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8"/>
  </p:notesMasterIdLst>
  <p:sldIdLst>
    <p:sldId id="256" r:id="rId2"/>
    <p:sldId id="258" r:id="rId3"/>
    <p:sldId id="260" r:id="rId4"/>
    <p:sldId id="264" r:id="rId5"/>
    <p:sldId id="262" r:id="rId6"/>
    <p:sldId id="286" r:id="rId7"/>
  </p:sldIdLst>
  <p:sldSz cx="9144000" cy="5143500" type="screen16x9"/>
  <p:notesSz cx="6858000" cy="9144000"/>
  <p:embeddedFontLst>
    <p:embeddedFont>
      <p:font typeface="MS UI Gothic" pitchFamily="34" charset="-128"/>
      <p:regular r:id="rId9"/>
    </p:embeddedFont>
    <p:embeddedFont>
      <p:font typeface="Pangolin" charset="0"/>
      <p:regular r:id="rId10"/>
    </p:embeddedFont>
    <p:embeddedFont>
      <p:font typeface="Baloo 2" charset="0"/>
      <p:regular r:id="rId11"/>
      <p:bold r:id="rId12"/>
    </p:embeddedFont>
    <p:embeddedFont>
      <p:font typeface="abo2sadam" pitchFamily="2" charset="-78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9FE4F5"/>
    <a:srgbClr val="8644FE"/>
    <a:srgbClr val="9966FF"/>
    <a:srgbClr val="A775FE"/>
    <a:srgbClr val="B3BDC5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8C7492DE-11DE-4700-81D9-B7FD0442F57F}">
  <a:tblStyle styleId="{8C7492DE-11DE-4700-81D9-B7FD0442F57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29" autoAdjust="0"/>
  </p:normalViewPr>
  <p:slideViewPr>
    <p:cSldViewPr snapToGrid="0">
      <p:cViewPr varScale="1">
        <p:scale>
          <a:sx n="108" d="100"/>
          <a:sy n="108" d="100"/>
        </p:scale>
        <p:origin x="-462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566263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8c30da526c_0_7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8c30da526c_0_7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8c30da526c_2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8c30da526c_2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8ea834136d_0_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8ea834136d_0_2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8695295fbd_1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8695295fbd_1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8695295fbd_1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8695295fbd_1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8519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4419293" y="10313"/>
            <a:ext cx="4725535" cy="294318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4547056" y="-30325"/>
            <a:ext cx="4624894" cy="2878584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11" y="1666968"/>
            <a:ext cx="10175022" cy="3480512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5"/>
          <p:cNvGrpSpPr/>
          <p:nvPr/>
        </p:nvGrpSpPr>
        <p:grpSpPr>
          <a:xfrm>
            <a:off x="-25" y="1390650"/>
            <a:ext cx="9144000" cy="3752700"/>
            <a:chOff x="-25" y="1390650"/>
            <a:chExt cx="9144000" cy="3752700"/>
          </a:xfrm>
        </p:grpSpPr>
        <p:sp>
          <p:nvSpPr>
            <p:cNvPr id="33" name="Google Shape;33;p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5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5"/>
          <p:cNvSpPr/>
          <p:nvPr/>
        </p:nvSpPr>
        <p:spPr>
          <a:xfrm rot="-688733">
            <a:off x="5453358" y="4569571"/>
            <a:ext cx="3692609" cy="351392"/>
          </a:xfrm>
          <a:custGeom>
            <a:avLst/>
            <a:gdLst/>
            <a:ahLst/>
            <a:cxnLst/>
            <a:rect l="l" t="t" r="r" b="b"/>
            <a:pathLst>
              <a:path w="17896" h="1703" fill="none" extrusionOk="0">
                <a:moveTo>
                  <a:pt x="17896" y="1465"/>
                </a:moveTo>
                <a:cubicBezTo>
                  <a:pt x="17622" y="762"/>
                  <a:pt x="17229" y="36"/>
                  <a:pt x="16776" y="24"/>
                </a:cubicBezTo>
                <a:cubicBezTo>
                  <a:pt x="16205" y="0"/>
                  <a:pt x="16074" y="1084"/>
                  <a:pt x="15360" y="1274"/>
                </a:cubicBezTo>
                <a:cubicBezTo>
                  <a:pt x="14550" y="1489"/>
                  <a:pt x="14240" y="274"/>
                  <a:pt x="13359" y="453"/>
                </a:cubicBezTo>
                <a:cubicBezTo>
                  <a:pt x="12621" y="596"/>
                  <a:pt x="12574" y="1524"/>
                  <a:pt x="11907" y="1572"/>
                </a:cubicBezTo>
                <a:cubicBezTo>
                  <a:pt x="11145" y="1632"/>
                  <a:pt x="10966" y="465"/>
                  <a:pt x="10157" y="393"/>
                </a:cubicBezTo>
                <a:cubicBezTo>
                  <a:pt x="9323" y="322"/>
                  <a:pt x="9192" y="1465"/>
                  <a:pt x="8275" y="1572"/>
                </a:cubicBezTo>
                <a:cubicBezTo>
                  <a:pt x="7240" y="1703"/>
                  <a:pt x="6978" y="274"/>
                  <a:pt x="5870" y="322"/>
                </a:cubicBezTo>
                <a:cubicBezTo>
                  <a:pt x="4882" y="358"/>
                  <a:pt x="4751" y="1489"/>
                  <a:pt x="3822" y="1429"/>
                </a:cubicBezTo>
                <a:cubicBezTo>
                  <a:pt x="2918" y="1382"/>
                  <a:pt x="2679" y="227"/>
                  <a:pt x="1739" y="131"/>
                </a:cubicBezTo>
                <a:cubicBezTo>
                  <a:pt x="1060" y="48"/>
                  <a:pt x="393" y="691"/>
                  <a:pt x="1" y="1131"/>
                </a:cubicBezTo>
              </a:path>
            </a:pathLst>
          </a:custGeom>
          <a:noFill/>
          <a:ln w="38100" cap="flat" cmpd="sng">
            <a:solidFill>
              <a:schemeClr val="lt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049732" y="1833761"/>
            <a:ext cx="28080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050613" y="2184217"/>
            <a:ext cx="2807100" cy="120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3"/>
          </p:nvPr>
        </p:nvSpPr>
        <p:spPr>
          <a:xfrm>
            <a:off x="5286225" y="1833761"/>
            <a:ext cx="28080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4"/>
          </p:nvPr>
        </p:nvSpPr>
        <p:spPr>
          <a:xfrm>
            <a:off x="5287125" y="2184217"/>
            <a:ext cx="2807100" cy="120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/>
          <p:nvPr/>
        </p:nvSpPr>
        <p:spPr>
          <a:xfrm flipH="1">
            <a:off x="-41" y="4264970"/>
            <a:ext cx="1668641" cy="87852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 flipH="1">
            <a:off x="7226297" y="4"/>
            <a:ext cx="1917691" cy="119437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4" y="-6500"/>
            <a:ext cx="4915193" cy="51564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713100" y="1233175"/>
            <a:ext cx="31500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713100" y="2803075"/>
            <a:ext cx="3150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4914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7836575" y="-6"/>
            <a:ext cx="1307397" cy="68835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/>
          <p:nvPr/>
        </p:nvSpPr>
        <p:spPr>
          <a:xfrm>
            <a:off x="-83050" y="1228675"/>
            <a:ext cx="9309944" cy="3209964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" name="Google Shape;77;p13"/>
          <p:cNvGrpSpPr/>
          <p:nvPr/>
        </p:nvGrpSpPr>
        <p:grpSpPr>
          <a:xfrm>
            <a:off x="-25" y="1390650"/>
            <a:ext cx="9144000" cy="3752700"/>
            <a:chOff x="-25" y="1390650"/>
            <a:chExt cx="9144000" cy="3752700"/>
          </a:xfrm>
        </p:grpSpPr>
        <p:sp>
          <p:nvSpPr>
            <p:cNvPr id="78" name="Google Shape;78;p1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 hasCustomPrompt="1"/>
          </p:nvPr>
        </p:nvSpPr>
        <p:spPr>
          <a:xfrm>
            <a:off x="1220324" y="1840488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713100" y="3043200"/>
            <a:ext cx="18198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ubTitle" idx="3"/>
          </p:nvPr>
        </p:nvSpPr>
        <p:spPr>
          <a:xfrm>
            <a:off x="713100" y="3390942"/>
            <a:ext cx="1819800" cy="9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4" hasCustomPrompt="1"/>
          </p:nvPr>
        </p:nvSpPr>
        <p:spPr>
          <a:xfrm>
            <a:off x="3185736" y="1840488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5"/>
          </p:nvPr>
        </p:nvSpPr>
        <p:spPr>
          <a:xfrm>
            <a:off x="2678513" y="3043200"/>
            <a:ext cx="18198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6"/>
          </p:nvPr>
        </p:nvSpPr>
        <p:spPr>
          <a:xfrm>
            <a:off x="2678513" y="3390942"/>
            <a:ext cx="1819800" cy="9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 idx="7" hasCustomPrompt="1"/>
          </p:nvPr>
        </p:nvSpPr>
        <p:spPr>
          <a:xfrm>
            <a:off x="5151149" y="1840488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8"/>
          </p:nvPr>
        </p:nvSpPr>
        <p:spPr>
          <a:xfrm>
            <a:off x="4643925" y="3043200"/>
            <a:ext cx="18198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9"/>
          </p:nvPr>
        </p:nvSpPr>
        <p:spPr>
          <a:xfrm>
            <a:off x="4643925" y="3390942"/>
            <a:ext cx="1819800" cy="9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13" hasCustomPrompt="1"/>
          </p:nvPr>
        </p:nvSpPr>
        <p:spPr>
          <a:xfrm>
            <a:off x="7116549" y="1840488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4"/>
          </p:nvPr>
        </p:nvSpPr>
        <p:spPr>
          <a:xfrm>
            <a:off x="6609325" y="3043200"/>
            <a:ext cx="18198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15"/>
          </p:nvPr>
        </p:nvSpPr>
        <p:spPr>
          <a:xfrm>
            <a:off x="6609325" y="3390942"/>
            <a:ext cx="1819800" cy="9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/>
          <p:nvPr/>
        </p:nvSpPr>
        <p:spPr>
          <a:xfrm rot="10800000">
            <a:off x="5576635" y="2928208"/>
            <a:ext cx="3574798" cy="2226476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4"/>
          <p:cNvSpPr/>
          <p:nvPr/>
        </p:nvSpPr>
        <p:spPr>
          <a:xfrm rot="10800000">
            <a:off x="5673296" y="3007816"/>
            <a:ext cx="3498653" cy="217760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314827" y="202077"/>
            <a:ext cx="2726143" cy="2726143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3428550" y="3810350"/>
            <a:ext cx="22860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subTitle" idx="1"/>
          </p:nvPr>
        </p:nvSpPr>
        <p:spPr>
          <a:xfrm>
            <a:off x="2124450" y="1476175"/>
            <a:ext cx="4892100" cy="19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5" r:id="rId4"/>
    <p:sldLayoutId id="2147483658" r:id="rId5"/>
    <p:sldLayoutId id="2147483659" r:id="rId6"/>
    <p:sldLayoutId id="214748366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5"/>
          <p:cNvSpPr/>
          <p:nvPr/>
        </p:nvSpPr>
        <p:spPr>
          <a:xfrm>
            <a:off x="4772937" y="200750"/>
            <a:ext cx="3168688" cy="3168688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9" name="Google Shape;199;p25"/>
          <p:cNvSpPr/>
          <p:nvPr/>
        </p:nvSpPr>
        <p:spPr>
          <a:xfrm>
            <a:off x="2127632" y="384796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1" name="Google Shape;201;p25"/>
          <p:cNvGrpSpPr/>
          <p:nvPr/>
        </p:nvGrpSpPr>
        <p:grpSpPr>
          <a:xfrm rot="870046">
            <a:off x="3847821" y="1066931"/>
            <a:ext cx="501149" cy="1012800"/>
            <a:chOff x="656025" y="2751350"/>
            <a:chExt cx="311375" cy="629275"/>
          </a:xfrm>
        </p:grpSpPr>
        <p:sp>
          <p:nvSpPr>
            <p:cNvPr id="20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0" name="Google Shape;220;p25"/>
          <p:cNvSpPr/>
          <p:nvPr/>
        </p:nvSpPr>
        <p:spPr>
          <a:xfrm rot="1722646">
            <a:off x="6703220" y="161020"/>
            <a:ext cx="431902" cy="41521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21;p25"/>
          <p:cNvGrpSpPr/>
          <p:nvPr/>
        </p:nvGrpSpPr>
        <p:grpSpPr>
          <a:xfrm>
            <a:off x="170369" y="998963"/>
            <a:ext cx="2219111" cy="1592274"/>
            <a:chOff x="4582100" y="3095150"/>
            <a:chExt cx="581650" cy="417350"/>
          </a:xfrm>
        </p:grpSpPr>
        <p:sp>
          <p:nvSpPr>
            <p:cNvPr id="222" name="Google Shape;222;p25"/>
            <p:cNvSpPr/>
            <p:nvPr/>
          </p:nvSpPr>
          <p:spPr>
            <a:xfrm>
              <a:off x="4858025" y="3105275"/>
              <a:ext cx="263750" cy="382500"/>
            </a:xfrm>
            <a:custGeom>
              <a:avLst/>
              <a:gdLst/>
              <a:ahLst/>
              <a:cxnLst/>
              <a:rect l="l" t="t" r="r" b="b"/>
              <a:pathLst>
                <a:path w="10550" h="15300" extrusionOk="0">
                  <a:moveTo>
                    <a:pt x="275" y="15300"/>
                  </a:moveTo>
                  <a:cubicBezTo>
                    <a:pt x="25" y="15193"/>
                    <a:pt x="1" y="15002"/>
                    <a:pt x="25" y="14800"/>
                  </a:cubicBezTo>
                  <a:cubicBezTo>
                    <a:pt x="96" y="13407"/>
                    <a:pt x="180" y="12002"/>
                    <a:pt x="227" y="10609"/>
                  </a:cubicBezTo>
                  <a:cubicBezTo>
                    <a:pt x="275" y="9347"/>
                    <a:pt x="239" y="8061"/>
                    <a:pt x="263" y="6799"/>
                  </a:cubicBezTo>
                  <a:cubicBezTo>
                    <a:pt x="263" y="5715"/>
                    <a:pt x="275" y="4608"/>
                    <a:pt x="275" y="3525"/>
                  </a:cubicBezTo>
                  <a:cubicBezTo>
                    <a:pt x="275" y="3203"/>
                    <a:pt x="418" y="2965"/>
                    <a:pt x="656" y="2810"/>
                  </a:cubicBezTo>
                  <a:cubicBezTo>
                    <a:pt x="1227" y="2417"/>
                    <a:pt x="1811" y="2024"/>
                    <a:pt x="2406" y="1691"/>
                  </a:cubicBezTo>
                  <a:cubicBezTo>
                    <a:pt x="3680" y="977"/>
                    <a:pt x="5061" y="500"/>
                    <a:pt x="6502" y="239"/>
                  </a:cubicBezTo>
                  <a:cubicBezTo>
                    <a:pt x="7633" y="24"/>
                    <a:pt x="8764" y="0"/>
                    <a:pt x="9895" y="191"/>
                  </a:cubicBezTo>
                  <a:cubicBezTo>
                    <a:pt x="10347" y="262"/>
                    <a:pt x="10347" y="298"/>
                    <a:pt x="10395" y="727"/>
                  </a:cubicBezTo>
                  <a:cubicBezTo>
                    <a:pt x="10550" y="2286"/>
                    <a:pt x="10419" y="3846"/>
                    <a:pt x="10347" y="5418"/>
                  </a:cubicBezTo>
                  <a:cubicBezTo>
                    <a:pt x="10300" y="6335"/>
                    <a:pt x="10300" y="7275"/>
                    <a:pt x="10276" y="8192"/>
                  </a:cubicBezTo>
                  <a:cubicBezTo>
                    <a:pt x="10252" y="8787"/>
                    <a:pt x="10181" y="9371"/>
                    <a:pt x="10169" y="9966"/>
                  </a:cubicBezTo>
                  <a:cubicBezTo>
                    <a:pt x="10157" y="10454"/>
                    <a:pt x="10157" y="10930"/>
                    <a:pt x="10157" y="11430"/>
                  </a:cubicBezTo>
                  <a:cubicBezTo>
                    <a:pt x="10157" y="11704"/>
                    <a:pt x="10121" y="11990"/>
                    <a:pt x="10097" y="12264"/>
                  </a:cubicBezTo>
                  <a:cubicBezTo>
                    <a:pt x="10038" y="12740"/>
                    <a:pt x="9895" y="12871"/>
                    <a:pt x="9419" y="12919"/>
                  </a:cubicBezTo>
                  <a:cubicBezTo>
                    <a:pt x="8919" y="12954"/>
                    <a:pt x="8431" y="12990"/>
                    <a:pt x="7919" y="13038"/>
                  </a:cubicBezTo>
                  <a:cubicBezTo>
                    <a:pt x="6645" y="13157"/>
                    <a:pt x="5394" y="13419"/>
                    <a:pt x="4144" y="13752"/>
                  </a:cubicBezTo>
                  <a:cubicBezTo>
                    <a:pt x="3287" y="13955"/>
                    <a:pt x="2442" y="14145"/>
                    <a:pt x="1668" y="14550"/>
                  </a:cubicBezTo>
                  <a:cubicBezTo>
                    <a:pt x="1180" y="14776"/>
                    <a:pt x="727" y="15038"/>
                    <a:pt x="275" y="15300"/>
                  </a:cubicBezTo>
                  <a:close/>
                  <a:moveTo>
                    <a:pt x="1775" y="3548"/>
                  </a:moveTo>
                  <a:cubicBezTo>
                    <a:pt x="1906" y="3537"/>
                    <a:pt x="2001" y="3548"/>
                    <a:pt x="2073" y="3513"/>
                  </a:cubicBezTo>
                  <a:cubicBezTo>
                    <a:pt x="3228" y="3001"/>
                    <a:pt x="4418" y="2560"/>
                    <a:pt x="5633" y="2167"/>
                  </a:cubicBezTo>
                  <a:cubicBezTo>
                    <a:pt x="6490" y="1882"/>
                    <a:pt x="7359" y="1679"/>
                    <a:pt x="8276" y="1739"/>
                  </a:cubicBezTo>
                  <a:cubicBezTo>
                    <a:pt x="8431" y="1751"/>
                    <a:pt x="8669" y="1810"/>
                    <a:pt x="8657" y="1572"/>
                  </a:cubicBezTo>
                  <a:cubicBezTo>
                    <a:pt x="8657" y="1370"/>
                    <a:pt x="8419" y="1382"/>
                    <a:pt x="8264" y="1382"/>
                  </a:cubicBezTo>
                  <a:cubicBezTo>
                    <a:pt x="7299" y="1429"/>
                    <a:pt x="6359" y="1524"/>
                    <a:pt x="5454" y="1882"/>
                  </a:cubicBezTo>
                  <a:cubicBezTo>
                    <a:pt x="4347" y="2322"/>
                    <a:pt x="3251" y="2715"/>
                    <a:pt x="2132" y="3120"/>
                  </a:cubicBezTo>
                  <a:cubicBezTo>
                    <a:pt x="1954" y="3191"/>
                    <a:pt x="1811" y="3251"/>
                    <a:pt x="1775" y="3548"/>
                  </a:cubicBezTo>
                  <a:close/>
                  <a:moveTo>
                    <a:pt x="2954" y="8371"/>
                  </a:moveTo>
                  <a:cubicBezTo>
                    <a:pt x="3085" y="8228"/>
                    <a:pt x="3204" y="8109"/>
                    <a:pt x="3299" y="7966"/>
                  </a:cubicBezTo>
                  <a:cubicBezTo>
                    <a:pt x="3561" y="7597"/>
                    <a:pt x="3478" y="7299"/>
                    <a:pt x="3013" y="7180"/>
                  </a:cubicBezTo>
                  <a:cubicBezTo>
                    <a:pt x="2739" y="7108"/>
                    <a:pt x="2454" y="7073"/>
                    <a:pt x="2192" y="7037"/>
                  </a:cubicBezTo>
                  <a:cubicBezTo>
                    <a:pt x="1954" y="7001"/>
                    <a:pt x="1846" y="7073"/>
                    <a:pt x="1894" y="7335"/>
                  </a:cubicBezTo>
                  <a:cubicBezTo>
                    <a:pt x="2001" y="8001"/>
                    <a:pt x="1894" y="8656"/>
                    <a:pt x="1775" y="9299"/>
                  </a:cubicBezTo>
                  <a:cubicBezTo>
                    <a:pt x="1727" y="9537"/>
                    <a:pt x="1834" y="9740"/>
                    <a:pt x="2061" y="9740"/>
                  </a:cubicBezTo>
                  <a:cubicBezTo>
                    <a:pt x="2370" y="9740"/>
                    <a:pt x="2727" y="9764"/>
                    <a:pt x="3013" y="9644"/>
                  </a:cubicBezTo>
                  <a:cubicBezTo>
                    <a:pt x="3430" y="9454"/>
                    <a:pt x="3632" y="9013"/>
                    <a:pt x="3204" y="8561"/>
                  </a:cubicBezTo>
                  <a:cubicBezTo>
                    <a:pt x="3108" y="8525"/>
                    <a:pt x="3061" y="8466"/>
                    <a:pt x="2954" y="8371"/>
                  </a:cubicBezTo>
                  <a:close/>
                  <a:moveTo>
                    <a:pt x="8300" y="10990"/>
                  </a:moveTo>
                  <a:cubicBezTo>
                    <a:pt x="8097" y="10966"/>
                    <a:pt x="7942" y="10907"/>
                    <a:pt x="7776" y="10907"/>
                  </a:cubicBezTo>
                  <a:cubicBezTo>
                    <a:pt x="7002" y="10942"/>
                    <a:pt x="6216" y="10990"/>
                    <a:pt x="5442" y="11073"/>
                  </a:cubicBezTo>
                  <a:cubicBezTo>
                    <a:pt x="4990" y="11109"/>
                    <a:pt x="4525" y="11216"/>
                    <a:pt x="4097" y="11323"/>
                  </a:cubicBezTo>
                  <a:cubicBezTo>
                    <a:pt x="3442" y="11490"/>
                    <a:pt x="2787" y="11692"/>
                    <a:pt x="2132" y="11883"/>
                  </a:cubicBezTo>
                  <a:cubicBezTo>
                    <a:pt x="2025" y="11919"/>
                    <a:pt x="1918" y="11942"/>
                    <a:pt x="1846" y="11990"/>
                  </a:cubicBezTo>
                  <a:cubicBezTo>
                    <a:pt x="1811" y="12002"/>
                    <a:pt x="1775" y="12097"/>
                    <a:pt x="1787" y="12145"/>
                  </a:cubicBezTo>
                  <a:cubicBezTo>
                    <a:pt x="1823" y="12204"/>
                    <a:pt x="1882" y="12264"/>
                    <a:pt x="1942" y="12276"/>
                  </a:cubicBezTo>
                  <a:cubicBezTo>
                    <a:pt x="1977" y="12288"/>
                    <a:pt x="2061" y="12264"/>
                    <a:pt x="2096" y="12240"/>
                  </a:cubicBezTo>
                  <a:cubicBezTo>
                    <a:pt x="2775" y="12050"/>
                    <a:pt x="3430" y="11835"/>
                    <a:pt x="4097" y="11645"/>
                  </a:cubicBezTo>
                  <a:cubicBezTo>
                    <a:pt x="4323" y="11585"/>
                    <a:pt x="4561" y="11526"/>
                    <a:pt x="4775" y="11490"/>
                  </a:cubicBezTo>
                  <a:cubicBezTo>
                    <a:pt x="5823" y="11323"/>
                    <a:pt x="6847" y="11133"/>
                    <a:pt x="7907" y="11276"/>
                  </a:cubicBezTo>
                  <a:cubicBezTo>
                    <a:pt x="8073" y="11335"/>
                    <a:pt x="8240" y="11288"/>
                    <a:pt x="8300" y="10990"/>
                  </a:cubicBezTo>
                  <a:close/>
                  <a:moveTo>
                    <a:pt x="8240" y="9502"/>
                  </a:moveTo>
                  <a:cubicBezTo>
                    <a:pt x="7907" y="9478"/>
                    <a:pt x="7597" y="9418"/>
                    <a:pt x="7264" y="9418"/>
                  </a:cubicBezTo>
                  <a:cubicBezTo>
                    <a:pt x="6430" y="9406"/>
                    <a:pt x="5585" y="9383"/>
                    <a:pt x="4787" y="9680"/>
                  </a:cubicBezTo>
                  <a:cubicBezTo>
                    <a:pt x="4323" y="9847"/>
                    <a:pt x="3859" y="9966"/>
                    <a:pt x="3382" y="10097"/>
                  </a:cubicBezTo>
                  <a:cubicBezTo>
                    <a:pt x="2918" y="10228"/>
                    <a:pt x="2442" y="10347"/>
                    <a:pt x="1977" y="10490"/>
                  </a:cubicBezTo>
                  <a:cubicBezTo>
                    <a:pt x="1894" y="10514"/>
                    <a:pt x="1799" y="10526"/>
                    <a:pt x="1739" y="10597"/>
                  </a:cubicBezTo>
                  <a:cubicBezTo>
                    <a:pt x="1715" y="10621"/>
                    <a:pt x="1668" y="10692"/>
                    <a:pt x="1680" y="10740"/>
                  </a:cubicBezTo>
                  <a:cubicBezTo>
                    <a:pt x="1704" y="10787"/>
                    <a:pt x="1763" y="10835"/>
                    <a:pt x="1799" y="10847"/>
                  </a:cubicBezTo>
                  <a:cubicBezTo>
                    <a:pt x="1882" y="10859"/>
                    <a:pt x="1954" y="10847"/>
                    <a:pt x="2013" y="10811"/>
                  </a:cubicBezTo>
                  <a:cubicBezTo>
                    <a:pt x="2513" y="10645"/>
                    <a:pt x="3025" y="10502"/>
                    <a:pt x="3525" y="10335"/>
                  </a:cubicBezTo>
                  <a:cubicBezTo>
                    <a:pt x="4978" y="9859"/>
                    <a:pt x="6430" y="9549"/>
                    <a:pt x="7954" y="9847"/>
                  </a:cubicBezTo>
                  <a:cubicBezTo>
                    <a:pt x="8204" y="9883"/>
                    <a:pt x="8252" y="9740"/>
                    <a:pt x="8240" y="9502"/>
                  </a:cubicBezTo>
                  <a:close/>
                  <a:moveTo>
                    <a:pt x="2132" y="4525"/>
                  </a:moveTo>
                  <a:cubicBezTo>
                    <a:pt x="2239" y="4537"/>
                    <a:pt x="2346" y="4572"/>
                    <a:pt x="2418" y="4561"/>
                  </a:cubicBezTo>
                  <a:cubicBezTo>
                    <a:pt x="2847" y="4441"/>
                    <a:pt x="3275" y="4358"/>
                    <a:pt x="3692" y="4191"/>
                  </a:cubicBezTo>
                  <a:cubicBezTo>
                    <a:pt x="4990" y="3656"/>
                    <a:pt x="6335" y="3441"/>
                    <a:pt x="7728" y="3537"/>
                  </a:cubicBezTo>
                  <a:lnTo>
                    <a:pt x="8038" y="3537"/>
                  </a:lnTo>
                  <a:cubicBezTo>
                    <a:pt x="8228" y="3525"/>
                    <a:pt x="8276" y="3418"/>
                    <a:pt x="8228" y="3239"/>
                  </a:cubicBezTo>
                  <a:cubicBezTo>
                    <a:pt x="8157" y="3227"/>
                    <a:pt x="8097" y="3191"/>
                    <a:pt x="8038" y="3191"/>
                  </a:cubicBezTo>
                  <a:cubicBezTo>
                    <a:pt x="7180" y="3108"/>
                    <a:pt x="6323" y="3239"/>
                    <a:pt x="5478" y="3358"/>
                  </a:cubicBezTo>
                  <a:cubicBezTo>
                    <a:pt x="4740" y="3465"/>
                    <a:pt x="4061" y="3787"/>
                    <a:pt x="3370" y="3965"/>
                  </a:cubicBezTo>
                  <a:cubicBezTo>
                    <a:pt x="3144" y="4025"/>
                    <a:pt x="2906" y="4060"/>
                    <a:pt x="2680" y="4132"/>
                  </a:cubicBezTo>
                  <a:cubicBezTo>
                    <a:pt x="2477" y="4203"/>
                    <a:pt x="2239" y="4203"/>
                    <a:pt x="2132" y="4525"/>
                  </a:cubicBezTo>
                  <a:close/>
                  <a:moveTo>
                    <a:pt x="1846" y="6013"/>
                  </a:moveTo>
                  <a:cubicBezTo>
                    <a:pt x="1989" y="6013"/>
                    <a:pt x="2085" y="6025"/>
                    <a:pt x="2180" y="6013"/>
                  </a:cubicBezTo>
                  <a:cubicBezTo>
                    <a:pt x="3513" y="5680"/>
                    <a:pt x="4847" y="5358"/>
                    <a:pt x="6228" y="5263"/>
                  </a:cubicBezTo>
                  <a:cubicBezTo>
                    <a:pt x="6430" y="5251"/>
                    <a:pt x="6490" y="5132"/>
                    <a:pt x="6490" y="4894"/>
                  </a:cubicBezTo>
                  <a:cubicBezTo>
                    <a:pt x="6180" y="4918"/>
                    <a:pt x="5883" y="4930"/>
                    <a:pt x="5597" y="5001"/>
                  </a:cubicBezTo>
                  <a:cubicBezTo>
                    <a:pt x="4466" y="5215"/>
                    <a:pt x="3335" y="5453"/>
                    <a:pt x="2215" y="5680"/>
                  </a:cubicBezTo>
                  <a:cubicBezTo>
                    <a:pt x="2073" y="5715"/>
                    <a:pt x="1894" y="5739"/>
                    <a:pt x="1846" y="6013"/>
                  </a:cubicBezTo>
                  <a:close/>
                  <a:moveTo>
                    <a:pt x="7299" y="7632"/>
                  </a:moveTo>
                  <a:cubicBezTo>
                    <a:pt x="7026" y="7668"/>
                    <a:pt x="6764" y="7716"/>
                    <a:pt x="6514" y="7751"/>
                  </a:cubicBezTo>
                  <a:cubicBezTo>
                    <a:pt x="5883" y="7811"/>
                    <a:pt x="5240" y="7859"/>
                    <a:pt x="4621" y="7894"/>
                  </a:cubicBezTo>
                  <a:cubicBezTo>
                    <a:pt x="4490" y="7918"/>
                    <a:pt x="4275" y="7882"/>
                    <a:pt x="4287" y="8085"/>
                  </a:cubicBezTo>
                  <a:cubicBezTo>
                    <a:pt x="4299" y="8299"/>
                    <a:pt x="4501" y="8240"/>
                    <a:pt x="4644" y="8228"/>
                  </a:cubicBezTo>
                  <a:cubicBezTo>
                    <a:pt x="5454" y="8168"/>
                    <a:pt x="6252" y="8109"/>
                    <a:pt x="7073" y="8049"/>
                  </a:cubicBezTo>
                  <a:cubicBezTo>
                    <a:pt x="7323" y="8037"/>
                    <a:pt x="7323" y="7882"/>
                    <a:pt x="7299" y="7632"/>
                  </a:cubicBezTo>
                  <a:close/>
                  <a:moveTo>
                    <a:pt x="2144" y="13109"/>
                  </a:moveTo>
                  <a:cubicBezTo>
                    <a:pt x="2323" y="13097"/>
                    <a:pt x="2489" y="13109"/>
                    <a:pt x="2632" y="13073"/>
                  </a:cubicBezTo>
                  <a:cubicBezTo>
                    <a:pt x="3251" y="12943"/>
                    <a:pt x="3870" y="12800"/>
                    <a:pt x="4490" y="12645"/>
                  </a:cubicBezTo>
                  <a:cubicBezTo>
                    <a:pt x="4597" y="12621"/>
                    <a:pt x="4787" y="12585"/>
                    <a:pt x="4752" y="12407"/>
                  </a:cubicBezTo>
                  <a:cubicBezTo>
                    <a:pt x="4716" y="12228"/>
                    <a:pt x="4561" y="12264"/>
                    <a:pt x="4418" y="12276"/>
                  </a:cubicBezTo>
                  <a:cubicBezTo>
                    <a:pt x="4394" y="12276"/>
                    <a:pt x="4359" y="12288"/>
                    <a:pt x="4335" y="12288"/>
                  </a:cubicBezTo>
                  <a:cubicBezTo>
                    <a:pt x="3704" y="12454"/>
                    <a:pt x="3085" y="12597"/>
                    <a:pt x="2466" y="12764"/>
                  </a:cubicBezTo>
                  <a:cubicBezTo>
                    <a:pt x="2323" y="12812"/>
                    <a:pt x="2144" y="12812"/>
                    <a:pt x="2144" y="13109"/>
                  </a:cubicBezTo>
                  <a:close/>
                  <a:moveTo>
                    <a:pt x="6299" y="12204"/>
                  </a:moveTo>
                  <a:cubicBezTo>
                    <a:pt x="6192" y="12157"/>
                    <a:pt x="6133" y="12097"/>
                    <a:pt x="6085" y="12097"/>
                  </a:cubicBezTo>
                  <a:cubicBezTo>
                    <a:pt x="6025" y="12109"/>
                    <a:pt x="5978" y="12181"/>
                    <a:pt x="5978" y="12228"/>
                  </a:cubicBezTo>
                  <a:cubicBezTo>
                    <a:pt x="5978" y="12276"/>
                    <a:pt x="6061" y="12359"/>
                    <a:pt x="6085" y="12359"/>
                  </a:cubicBezTo>
                  <a:cubicBezTo>
                    <a:pt x="6156" y="12347"/>
                    <a:pt x="6216" y="12276"/>
                    <a:pt x="6299" y="1220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5"/>
            <p:cNvSpPr/>
            <p:nvPr/>
          </p:nvSpPr>
          <p:spPr>
            <a:xfrm>
              <a:off x="4624075" y="3114500"/>
              <a:ext cx="234875" cy="359000"/>
            </a:xfrm>
            <a:custGeom>
              <a:avLst/>
              <a:gdLst/>
              <a:ahLst/>
              <a:cxnLst/>
              <a:rect l="l" t="t" r="r" b="b"/>
              <a:pathLst>
                <a:path w="9395" h="14360" extrusionOk="0">
                  <a:moveTo>
                    <a:pt x="9109" y="14359"/>
                  </a:moveTo>
                  <a:cubicBezTo>
                    <a:pt x="8704" y="14157"/>
                    <a:pt x="8335" y="14002"/>
                    <a:pt x="7990" y="13812"/>
                  </a:cubicBezTo>
                  <a:cubicBezTo>
                    <a:pt x="7263" y="13407"/>
                    <a:pt x="6501" y="13181"/>
                    <a:pt x="5692" y="13109"/>
                  </a:cubicBezTo>
                  <a:cubicBezTo>
                    <a:pt x="4704" y="13014"/>
                    <a:pt x="3727" y="12883"/>
                    <a:pt x="2739" y="12824"/>
                  </a:cubicBezTo>
                  <a:cubicBezTo>
                    <a:pt x="2191" y="12800"/>
                    <a:pt x="1620" y="12859"/>
                    <a:pt x="1060" y="12883"/>
                  </a:cubicBezTo>
                  <a:cubicBezTo>
                    <a:pt x="834" y="12907"/>
                    <a:pt x="608" y="12919"/>
                    <a:pt x="346" y="12931"/>
                  </a:cubicBezTo>
                  <a:cubicBezTo>
                    <a:pt x="310" y="12764"/>
                    <a:pt x="286" y="12597"/>
                    <a:pt x="274" y="12454"/>
                  </a:cubicBezTo>
                  <a:cubicBezTo>
                    <a:pt x="227" y="11335"/>
                    <a:pt x="191" y="10204"/>
                    <a:pt x="155" y="9085"/>
                  </a:cubicBezTo>
                  <a:cubicBezTo>
                    <a:pt x="108" y="8121"/>
                    <a:pt x="13" y="7144"/>
                    <a:pt x="13" y="6168"/>
                  </a:cubicBezTo>
                  <a:cubicBezTo>
                    <a:pt x="1" y="5144"/>
                    <a:pt x="72" y="4108"/>
                    <a:pt x="96" y="3072"/>
                  </a:cubicBezTo>
                  <a:cubicBezTo>
                    <a:pt x="96" y="2322"/>
                    <a:pt x="36" y="1572"/>
                    <a:pt x="13" y="810"/>
                  </a:cubicBezTo>
                  <a:lnTo>
                    <a:pt x="13" y="155"/>
                  </a:lnTo>
                  <a:cubicBezTo>
                    <a:pt x="274" y="96"/>
                    <a:pt x="489" y="1"/>
                    <a:pt x="715" y="1"/>
                  </a:cubicBezTo>
                  <a:cubicBezTo>
                    <a:pt x="2382" y="24"/>
                    <a:pt x="4049" y="155"/>
                    <a:pt x="5644" y="715"/>
                  </a:cubicBezTo>
                  <a:cubicBezTo>
                    <a:pt x="5751" y="739"/>
                    <a:pt x="5835" y="774"/>
                    <a:pt x="5942" y="810"/>
                  </a:cubicBezTo>
                  <a:cubicBezTo>
                    <a:pt x="6847" y="1286"/>
                    <a:pt x="7775" y="1763"/>
                    <a:pt x="8680" y="2263"/>
                  </a:cubicBezTo>
                  <a:cubicBezTo>
                    <a:pt x="9157" y="2513"/>
                    <a:pt x="9395" y="2894"/>
                    <a:pt x="9395" y="3477"/>
                  </a:cubicBezTo>
                  <a:cubicBezTo>
                    <a:pt x="9359" y="5751"/>
                    <a:pt x="9383" y="8037"/>
                    <a:pt x="9347" y="10299"/>
                  </a:cubicBezTo>
                  <a:cubicBezTo>
                    <a:pt x="9347" y="10680"/>
                    <a:pt x="9287" y="11050"/>
                    <a:pt x="9276" y="11442"/>
                  </a:cubicBezTo>
                  <a:cubicBezTo>
                    <a:pt x="9240" y="12204"/>
                    <a:pt x="9228" y="12978"/>
                    <a:pt x="9204" y="13728"/>
                  </a:cubicBezTo>
                  <a:cubicBezTo>
                    <a:pt x="9180" y="13931"/>
                    <a:pt x="9145" y="14121"/>
                    <a:pt x="9109" y="14359"/>
                  </a:cubicBezTo>
                  <a:close/>
                  <a:moveTo>
                    <a:pt x="1596" y="4430"/>
                  </a:moveTo>
                  <a:cubicBezTo>
                    <a:pt x="1584" y="4477"/>
                    <a:pt x="1548" y="4525"/>
                    <a:pt x="1537" y="4584"/>
                  </a:cubicBezTo>
                  <a:cubicBezTo>
                    <a:pt x="1608" y="4644"/>
                    <a:pt x="1679" y="4727"/>
                    <a:pt x="1775" y="4763"/>
                  </a:cubicBezTo>
                  <a:cubicBezTo>
                    <a:pt x="1918" y="4799"/>
                    <a:pt x="2084" y="4823"/>
                    <a:pt x="2251" y="4834"/>
                  </a:cubicBezTo>
                  <a:cubicBezTo>
                    <a:pt x="3299" y="4942"/>
                    <a:pt x="4358" y="5013"/>
                    <a:pt x="5382" y="5287"/>
                  </a:cubicBezTo>
                  <a:cubicBezTo>
                    <a:pt x="5823" y="5382"/>
                    <a:pt x="6239" y="5525"/>
                    <a:pt x="6668" y="5644"/>
                  </a:cubicBezTo>
                  <a:cubicBezTo>
                    <a:pt x="6930" y="5716"/>
                    <a:pt x="6930" y="5716"/>
                    <a:pt x="7049" y="5382"/>
                  </a:cubicBezTo>
                  <a:cubicBezTo>
                    <a:pt x="6966" y="5346"/>
                    <a:pt x="6871" y="5275"/>
                    <a:pt x="6787" y="5263"/>
                  </a:cubicBezTo>
                  <a:cubicBezTo>
                    <a:pt x="6323" y="5144"/>
                    <a:pt x="5882" y="5001"/>
                    <a:pt x="5418" y="4930"/>
                  </a:cubicBezTo>
                  <a:cubicBezTo>
                    <a:pt x="4287" y="4751"/>
                    <a:pt x="3144" y="4608"/>
                    <a:pt x="2013" y="4465"/>
                  </a:cubicBezTo>
                  <a:cubicBezTo>
                    <a:pt x="1882" y="4418"/>
                    <a:pt x="1727" y="4430"/>
                    <a:pt x="1596" y="4430"/>
                  </a:cubicBezTo>
                  <a:close/>
                  <a:moveTo>
                    <a:pt x="7502" y="9121"/>
                  </a:moveTo>
                  <a:cubicBezTo>
                    <a:pt x="7609" y="8883"/>
                    <a:pt x="7597" y="8752"/>
                    <a:pt x="7335" y="8704"/>
                  </a:cubicBezTo>
                  <a:cubicBezTo>
                    <a:pt x="6466" y="8561"/>
                    <a:pt x="5573" y="8383"/>
                    <a:pt x="4692" y="8240"/>
                  </a:cubicBezTo>
                  <a:cubicBezTo>
                    <a:pt x="3858" y="8121"/>
                    <a:pt x="3025" y="8037"/>
                    <a:pt x="2191" y="7930"/>
                  </a:cubicBezTo>
                  <a:cubicBezTo>
                    <a:pt x="2060" y="7918"/>
                    <a:pt x="1918" y="7930"/>
                    <a:pt x="1894" y="8109"/>
                  </a:cubicBezTo>
                  <a:cubicBezTo>
                    <a:pt x="1918" y="8144"/>
                    <a:pt x="1941" y="8204"/>
                    <a:pt x="1965" y="8204"/>
                  </a:cubicBezTo>
                  <a:cubicBezTo>
                    <a:pt x="3811" y="8394"/>
                    <a:pt x="5656" y="8633"/>
                    <a:pt x="7502" y="9121"/>
                  </a:cubicBezTo>
                  <a:close/>
                  <a:moveTo>
                    <a:pt x="7311" y="6620"/>
                  </a:moveTo>
                  <a:cubicBezTo>
                    <a:pt x="7073" y="6549"/>
                    <a:pt x="6859" y="6454"/>
                    <a:pt x="6644" y="6394"/>
                  </a:cubicBezTo>
                  <a:cubicBezTo>
                    <a:pt x="5096" y="5989"/>
                    <a:pt x="3501" y="5918"/>
                    <a:pt x="1918" y="5680"/>
                  </a:cubicBezTo>
                  <a:cubicBezTo>
                    <a:pt x="1858" y="5668"/>
                    <a:pt x="1798" y="5704"/>
                    <a:pt x="1739" y="5704"/>
                  </a:cubicBezTo>
                  <a:cubicBezTo>
                    <a:pt x="1727" y="5704"/>
                    <a:pt x="1715" y="5716"/>
                    <a:pt x="1715" y="5727"/>
                  </a:cubicBezTo>
                  <a:cubicBezTo>
                    <a:pt x="1703" y="5739"/>
                    <a:pt x="1703" y="5763"/>
                    <a:pt x="1679" y="5835"/>
                  </a:cubicBezTo>
                  <a:cubicBezTo>
                    <a:pt x="1775" y="5894"/>
                    <a:pt x="1870" y="5977"/>
                    <a:pt x="1977" y="6001"/>
                  </a:cubicBezTo>
                  <a:cubicBezTo>
                    <a:pt x="2394" y="6073"/>
                    <a:pt x="2834" y="6132"/>
                    <a:pt x="3239" y="6180"/>
                  </a:cubicBezTo>
                  <a:cubicBezTo>
                    <a:pt x="4215" y="6275"/>
                    <a:pt x="5180" y="6382"/>
                    <a:pt x="6120" y="6656"/>
                  </a:cubicBezTo>
                  <a:cubicBezTo>
                    <a:pt x="6418" y="6739"/>
                    <a:pt x="6704" y="6859"/>
                    <a:pt x="7001" y="6966"/>
                  </a:cubicBezTo>
                  <a:cubicBezTo>
                    <a:pt x="7061" y="6978"/>
                    <a:pt x="7132" y="6978"/>
                    <a:pt x="7204" y="6978"/>
                  </a:cubicBezTo>
                  <a:cubicBezTo>
                    <a:pt x="7240" y="6859"/>
                    <a:pt x="7263" y="6751"/>
                    <a:pt x="7311" y="6620"/>
                  </a:cubicBezTo>
                  <a:close/>
                  <a:moveTo>
                    <a:pt x="2715" y="3882"/>
                  </a:moveTo>
                  <a:cubicBezTo>
                    <a:pt x="2977" y="3656"/>
                    <a:pt x="2965" y="3477"/>
                    <a:pt x="2906" y="3287"/>
                  </a:cubicBezTo>
                  <a:cubicBezTo>
                    <a:pt x="2834" y="3025"/>
                    <a:pt x="2763" y="2739"/>
                    <a:pt x="2691" y="2465"/>
                  </a:cubicBezTo>
                  <a:cubicBezTo>
                    <a:pt x="2560" y="2025"/>
                    <a:pt x="2429" y="1572"/>
                    <a:pt x="2263" y="1132"/>
                  </a:cubicBezTo>
                  <a:cubicBezTo>
                    <a:pt x="2227" y="1036"/>
                    <a:pt x="2132" y="917"/>
                    <a:pt x="2037" y="905"/>
                  </a:cubicBezTo>
                  <a:cubicBezTo>
                    <a:pt x="1870" y="882"/>
                    <a:pt x="1834" y="1024"/>
                    <a:pt x="1787" y="1155"/>
                  </a:cubicBezTo>
                  <a:cubicBezTo>
                    <a:pt x="1548" y="1917"/>
                    <a:pt x="1322" y="2679"/>
                    <a:pt x="1072" y="3418"/>
                  </a:cubicBezTo>
                  <a:cubicBezTo>
                    <a:pt x="1025" y="3572"/>
                    <a:pt x="1025" y="3680"/>
                    <a:pt x="1215" y="3739"/>
                  </a:cubicBezTo>
                  <a:cubicBezTo>
                    <a:pt x="1251" y="3691"/>
                    <a:pt x="1298" y="3644"/>
                    <a:pt x="1310" y="3596"/>
                  </a:cubicBezTo>
                  <a:cubicBezTo>
                    <a:pt x="1358" y="3406"/>
                    <a:pt x="1394" y="3203"/>
                    <a:pt x="1429" y="2989"/>
                  </a:cubicBezTo>
                  <a:cubicBezTo>
                    <a:pt x="1453" y="2787"/>
                    <a:pt x="1572" y="2679"/>
                    <a:pt x="1787" y="2691"/>
                  </a:cubicBezTo>
                  <a:lnTo>
                    <a:pt x="2394" y="2691"/>
                  </a:lnTo>
                  <a:cubicBezTo>
                    <a:pt x="2501" y="3060"/>
                    <a:pt x="2608" y="3441"/>
                    <a:pt x="2715" y="3882"/>
                  </a:cubicBezTo>
                  <a:close/>
                  <a:moveTo>
                    <a:pt x="7311" y="10085"/>
                  </a:moveTo>
                  <a:cubicBezTo>
                    <a:pt x="6978" y="10002"/>
                    <a:pt x="6668" y="9930"/>
                    <a:pt x="6382" y="9823"/>
                  </a:cubicBezTo>
                  <a:cubicBezTo>
                    <a:pt x="5013" y="9371"/>
                    <a:pt x="3620" y="9418"/>
                    <a:pt x="2215" y="9573"/>
                  </a:cubicBezTo>
                  <a:cubicBezTo>
                    <a:pt x="2144" y="9585"/>
                    <a:pt x="2025" y="9668"/>
                    <a:pt x="2025" y="9752"/>
                  </a:cubicBezTo>
                  <a:cubicBezTo>
                    <a:pt x="2013" y="9907"/>
                    <a:pt x="2156" y="9907"/>
                    <a:pt x="2275" y="9895"/>
                  </a:cubicBezTo>
                  <a:cubicBezTo>
                    <a:pt x="2322" y="9895"/>
                    <a:pt x="2370" y="9883"/>
                    <a:pt x="2418" y="9883"/>
                  </a:cubicBezTo>
                  <a:cubicBezTo>
                    <a:pt x="3811" y="9585"/>
                    <a:pt x="5168" y="9764"/>
                    <a:pt x="6501" y="10228"/>
                  </a:cubicBezTo>
                  <a:lnTo>
                    <a:pt x="7216" y="10442"/>
                  </a:lnTo>
                  <a:cubicBezTo>
                    <a:pt x="7252" y="10383"/>
                    <a:pt x="7275" y="10335"/>
                    <a:pt x="7299" y="10311"/>
                  </a:cubicBezTo>
                  <a:cubicBezTo>
                    <a:pt x="7299" y="10252"/>
                    <a:pt x="7299" y="10192"/>
                    <a:pt x="7311" y="10085"/>
                  </a:cubicBezTo>
                  <a:close/>
                  <a:moveTo>
                    <a:pt x="7406" y="11609"/>
                  </a:moveTo>
                  <a:cubicBezTo>
                    <a:pt x="7371" y="11573"/>
                    <a:pt x="7335" y="11550"/>
                    <a:pt x="7311" y="11550"/>
                  </a:cubicBezTo>
                  <a:cubicBezTo>
                    <a:pt x="5894" y="11192"/>
                    <a:pt x="4454" y="10954"/>
                    <a:pt x="2989" y="10847"/>
                  </a:cubicBezTo>
                  <a:cubicBezTo>
                    <a:pt x="2834" y="10835"/>
                    <a:pt x="2668" y="10823"/>
                    <a:pt x="2501" y="10847"/>
                  </a:cubicBezTo>
                  <a:cubicBezTo>
                    <a:pt x="2441" y="10847"/>
                    <a:pt x="2394" y="10954"/>
                    <a:pt x="2334" y="11014"/>
                  </a:cubicBezTo>
                  <a:cubicBezTo>
                    <a:pt x="2382" y="11061"/>
                    <a:pt x="2441" y="11121"/>
                    <a:pt x="2489" y="11133"/>
                  </a:cubicBezTo>
                  <a:cubicBezTo>
                    <a:pt x="2596" y="11157"/>
                    <a:pt x="2691" y="11133"/>
                    <a:pt x="2799" y="11145"/>
                  </a:cubicBezTo>
                  <a:cubicBezTo>
                    <a:pt x="3442" y="11192"/>
                    <a:pt x="4096" y="11192"/>
                    <a:pt x="4727" y="11311"/>
                  </a:cubicBezTo>
                  <a:cubicBezTo>
                    <a:pt x="5549" y="11454"/>
                    <a:pt x="6359" y="11716"/>
                    <a:pt x="7180" y="11907"/>
                  </a:cubicBezTo>
                  <a:cubicBezTo>
                    <a:pt x="7216" y="11919"/>
                    <a:pt x="7263" y="11907"/>
                    <a:pt x="7323" y="11907"/>
                  </a:cubicBezTo>
                  <a:cubicBezTo>
                    <a:pt x="7382" y="11812"/>
                    <a:pt x="7394" y="11716"/>
                    <a:pt x="7406" y="11609"/>
                  </a:cubicBezTo>
                  <a:close/>
                  <a:moveTo>
                    <a:pt x="3918" y="3037"/>
                  </a:moveTo>
                  <a:cubicBezTo>
                    <a:pt x="3882" y="3060"/>
                    <a:pt x="3775" y="3108"/>
                    <a:pt x="3775" y="3156"/>
                  </a:cubicBezTo>
                  <a:cubicBezTo>
                    <a:pt x="3775" y="3227"/>
                    <a:pt x="3823" y="3334"/>
                    <a:pt x="3870" y="3358"/>
                  </a:cubicBezTo>
                  <a:cubicBezTo>
                    <a:pt x="3977" y="3406"/>
                    <a:pt x="4096" y="3418"/>
                    <a:pt x="4215" y="3430"/>
                  </a:cubicBezTo>
                  <a:cubicBezTo>
                    <a:pt x="5251" y="3656"/>
                    <a:pt x="6311" y="3763"/>
                    <a:pt x="7311" y="4144"/>
                  </a:cubicBezTo>
                  <a:cubicBezTo>
                    <a:pt x="7371" y="4168"/>
                    <a:pt x="7430" y="4203"/>
                    <a:pt x="7466" y="4203"/>
                  </a:cubicBezTo>
                  <a:cubicBezTo>
                    <a:pt x="7561" y="4180"/>
                    <a:pt x="7680" y="4132"/>
                    <a:pt x="7704" y="4072"/>
                  </a:cubicBezTo>
                  <a:cubicBezTo>
                    <a:pt x="7728" y="4001"/>
                    <a:pt x="7668" y="3882"/>
                    <a:pt x="7609" y="3822"/>
                  </a:cubicBezTo>
                  <a:cubicBezTo>
                    <a:pt x="7513" y="3751"/>
                    <a:pt x="7394" y="3727"/>
                    <a:pt x="7275" y="3703"/>
                  </a:cubicBezTo>
                  <a:cubicBezTo>
                    <a:pt x="6311" y="3513"/>
                    <a:pt x="5347" y="3310"/>
                    <a:pt x="4370" y="3132"/>
                  </a:cubicBezTo>
                  <a:cubicBezTo>
                    <a:pt x="4227" y="3096"/>
                    <a:pt x="4096" y="3060"/>
                    <a:pt x="3918" y="30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5"/>
            <p:cNvSpPr/>
            <p:nvPr/>
          </p:nvSpPr>
          <p:spPr>
            <a:xfrm>
              <a:off x="4592525" y="3147550"/>
              <a:ext cx="255700" cy="352725"/>
            </a:xfrm>
            <a:custGeom>
              <a:avLst/>
              <a:gdLst/>
              <a:ahLst/>
              <a:cxnLst/>
              <a:rect l="l" t="t" r="r" b="b"/>
              <a:pathLst>
                <a:path w="10228" h="14109" extrusionOk="0">
                  <a:moveTo>
                    <a:pt x="1001" y="119"/>
                  </a:moveTo>
                  <a:lnTo>
                    <a:pt x="1036" y="750"/>
                  </a:lnTo>
                  <a:cubicBezTo>
                    <a:pt x="1048" y="2453"/>
                    <a:pt x="1036" y="4167"/>
                    <a:pt x="1072" y="5882"/>
                  </a:cubicBezTo>
                  <a:cubicBezTo>
                    <a:pt x="1084" y="6822"/>
                    <a:pt x="1191" y="7775"/>
                    <a:pt x="1215" y="8704"/>
                  </a:cubicBezTo>
                  <a:cubicBezTo>
                    <a:pt x="1251" y="9716"/>
                    <a:pt x="1227" y="10751"/>
                    <a:pt x="1227" y="11763"/>
                  </a:cubicBezTo>
                  <a:cubicBezTo>
                    <a:pt x="1227" y="11954"/>
                    <a:pt x="1322" y="12025"/>
                    <a:pt x="1489" y="12037"/>
                  </a:cubicBezTo>
                  <a:cubicBezTo>
                    <a:pt x="1548" y="12037"/>
                    <a:pt x="1608" y="12037"/>
                    <a:pt x="1667" y="12025"/>
                  </a:cubicBezTo>
                  <a:cubicBezTo>
                    <a:pt x="3096" y="11716"/>
                    <a:pt x="4501" y="11835"/>
                    <a:pt x="5942" y="12014"/>
                  </a:cubicBezTo>
                  <a:cubicBezTo>
                    <a:pt x="6632" y="12097"/>
                    <a:pt x="7335" y="12204"/>
                    <a:pt x="8037" y="12335"/>
                  </a:cubicBezTo>
                  <a:cubicBezTo>
                    <a:pt x="8335" y="12395"/>
                    <a:pt x="8621" y="12549"/>
                    <a:pt x="8895" y="12668"/>
                  </a:cubicBezTo>
                  <a:cubicBezTo>
                    <a:pt x="9156" y="12787"/>
                    <a:pt x="9383" y="12918"/>
                    <a:pt x="9645" y="13049"/>
                  </a:cubicBezTo>
                  <a:cubicBezTo>
                    <a:pt x="9859" y="13168"/>
                    <a:pt x="10121" y="13276"/>
                    <a:pt x="10228" y="13549"/>
                  </a:cubicBezTo>
                  <a:cubicBezTo>
                    <a:pt x="10180" y="13585"/>
                    <a:pt x="10145" y="13621"/>
                    <a:pt x="10133" y="13621"/>
                  </a:cubicBezTo>
                  <a:cubicBezTo>
                    <a:pt x="8752" y="13668"/>
                    <a:pt x="7371" y="13692"/>
                    <a:pt x="5977" y="13752"/>
                  </a:cubicBezTo>
                  <a:cubicBezTo>
                    <a:pt x="5204" y="13788"/>
                    <a:pt x="4418" y="13871"/>
                    <a:pt x="3644" y="13930"/>
                  </a:cubicBezTo>
                  <a:cubicBezTo>
                    <a:pt x="3132" y="13966"/>
                    <a:pt x="2644" y="13990"/>
                    <a:pt x="2144" y="14026"/>
                  </a:cubicBezTo>
                  <a:cubicBezTo>
                    <a:pt x="1727" y="14038"/>
                    <a:pt x="1322" y="14061"/>
                    <a:pt x="905" y="14097"/>
                  </a:cubicBezTo>
                  <a:cubicBezTo>
                    <a:pt x="715" y="14109"/>
                    <a:pt x="536" y="14097"/>
                    <a:pt x="310" y="14097"/>
                  </a:cubicBezTo>
                  <a:cubicBezTo>
                    <a:pt x="286" y="13811"/>
                    <a:pt x="251" y="13573"/>
                    <a:pt x="239" y="13335"/>
                  </a:cubicBezTo>
                  <a:cubicBezTo>
                    <a:pt x="191" y="12430"/>
                    <a:pt x="143" y="11502"/>
                    <a:pt x="132" y="10597"/>
                  </a:cubicBezTo>
                  <a:cubicBezTo>
                    <a:pt x="120" y="9180"/>
                    <a:pt x="132" y="7751"/>
                    <a:pt x="120" y="6346"/>
                  </a:cubicBezTo>
                  <a:cubicBezTo>
                    <a:pt x="84" y="4501"/>
                    <a:pt x="48" y="2655"/>
                    <a:pt x="12" y="810"/>
                  </a:cubicBezTo>
                  <a:cubicBezTo>
                    <a:pt x="1" y="12"/>
                    <a:pt x="12" y="0"/>
                    <a:pt x="798" y="60"/>
                  </a:cubicBezTo>
                  <a:cubicBezTo>
                    <a:pt x="846" y="95"/>
                    <a:pt x="882" y="107"/>
                    <a:pt x="1001" y="11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5"/>
            <p:cNvSpPr/>
            <p:nvPr/>
          </p:nvSpPr>
          <p:spPr>
            <a:xfrm>
              <a:off x="4883282" y="3133985"/>
              <a:ext cx="270600" cy="356025"/>
            </a:xfrm>
            <a:custGeom>
              <a:avLst/>
              <a:gdLst/>
              <a:ahLst/>
              <a:cxnLst/>
              <a:rect l="l" t="t" r="r" b="b"/>
              <a:pathLst>
                <a:path w="10824" h="14241" extrusionOk="0">
                  <a:moveTo>
                    <a:pt x="9966" y="1"/>
                  </a:moveTo>
                  <a:cubicBezTo>
                    <a:pt x="10240" y="12"/>
                    <a:pt x="10490" y="24"/>
                    <a:pt x="10776" y="60"/>
                  </a:cubicBezTo>
                  <a:cubicBezTo>
                    <a:pt x="10788" y="203"/>
                    <a:pt x="10824" y="322"/>
                    <a:pt x="10824" y="441"/>
                  </a:cubicBezTo>
                  <a:cubicBezTo>
                    <a:pt x="10812" y="1310"/>
                    <a:pt x="10776" y="2179"/>
                    <a:pt x="10752" y="3049"/>
                  </a:cubicBezTo>
                  <a:cubicBezTo>
                    <a:pt x="10705" y="4120"/>
                    <a:pt x="10633" y="5204"/>
                    <a:pt x="10586" y="6275"/>
                  </a:cubicBezTo>
                  <a:cubicBezTo>
                    <a:pt x="10574" y="6549"/>
                    <a:pt x="10621" y="6811"/>
                    <a:pt x="10621" y="7061"/>
                  </a:cubicBezTo>
                  <a:cubicBezTo>
                    <a:pt x="10597" y="9359"/>
                    <a:pt x="10574" y="11645"/>
                    <a:pt x="10562" y="13931"/>
                  </a:cubicBezTo>
                  <a:cubicBezTo>
                    <a:pt x="10562" y="14002"/>
                    <a:pt x="10538" y="14062"/>
                    <a:pt x="10526" y="14169"/>
                  </a:cubicBezTo>
                  <a:cubicBezTo>
                    <a:pt x="10419" y="14181"/>
                    <a:pt x="10336" y="14193"/>
                    <a:pt x="10264" y="14181"/>
                  </a:cubicBezTo>
                  <a:cubicBezTo>
                    <a:pt x="8216" y="14050"/>
                    <a:pt x="6192" y="14002"/>
                    <a:pt x="4156" y="14074"/>
                  </a:cubicBezTo>
                  <a:cubicBezTo>
                    <a:pt x="3978" y="14074"/>
                    <a:pt x="3799" y="14133"/>
                    <a:pt x="3632" y="14133"/>
                  </a:cubicBezTo>
                  <a:cubicBezTo>
                    <a:pt x="2513" y="14181"/>
                    <a:pt x="1394" y="14205"/>
                    <a:pt x="275" y="14240"/>
                  </a:cubicBezTo>
                  <a:cubicBezTo>
                    <a:pt x="203" y="14240"/>
                    <a:pt x="132" y="14228"/>
                    <a:pt x="1" y="14193"/>
                  </a:cubicBezTo>
                  <a:cubicBezTo>
                    <a:pt x="299" y="13931"/>
                    <a:pt x="596" y="13788"/>
                    <a:pt x="894" y="13657"/>
                  </a:cubicBezTo>
                  <a:cubicBezTo>
                    <a:pt x="2144" y="13109"/>
                    <a:pt x="3489" y="12835"/>
                    <a:pt x="4811" y="12538"/>
                  </a:cubicBezTo>
                  <a:cubicBezTo>
                    <a:pt x="6037" y="12276"/>
                    <a:pt x="7276" y="12121"/>
                    <a:pt x="8550" y="12109"/>
                  </a:cubicBezTo>
                  <a:cubicBezTo>
                    <a:pt x="8788" y="12109"/>
                    <a:pt x="9038" y="12002"/>
                    <a:pt x="9276" y="11931"/>
                  </a:cubicBezTo>
                  <a:cubicBezTo>
                    <a:pt x="9454" y="11871"/>
                    <a:pt x="9502" y="11704"/>
                    <a:pt x="9514" y="11550"/>
                  </a:cubicBezTo>
                  <a:cubicBezTo>
                    <a:pt x="9562" y="10919"/>
                    <a:pt x="9597" y="10311"/>
                    <a:pt x="9633" y="9680"/>
                  </a:cubicBezTo>
                  <a:cubicBezTo>
                    <a:pt x="9669" y="9049"/>
                    <a:pt x="9669" y="8394"/>
                    <a:pt x="9693" y="7740"/>
                  </a:cubicBezTo>
                  <a:cubicBezTo>
                    <a:pt x="9728" y="6799"/>
                    <a:pt x="9752" y="5846"/>
                    <a:pt x="9800" y="4906"/>
                  </a:cubicBezTo>
                  <a:cubicBezTo>
                    <a:pt x="9812" y="4322"/>
                    <a:pt x="9859" y="3763"/>
                    <a:pt x="9871" y="3179"/>
                  </a:cubicBezTo>
                  <a:cubicBezTo>
                    <a:pt x="9907" y="2275"/>
                    <a:pt x="9919" y="1346"/>
                    <a:pt x="9943" y="441"/>
                  </a:cubicBezTo>
                  <a:cubicBezTo>
                    <a:pt x="9919" y="310"/>
                    <a:pt x="9943" y="191"/>
                    <a:pt x="99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5"/>
            <p:cNvSpPr/>
            <p:nvPr/>
          </p:nvSpPr>
          <p:spPr>
            <a:xfrm>
              <a:off x="5007450" y="3407700"/>
              <a:ext cx="8075" cy="7150"/>
            </a:xfrm>
            <a:custGeom>
              <a:avLst/>
              <a:gdLst/>
              <a:ahLst/>
              <a:cxnLst/>
              <a:rect l="l" t="t" r="r" b="b"/>
              <a:pathLst>
                <a:path w="323" h="286" extrusionOk="0">
                  <a:moveTo>
                    <a:pt x="322" y="107"/>
                  </a:moveTo>
                  <a:cubicBezTo>
                    <a:pt x="239" y="179"/>
                    <a:pt x="179" y="250"/>
                    <a:pt x="108" y="262"/>
                  </a:cubicBezTo>
                  <a:cubicBezTo>
                    <a:pt x="84" y="286"/>
                    <a:pt x="1" y="179"/>
                    <a:pt x="1" y="131"/>
                  </a:cubicBezTo>
                  <a:cubicBezTo>
                    <a:pt x="1" y="84"/>
                    <a:pt x="72" y="12"/>
                    <a:pt x="108" y="0"/>
                  </a:cubicBezTo>
                  <a:cubicBezTo>
                    <a:pt x="156" y="0"/>
                    <a:pt x="239" y="60"/>
                    <a:pt x="322" y="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5"/>
            <p:cNvSpPr/>
            <p:nvPr/>
          </p:nvSpPr>
          <p:spPr>
            <a:xfrm>
              <a:off x="4906550" y="3321675"/>
              <a:ext cx="30975" cy="23825"/>
            </a:xfrm>
            <a:custGeom>
              <a:avLst/>
              <a:gdLst/>
              <a:ahLst/>
              <a:cxnLst/>
              <a:rect l="l" t="t" r="r" b="b"/>
              <a:pathLst>
                <a:path w="1239" h="953" extrusionOk="0">
                  <a:moveTo>
                    <a:pt x="251" y="0"/>
                  </a:moveTo>
                  <a:cubicBezTo>
                    <a:pt x="489" y="60"/>
                    <a:pt x="763" y="72"/>
                    <a:pt x="965" y="167"/>
                  </a:cubicBezTo>
                  <a:cubicBezTo>
                    <a:pt x="1239" y="286"/>
                    <a:pt x="1215" y="548"/>
                    <a:pt x="965" y="703"/>
                  </a:cubicBezTo>
                  <a:cubicBezTo>
                    <a:pt x="917" y="715"/>
                    <a:pt x="894" y="750"/>
                    <a:pt x="846" y="750"/>
                  </a:cubicBezTo>
                  <a:cubicBezTo>
                    <a:pt x="608" y="810"/>
                    <a:pt x="322" y="953"/>
                    <a:pt x="144" y="727"/>
                  </a:cubicBezTo>
                  <a:cubicBezTo>
                    <a:pt x="1" y="536"/>
                    <a:pt x="120" y="274"/>
                    <a:pt x="2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5"/>
            <p:cNvSpPr/>
            <p:nvPr/>
          </p:nvSpPr>
          <p:spPr>
            <a:xfrm>
              <a:off x="4910725" y="3290125"/>
              <a:ext cx="26800" cy="23825"/>
            </a:xfrm>
            <a:custGeom>
              <a:avLst/>
              <a:gdLst/>
              <a:ahLst/>
              <a:cxnLst/>
              <a:rect l="l" t="t" r="r" b="b"/>
              <a:pathLst>
                <a:path w="1072" h="953" extrusionOk="0">
                  <a:moveTo>
                    <a:pt x="0" y="60"/>
                  </a:moveTo>
                  <a:cubicBezTo>
                    <a:pt x="405" y="0"/>
                    <a:pt x="739" y="12"/>
                    <a:pt x="1072" y="262"/>
                  </a:cubicBezTo>
                  <a:cubicBezTo>
                    <a:pt x="917" y="726"/>
                    <a:pt x="512" y="786"/>
                    <a:pt x="96" y="953"/>
                  </a:cubicBezTo>
                  <a:cubicBezTo>
                    <a:pt x="72" y="619"/>
                    <a:pt x="36" y="357"/>
                    <a:pt x="0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5"/>
            <p:cNvSpPr/>
            <p:nvPr/>
          </p:nvSpPr>
          <p:spPr>
            <a:xfrm>
              <a:off x="4667525" y="3153500"/>
              <a:ext cx="13425" cy="19075"/>
            </a:xfrm>
            <a:custGeom>
              <a:avLst/>
              <a:gdLst/>
              <a:ahLst/>
              <a:cxnLst/>
              <a:rect l="l" t="t" r="r" b="b"/>
              <a:pathLst>
                <a:path w="537" h="763" extrusionOk="0">
                  <a:moveTo>
                    <a:pt x="60" y="762"/>
                  </a:moveTo>
                  <a:cubicBezTo>
                    <a:pt x="1" y="429"/>
                    <a:pt x="49" y="215"/>
                    <a:pt x="275" y="0"/>
                  </a:cubicBezTo>
                  <a:cubicBezTo>
                    <a:pt x="453" y="167"/>
                    <a:pt x="537" y="369"/>
                    <a:pt x="537" y="667"/>
                  </a:cubicBezTo>
                  <a:cubicBezTo>
                    <a:pt x="394" y="703"/>
                    <a:pt x="239" y="715"/>
                    <a:pt x="60" y="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5"/>
            <p:cNvSpPr/>
            <p:nvPr/>
          </p:nvSpPr>
          <p:spPr>
            <a:xfrm>
              <a:off x="4582100" y="3095150"/>
              <a:ext cx="581650" cy="417350"/>
            </a:xfrm>
            <a:custGeom>
              <a:avLst/>
              <a:gdLst/>
              <a:ahLst/>
              <a:cxnLst/>
              <a:rect l="l" t="t" r="r" b="b"/>
              <a:pathLst>
                <a:path w="23266" h="16694" extrusionOk="0">
                  <a:moveTo>
                    <a:pt x="22742" y="1060"/>
                  </a:moveTo>
                  <a:cubicBezTo>
                    <a:pt x="22551" y="1025"/>
                    <a:pt x="22373" y="1013"/>
                    <a:pt x="22158" y="1001"/>
                  </a:cubicBezTo>
                  <a:cubicBezTo>
                    <a:pt x="22099" y="1001"/>
                    <a:pt x="22027" y="977"/>
                    <a:pt x="21968" y="977"/>
                  </a:cubicBezTo>
                  <a:cubicBezTo>
                    <a:pt x="21956" y="953"/>
                    <a:pt x="21956" y="917"/>
                    <a:pt x="21932" y="905"/>
                  </a:cubicBezTo>
                  <a:lnTo>
                    <a:pt x="21932" y="739"/>
                  </a:lnTo>
                  <a:cubicBezTo>
                    <a:pt x="21932" y="572"/>
                    <a:pt x="21932" y="417"/>
                    <a:pt x="21825" y="310"/>
                  </a:cubicBezTo>
                  <a:cubicBezTo>
                    <a:pt x="21718" y="191"/>
                    <a:pt x="21515" y="167"/>
                    <a:pt x="21349" y="143"/>
                  </a:cubicBezTo>
                  <a:cubicBezTo>
                    <a:pt x="21313" y="143"/>
                    <a:pt x="21265" y="132"/>
                    <a:pt x="21218" y="132"/>
                  </a:cubicBezTo>
                  <a:cubicBezTo>
                    <a:pt x="20730" y="36"/>
                    <a:pt x="20194" y="1"/>
                    <a:pt x="19610" y="1"/>
                  </a:cubicBezTo>
                  <a:cubicBezTo>
                    <a:pt x="18753" y="1"/>
                    <a:pt x="17884" y="84"/>
                    <a:pt x="17051" y="179"/>
                  </a:cubicBezTo>
                  <a:lnTo>
                    <a:pt x="16860" y="191"/>
                  </a:lnTo>
                  <a:cubicBezTo>
                    <a:pt x="16693" y="203"/>
                    <a:pt x="16551" y="286"/>
                    <a:pt x="16408" y="358"/>
                  </a:cubicBezTo>
                  <a:cubicBezTo>
                    <a:pt x="16324" y="405"/>
                    <a:pt x="16229" y="441"/>
                    <a:pt x="16158" y="465"/>
                  </a:cubicBezTo>
                  <a:cubicBezTo>
                    <a:pt x="15038" y="798"/>
                    <a:pt x="13967" y="1156"/>
                    <a:pt x="12991" y="1775"/>
                  </a:cubicBezTo>
                  <a:cubicBezTo>
                    <a:pt x="12538" y="2037"/>
                    <a:pt x="12109" y="2334"/>
                    <a:pt x="11681" y="2608"/>
                  </a:cubicBezTo>
                  <a:lnTo>
                    <a:pt x="11193" y="2918"/>
                  </a:lnTo>
                  <a:cubicBezTo>
                    <a:pt x="11086" y="2858"/>
                    <a:pt x="10990" y="2799"/>
                    <a:pt x="10895" y="2739"/>
                  </a:cubicBezTo>
                  <a:cubicBezTo>
                    <a:pt x="10609" y="2572"/>
                    <a:pt x="10312" y="2394"/>
                    <a:pt x="10014" y="2251"/>
                  </a:cubicBezTo>
                  <a:cubicBezTo>
                    <a:pt x="9776" y="2132"/>
                    <a:pt x="9526" y="2025"/>
                    <a:pt x="9288" y="1918"/>
                  </a:cubicBezTo>
                  <a:cubicBezTo>
                    <a:pt x="8907" y="1751"/>
                    <a:pt x="8526" y="1608"/>
                    <a:pt x="8180" y="1394"/>
                  </a:cubicBezTo>
                  <a:cubicBezTo>
                    <a:pt x="7347" y="905"/>
                    <a:pt x="6454" y="739"/>
                    <a:pt x="5609" y="608"/>
                  </a:cubicBezTo>
                  <a:cubicBezTo>
                    <a:pt x="4287" y="417"/>
                    <a:pt x="3251" y="310"/>
                    <a:pt x="2287" y="298"/>
                  </a:cubicBezTo>
                  <a:lnTo>
                    <a:pt x="2239" y="298"/>
                  </a:lnTo>
                  <a:cubicBezTo>
                    <a:pt x="1930" y="298"/>
                    <a:pt x="1668" y="370"/>
                    <a:pt x="1465" y="429"/>
                  </a:cubicBezTo>
                  <a:cubicBezTo>
                    <a:pt x="1311" y="477"/>
                    <a:pt x="1108" y="608"/>
                    <a:pt x="1168" y="941"/>
                  </a:cubicBezTo>
                  <a:cubicBezTo>
                    <a:pt x="1203" y="1096"/>
                    <a:pt x="1227" y="1275"/>
                    <a:pt x="1251" y="1441"/>
                  </a:cubicBezTo>
                  <a:cubicBezTo>
                    <a:pt x="1263" y="1656"/>
                    <a:pt x="1263" y="1656"/>
                    <a:pt x="1084" y="1667"/>
                  </a:cubicBezTo>
                  <a:cubicBezTo>
                    <a:pt x="1013" y="1679"/>
                    <a:pt x="930" y="1679"/>
                    <a:pt x="834" y="1679"/>
                  </a:cubicBezTo>
                  <a:lnTo>
                    <a:pt x="691" y="1679"/>
                  </a:lnTo>
                  <a:lnTo>
                    <a:pt x="560" y="1679"/>
                  </a:lnTo>
                  <a:cubicBezTo>
                    <a:pt x="275" y="1679"/>
                    <a:pt x="84" y="1751"/>
                    <a:pt x="25" y="2108"/>
                  </a:cubicBezTo>
                  <a:cubicBezTo>
                    <a:pt x="1" y="2287"/>
                    <a:pt x="1" y="2465"/>
                    <a:pt x="13" y="2584"/>
                  </a:cubicBezTo>
                  <a:cubicBezTo>
                    <a:pt x="25" y="2787"/>
                    <a:pt x="37" y="2965"/>
                    <a:pt x="60" y="3156"/>
                  </a:cubicBezTo>
                  <a:cubicBezTo>
                    <a:pt x="84" y="3453"/>
                    <a:pt x="96" y="3751"/>
                    <a:pt x="96" y="4049"/>
                  </a:cubicBezTo>
                  <a:cubicBezTo>
                    <a:pt x="120" y="5013"/>
                    <a:pt x="132" y="5966"/>
                    <a:pt x="144" y="6930"/>
                  </a:cubicBezTo>
                  <a:cubicBezTo>
                    <a:pt x="156" y="7609"/>
                    <a:pt x="156" y="8264"/>
                    <a:pt x="179" y="8930"/>
                  </a:cubicBezTo>
                  <a:cubicBezTo>
                    <a:pt x="191" y="10323"/>
                    <a:pt x="215" y="11716"/>
                    <a:pt x="251" y="13109"/>
                  </a:cubicBezTo>
                  <a:lnTo>
                    <a:pt x="263" y="14133"/>
                  </a:lnTo>
                  <a:cubicBezTo>
                    <a:pt x="275" y="14812"/>
                    <a:pt x="298" y="15503"/>
                    <a:pt x="310" y="16205"/>
                  </a:cubicBezTo>
                  <a:cubicBezTo>
                    <a:pt x="322" y="16562"/>
                    <a:pt x="429" y="16669"/>
                    <a:pt x="787" y="16693"/>
                  </a:cubicBezTo>
                  <a:lnTo>
                    <a:pt x="870" y="16693"/>
                  </a:lnTo>
                  <a:cubicBezTo>
                    <a:pt x="930" y="16693"/>
                    <a:pt x="1013" y="16693"/>
                    <a:pt x="1072" y="16681"/>
                  </a:cubicBezTo>
                  <a:cubicBezTo>
                    <a:pt x="1525" y="16646"/>
                    <a:pt x="1977" y="16622"/>
                    <a:pt x="2442" y="16586"/>
                  </a:cubicBezTo>
                  <a:cubicBezTo>
                    <a:pt x="3394" y="16515"/>
                    <a:pt x="4382" y="16455"/>
                    <a:pt x="5359" y="16395"/>
                  </a:cubicBezTo>
                  <a:cubicBezTo>
                    <a:pt x="6573" y="16336"/>
                    <a:pt x="7954" y="16265"/>
                    <a:pt x="9300" y="16265"/>
                  </a:cubicBezTo>
                  <a:cubicBezTo>
                    <a:pt x="9919" y="16265"/>
                    <a:pt x="10490" y="16276"/>
                    <a:pt x="11038" y="16312"/>
                  </a:cubicBezTo>
                  <a:lnTo>
                    <a:pt x="11050" y="16312"/>
                  </a:lnTo>
                  <a:cubicBezTo>
                    <a:pt x="11097" y="16312"/>
                    <a:pt x="11157" y="16288"/>
                    <a:pt x="11193" y="16288"/>
                  </a:cubicBezTo>
                  <a:cubicBezTo>
                    <a:pt x="11217" y="16288"/>
                    <a:pt x="11228" y="16276"/>
                    <a:pt x="11264" y="16276"/>
                  </a:cubicBezTo>
                  <a:lnTo>
                    <a:pt x="11740" y="16253"/>
                  </a:lnTo>
                  <a:cubicBezTo>
                    <a:pt x="12240" y="16217"/>
                    <a:pt x="12776" y="16205"/>
                    <a:pt x="13288" y="16193"/>
                  </a:cubicBezTo>
                  <a:lnTo>
                    <a:pt x="13395" y="16193"/>
                  </a:lnTo>
                  <a:cubicBezTo>
                    <a:pt x="13526" y="16193"/>
                    <a:pt x="13657" y="16193"/>
                    <a:pt x="13788" y="16205"/>
                  </a:cubicBezTo>
                  <a:cubicBezTo>
                    <a:pt x="13931" y="16205"/>
                    <a:pt x="14074" y="16217"/>
                    <a:pt x="14205" y="16217"/>
                  </a:cubicBezTo>
                  <a:lnTo>
                    <a:pt x="14431" y="16217"/>
                  </a:lnTo>
                  <a:cubicBezTo>
                    <a:pt x="14907" y="16193"/>
                    <a:pt x="15396" y="16157"/>
                    <a:pt x="15872" y="16110"/>
                  </a:cubicBezTo>
                  <a:cubicBezTo>
                    <a:pt x="16634" y="16050"/>
                    <a:pt x="17408" y="15991"/>
                    <a:pt x="18182" y="15979"/>
                  </a:cubicBezTo>
                  <a:lnTo>
                    <a:pt x="18717" y="15979"/>
                  </a:lnTo>
                  <a:cubicBezTo>
                    <a:pt x="20122" y="15979"/>
                    <a:pt x="21527" y="16134"/>
                    <a:pt x="22754" y="16265"/>
                  </a:cubicBezTo>
                  <a:lnTo>
                    <a:pt x="22897" y="16276"/>
                  </a:lnTo>
                  <a:lnTo>
                    <a:pt x="22920" y="16110"/>
                  </a:lnTo>
                  <a:cubicBezTo>
                    <a:pt x="22920" y="16074"/>
                    <a:pt x="22920" y="16015"/>
                    <a:pt x="22932" y="15967"/>
                  </a:cubicBezTo>
                  <a:cubicBezTo>
                    <a:pt x="22944" y="15860"/>
                    <a:pt x="22944" y="15741"/>
                    <a:pt x="22944" y="15634"/>
                  </a:cubicBezTo>
                  <a:cubicBezTo>
                    <a:pt x="22944" y="15372"/>
                    <a:pt x="22932" y="15086"/>
                    <a:pt x="22932" y="14824"/>
                  </a:cubicBezTo>
                  <a:cubicBezTo>
                    <a:pt x="22920" y="14360"/>
                    <a:pt x="22920" y="13895"/>
                    <a:pt x="22920" y="13419"/>
                  </a:cubicBezTo>
                  <a:cubicBezTo>
                    <a:pt x="22932" y="12050"/>
                    <a:pt x="22944" y="10621"/>
                    <a:pt x="22992" y="9073"/>
                  </a:cubicBezTo>
                  <a:cubicBezTo>
                    <a:pt x="23016" y="7585"/>
                    <a:pt x="23063" y="6216"/>
                    <a:pt x="23111" y="4918"/>
                  </a:cubicBezTo>
                  <a:cubicBezTo>
                    <a:pt x="23135" y="4287"/>
                    <a:pt x="23170" y="3644"/>
                    <a:pt x="23194" y="3013"/>
                  </a:cubicBezTo>
                  <a:cubicBezTo>
                    <a:pt x="23230" y="2560"/>
                    <a:pt x="23242" y="2108"/>
                    <a:pt x="23254" y="1644"/>
                  </a:cubicBezTo>
                  <a:cubicBezTo>
                    <a:pt x="23266" y="1215"/>
                    <a:pt x="23182" y="1132"/>
                    <a:pt x="22742" y="1060"/>
                  </a:cubicBezTo>
                  <a:close/>
                  <a:moveTo>
                    <a:pt x="3049" y="15955"/>
                  </a:moveTo>
                  <a:cubicBezTo>
                    <a:pt x="2882" y="15967"/>
                    <a:pt x="2727" y="15967"/>
                    <a:pt x="2561" y="15979"/>
                  </a:cubicBezTo>
                  <a:cubicBezTo>
                    <a:pt x="2430" y="16003"/>
                    <a:pt x="2275" y="16003"/>
                    <a:pt x="2144" y="16015"/>
                  </a:cubicBezTo>
                  <a:cubicBezTo>
                    <a:pt x="1870" y="16026"/>
                    <a:pt x="1608" y="16038"/>
                    <a:pt x="1322" y="16062"/>
                  </a:cubicBezTo>
                  <a:lnTo>
                    <a:pt x="1120" y="16062"/>
                  </a:lnTo>
                  <a:lnTo>
                    <a:pt x="882" y="16062"/>
                  </a:lnTo>
                  <a:cubicBezTo>
                    <a:pt x="882" y="16015"/>
                    <a:pt x="858" y="15967"/>
                    <a:pt x="858" y="15919"/>
                  </a:cubicBezTo>
                  <a:cubicBezTo>
                    <a:pt x="846" y="15741"/>
                    <a:pt x="822" y="15598"/>
                    <a:pt x="822" y="15443"/>
                  </a:cubicBezTo>
                  <a:lnTo>
                    <a:pt x="787" y="14872"/>
                  </a:lnTo>
                  <a:cubicBezTo>
                    <a:pt x="763" y="14157"/>
                    <a:pt x="727" y="13419"/>
                    <a:pt x="715" y="12705"/>
                  </a:cubicBezTo>
                  <a:cubicBezTo>
                    <a:pt x="703" y="11990"/>
                    <a:pt x="703" y="11264"/>
                    <a:pt x="703" y="10561"/>
                  </a:cubicBezTo>
                  <a:lnTo>
                    <a:pt x="703" y="8454"/>
                  </a:lnTo>
                  <a:cubicBezTo>
                    <a:pt x="679" y="7287"/>
                    <a:pt x="656" y="6097"/>
                    <a:pt x="644" y="4954"/>
                  </a:cubicBezTo>
                  <a:cubicBezTo>
                    <a:pt x="620" y="4275"/>
                    <a:pt x="608" y="3596"/>
                    <a:pt x="596" y="2918"/>
                  </a:cubicBezTo>
                  <a:cubicBezTo>
                    <a:pt x="596" y="2656"/>
                    <a:pt x="584" y="2394"/>
                    <a:pt x="644" y="2334"/>
                  </a:cubicBezTo>
                  <a:cubicBezTo>
                    <a:pt x="668" y="2299"/>
                    <a:pt x="727" y="2299"/>
                    <a:pt x="846" y="2299"/>
                  </a:cubicBezTo>
                  <a:cubicBezTo>
                    <a:pt x="941" y="2299"/>
                    <a:pt x="1072" y="2322"/>
                    <a:pt x="1215" y="2322"/>
                  </a:cubicBezTo>
                  <a:cubicBezTo>
                    <a:pt x="1239" y="2322"/>
                    <a:pt x="1263" y="2322"/>
                    <a:pt x="1299" y="2334"/>
                  </a:cubicBezTo>
                  <a:cubicBezTo>
                    <a:pt x="1299" y="2370"/>
                    <a:pt x="1299" y="2394"/>
                    <a:pt x="1311" y="2429"/>
                  </a:cubicBezTo>
                  <a:cubicBezTo>
                    <a:pt x="1322" y="2560"/>
                    <a:pt x="1322" y="2691"/>
                    <a:pt x="1322" y="2822"/>
                  </a:cubicBezTo>
                  <a:lnTo>
                    <a:pt x="1322" y="4549"/>
                  </a:lnTo>
                  <a:cubicBezTo>
                    <a:pt x="1322" y="5668"/>
                    <a:pt x="1322" y="6835"/>
                    <a:pt x="1334" y="7978"/>
                  </a:cubicBezTo>
                  <a:cubicBezTo>
                    <a:pt x="1346" y="8478"/>
                    <a:pt x="1382" y="9002"/>
                    <a:pt x="1418" y="9490"/>
                  </a:cubicBezTo>
                  <a:cubicBezTo>
                    <a:pt x="1441" y="9930"/>
                    <a:pt x="1477" y="10371"/>
                    <a:pt x="1489" y="10800"/>
                  </a:cubicBezTo>
                  <a:cubicBezTo>
                    <a:pt x="1513" y="11633"/>
                    <a:pt x="1501" y="12490"/>
                    <a:pt x="1501" y="13300"/>
                  </a:cubicBezTo>
                  <a:lnTo>
                    <a:pt x="1501" y="13859"/>
                  </a:lnTo>
                  <a:cubicBezTo>
                    <a:pt x="1501" y="14121"/>
                    <a:pt x="1632" y="14276"/>
                    <a:pt x="1906" y="14288"/>
                  </a:cubicBezTo>
                  <a:lnTo>
                    <a:pt x="1942" y="14288"/>
                  </a:lnTo>
                  <a:cubicBezTo>
                    <a:pt x="2013" y="14288"/>
                    <a:pt x="2061" y="14288"/>
                    <a:pt x="2132" y="14276"/>
                  </a:cubicBezTo>
                  <a:cubicBezTo>
                    <a:pt x="2704" y="14133"/>
                    <a:pt x="3335" y="14074"/>
                    <a:pt x="4013" y="14074"/>
                  </a:cubicBezTo>
                  <a:cubicBezTo>
                    <a:pt x="4835" y="14074"/>
                    <a:pt x="5656" y="14169"/>
                    <a:pt x="6335" y="14252"/>
                  </a:cubicBezTo>
                  <a:cubicBezTo>
                    <a:pt x="7121" y="14360"/>
                    <a:pt x="7799" y="14467"/>
                    <a:pt x="8419" y="14586"/>
                  </a:cubicBezTo>
                  <a:cubicBezTo>
                    <a:pt x="8657" y="14633"/>
                    <a:pt x="8895" y="14752"/>
                    <a:pt x="9133" y="14848"/>
                  </a:cubicBezTo>
                  <a:lnTo>
                    <a:pt x="9252" y="14907"/>
                  </a:lnTo>
                  <a:cubicBezTo>
                    <a:pt x="9466" y="15002"/>
                    <a:pt x="9669" y="15122"/>
                    <a:pt x="9859" y="15241"/>
                  </a:cubicBezTo>
                  <a:lnTo>
                    <a:pt x="9978" y="15300"/>
                  </a:lnTo>
                  <a:lnTo>
                    <a:pt x="10074" y="15348"/>
                  </a:lnTo>
                  <a:cubicBezTo>
                    <a:pt x="10204" y="15419"/>
                    <a:pt x="10324" y="15479"/>
                    <a:pt x="10419" y="15586"/>
                  </a:cubicBezTo>
                  <a:cubicBezTo>
                    <a:pt x="10002" y="15598"/>
                    <a:pt x="9562" y="15610"/>
                    <a:pt x="9145" y="15610"/>
                  </a:cubicBezTo>
                  <a:cubicBezTo>
                    <a:pt x="8240" y="15645"/>
                    <a:pt x="7299" y="15657"/>
                    <a:pt x="6394" y="15705"/>
                  </a:cubicBezTo>
                  <a:cubicBezTo>
                    <a:pt x="5906" y="15717"/>
                    <a:pt x="5418" y="15764"/>
                    <a:pt x="4942" y="15800"/>
                  </a:cubicBezTo>
                  <a:cubicBezTo>
                    <a:pt x="4644" y="15836"/>
                    <a:pt x="4347" y="15860"/>
                    <a:pt x="4061" y="15884"/>
                  </a:cubicBezTo>
                  <a:cubicBezTo>
                    <a:pt x="3716" y="15919"/>
                    <a:pt x="3382" y="15943"/>
                    <a:pt x="3049" y="15955"/>
                  </a:cubicBezTo>
                  <a:close/>
                  <a:moveTo>
                    <a:pt x="7526" y="1703"/>
                  </a:moveTo>
                  <a:lnTo>
                    <a:pt x="7645" y="1763"/>
                  </a:lnTo>
                  <a:cubicBezTo>
                    <a:pt x="8514" y="2215"/>
                    <a:pt x="9383" y="2680"/>
                    <a:pt x="10264" y="3144"/>
                  </a:cubicBezTo>
                  <a:cubicBezTo>
                    <a:pt x="10716" y="3382"/>
                    <a:pt x="10907" y="3703"/>
                    <a:pt x="10895" y="4227"/>
                  </a:cubicBezTo>
                  <a:cubicBezTo>
                    <a:pt x="10871" y="5608"/>
                    <a:pt x="10871" y="7025"/>
                    <a:pt x="10859" y="8395"/>
                  </a:cubicBezTo>
                  <a:cubicBezTo>
                    <a:pt x="10859" y="9264"/>
                    <a:pt x="10859" y="10157"/>
                    <a:pt x="10847" y="11038"/>
                  </a:cubicBezTo>
                  <a:cubicBezTo>
                    <a:pt x="10847" y="11252"/>
                    <a:pt x="10836" y="11466"/>
                    <a:pt x="10800" y="11681"/>
                  </a:cubicBezTo>
                  <a:cubicBezTo>
                    <a:pt x="10788" y="11847"/>
                    <a:pt x="10776" y="12026"/>
                    <a:pt x="10776" y="12181"/>
                  </a:cubicBezTo>
                  <a:lnTo>
                    <a:pt x="10728" y="13395"/>
                  </a:lnTo>
                  <a:cubicBezTo>
                    <a:pt x="10716" y="13752"/>
                    <a:pt x="10693" y="14121"/>
                    <a:pt x="10693" y="14479"/>
                  </a:cubicBezTo>
                  <a:cubicBezTo>
                    <a:pt x="10693" y="14610"/>
                    <a:pt x="10669" y="14729"/>
                    <a:pt x="10657" y="14883"/>
                  </a:cubicBezTo>
                  <a:lnTo>
                    <a:pt x="10657" y="14895"/>
                  </a:lnTo>
                  <a:cubicBezTo>
                    <a:pt x="10597" y="14860"/>
                    <a:pt x="10514" y="14836"/>
                    <a:pt x="10466" y="14800"/>
                  </a:cubicBezTo>
                  <a:cubicBezTo>
                    <a:pt x="10204" y="14681"/>
                    <a:pt x="9966" y="14562"/>
                    <a:pt x="9728" y="14431"/>
                  </a:cubicBezTo>
                  <a:cubicBezTo>
                    <a:pt x="9014" y="14026"/>
                    <a:pt x="8216" y="13788"/>
                    <a:pt x="7359" y="13717"/>
                  </a:cubicBezTo>
                  <a:cubicBezTo>
                    <a:pt x="7026" y="13693"/>
                    <a:pt x="6680" y="13645"/>
                    <a:pt x="6335" y="13609"/>
                  </a:cubicBezTo>
                  <a:cubicBezTo>
                    <a:pt x="5692" y="13538"/>
                    <a:pt x="5061" y="13478"/>
                    <a:pt x="4406" y="13431"/>
                  </a:cubicBezTo>
                  <a:cubicBezTo>
                    <a:pt x="4299" y="13431"/>
                    <a:pt x="4192" y="13419"/>
                    <a:pt x="4073" y="13419"/>
                  </a:cubicBezTo>
                  <a:cubicBezTo>
                    <a:pt x="3787" y="13419"/>
                    <a:pt x="3489" y="13431"/>
                    <a:pt x="3216" y="13467"/>
                  </a:cubicBezTo>
                  <a:cubicBezTo>
                    <a:pt x="3049" y="13478"/>
                    <a:pt x="2882" y="13490"/>
                    <a:pt x="2704" y="13490"/>
                  </a:cubicBezTo>
                  <a:cubicBezTo>
                    <a:pt x="2561" y="13490"/>
                    <a:pt x="2418" y="13514"/>
                    <a:pt x="2263" y="13526"/>
                  </a:cubicBezTo>
                  <a:lnTo>
                    <a:pt x="2120" y="13538"/>
                  </a:lnTo>
                  <a:lnTo>
                    <a:pt x="2120" y="13514"/>
                  </a:lnTo>
                  <a:cubicBezTo>
                    <a:pt x="2108" y="13407"/>
                    <a:pt x="2096" y="13312"/>
                    <a:pt x="2084" y="13217"/>
                  </a:cubicBezTo>
                  <a:cubicBezTo>
                    <a:pt x="2061" y="12716"/>
                    <a:pt x="2049" y="12228"/>
                    <a:pt x="2025" y="11740"/>
                  </a:cubicBezTo>
                  <a:cubicBezTo>
                    <a:pt x="2001" y="11109"/>
                    <a:pt x="1977" y="10490"/>
                    <a:pt x="1942" y="9847"/>
                  </a:cubicBezTo>
                  <a:cubicBezTo>
                    <a:pt x="1930" y="9490"/>
                    <a:pt x="1918" y="9121"/>
                    <a:pt x="1882" y="8764"/>
                  </a:cubicBezTo>
                  <a:cubicBezTo>
                    <a:pt x="1858" y="8168"/>
                    <a:pt x="1811" y="7537"/>
                    <a:pt x="1811" y="6942"/>
                  </a:cubicBezTo>
                  <a:cubicBezTo>
                    <a:pt x="1811" y="6394"/>
                    <a:pt x="1822" y="5835"/>
                    <a:pt x="1846" y="5275"/>
                  </a:cubicBezTo>
                  <a:cubicBezTo>
                    <a:pt x="1858" y="4823"/>
                    <a:pt x="1870" y="4323"/>
                    <a:pt x="1870" y="3846"/>
                  </a:cubicBezTo>
                  <a:cubicBezTo>
                    <a:pt x="1870" y="3346"/>
                    <a:pt x="1846" y="2834"/>
                    <a:pt x="1822" y="2346"/>
                  </a:cubicBezTo>
                  <a:cubicBezTo>
                    <a:pt x="1811" y="2096"/>
                    <a:pt x="1799" y="1846"/>
                    <a:pt x="1799" y="1584"/>
                  </a:cubicBezTo>
                  <a:lnTo>
                    <a:pt x="1799" y="1167"/>
                  </a:lnTo>
                  <a:lnTo>
                    <a:pt x="1799" y="1048"/>
                  </a:lnTo>
                  <a:lnTo>
                    <a:pt x="1930" y="1013"/>
                  </a:lnTo>
                  <a:cubicBezTo>
                    <a:pt x="2084" y="965"/>
                    <a:pt x="2215" y="917"/>
                    <a:pt x="2346" y="917"/>
                  </a:cubicBezTo>
                  <a:lnTo>
                    <a:pt x="2346" y="917"/>
                  </a:lnTo>
                  <a:cubicBezTo>
                    <a:pt x="3811" y="929"/>
                    <a:pt x="5537" y="1036"/>
                    <a:pt x="7228" y="1620"/>
                  </a:cubicBezTo>
                  <a:cubicBezTo>
                    <a:pt x="7264" y="1632"/>
                    <a:pt x="7287" y="1632"/>
                    <a:pt x="7323" y="1644"/>
                  </a:cubicBezTo>
                  <a:cubicBezTo>
                    <a:pt x="7430" y="1656"/>
                    <a:pt x="7490" y="1679"/>
                    <a:pt x="7526" y="1703"/>
                  </a:cubicBezTo>
                  <a:close/>
                  <a:moveTo>
                    <a:pt x="15789" y="15503"/>
                  </a:moveTo>
                  <a:cubicBezTo>
                    <a:pt x="15705" y="15526"/>
                    <a:pt x="15622" y="15538"/>
                    <a:pt x="15550" y="15538"/>
                  </a:cubicBezTo>
                  <a:cubicBezTo>
                    <a:pt x="14431" y="15586"/>
                    <a:pt x="13288" y="15610"/>
                    <a:pt x="12312" y="15622"/>
                  </a:cubicBezTo>
                  <a:cubicBezTo>
                    <a:pt x="12502" y="15491"/>
                    <a:pt x="12693" y="15419"/>
                    <a:pt x="12883" y="15324"/>
                  </a:cubicBezTo>
                  <a:cubicBezTo>
                    <a:pt x="14014" y="14836"/>
                    <a:pt x="15241" y="14550"/>
                    <a:pt x="16431" y="14288"/>
                  </a:cubicBezTo>
                  <a:lnTo>
                    <a:pt x="16777" y="14217"/>
                  </a:lnTo>
                  <a:cubicBezTo>
                    <a:pt x="17944" y="13943"/>
                    <a:pt x="19194" y="13800"/>
                    <a:pt x="20480" y="13776"/>
                  </a:cubicBezTo>
                  <a:cubicBezTo>
                    <a:pt x="20706" y="13776"/>
                    <a:pt x="20920" y="13705"/>
                    <a:pt x="21134" y="13633"/>
                  </a:cubicBezTo>
                  <a:lnTo>
                    <a:pt x="21253" y="13586"/>
                  </a:lnTo>
                  <a:cubicBezTo>
                    <a:pt x="21456" y="13526"/>
                    <a:pt x="21575" y="13348"/>
                    <a:pt x="21599" y="13062"/>
                  </a:cubicBezTo>
                  <a:cubicBezTo>
                    <a:pt x="21611" y="12883"/>
                    <a:pt x="21623" y="12705"/>
                    <a:pt x="21623" y="12526"/>
                  </a:cubicBezTo>
                  <a:cubicBezTo>
                    <a:pt x="21658" y="12097"/>
                    <a:pt x="21682" y="11657"/>
                    <a:pt x="21718" y="11204"/>
                  </a:cubicBezTo>
                  <a:cubicBezTo>
                    <a:pt x="21730" y="10823"/>
                    <a:pt x="21742" y="10442"/>
                    <a:pt x="21742" y="10061"/>
                  </a:cubicBezTo>
                  <a:cubicBezTo>
                    <a:pt x="21742" y="9788"/>
                    <a:pt x="21754" y="9526"/>
                    <a:pt x="21754" y="9252"/>
                  </a:cubicBezTo>
                  <a:cubicBezTo>
                    <a:pt x="21789" y="8323"/>
                    <a:pt x="21813" y="7371"/>
                    <a:pt x="21861" y="6430"/>
                  </a:cubicBezTo>
                  <a:cubicBezTo>
                    <a:pt x="21873" y="6192"/>
                    <a:pt x="21873" y="5954"/>
                    <a:pt x="21896" y="5716"/>
                  </a:cubicBezTo>
                  <a:cubicBezTo>
                    <a:pt x="21908" y="5370"/>
                    <a:pt x="21920" y="5049"/>
                    <a:pt x="21932" y="4704"/>
                  </a:cubicBezTo>
                  <a:lnTo>
                    <a:pt x="21980" y="3180"/>
                  </a:lnTo>
                  <a:cubicBezTo>
                    <a:pt x="21992" y="2763"/>
                    <a:pt x="21992" y="2370"/>
                    <a:pt x="22015" y="1953"/>
                  </a:cubicBezTo>
                  <a:cubicBezTo>
                    <a:pt x="22015" y="1870"/>
                    <a:pt x="22027" y="1798"/>
                    <a:pt x="22039" y="1691"/>
                  </a:cubicBezTo>
                  <a:lnTo>
                    <a:pt x="22039" y="1667"/>
                  </a:lnTo>
                  <a:lnTo>
                    <a:pt x="22611" y="1691"/>
                  </a:lnTo>
                  <a:lnTo>
                    <a:pt x="22611" y="1727"/>
                  </a:lnTo>
                  <a:cubicBezTo>
                    <a:pt x="22623" y="1810"/>
                    <a:pt x="22635" y="1870"/>
                    <a:pt x="22635" y="1929"/>
                  </a:cubicBezTo>
                  <a:lnTo>
                    <a:pt x="22623" y="2287"/>
                  </a:lnTo>
                  <a:cubicBezTo>
                    <a:pt x="22611" y="3025"/>
                    <a:pt x="22575" y="3799"/>
                    <a:pt x="22551" y="4537"/>
                  </a:cubicBezTo>
                  <a:cubicBezTo>
                    <a:pt x="22516" y="5085"/>
                    <a:pt x="22492" y="5620"/>
                    <a:pt x="22468" y="6180"/>
                  </a:cubicBezTo>
                  <a:cubicBezTo>
                    <a:pt x="22444" y="6716"/>
                    <a:pt x="22408" y="7252"/>
                    <a:pt x="22396" y="7763"/>
                  </a:cubicBezTo>
                  <a:cubicBezTo>
                    <a:pt x="22396" y="7918"/>
                    <a:pt x="22396" y="8085"/>
                    <a:pt x="22408" y="8216"/>
                  </a:cubicBezTo>
                  <a:cubicBezTo>
                    <a:pt x="22432" y="8335"/>
                    <a:pt x="22432" y="8454"/>
                    <a:pt x="22432" y="8561"/>
                  </a:cubicBezTo>
                  <a:cubicBezTo>
                    <a:pt x="22408" y="10847"/>
                    <a:pt x="22385" y="13145"/>
                    <a:pt x="22373" y="15419"/>
                  </a:cubicBezTo>
                  <a:cubicBezTo>
                    <a:pt x="22373" y="15443"/>
                    <a:pt x="22373" y="15479"/>
                    <a:pt x="22349" y="15526"/>
                  </a:cubicBezTo>
                  <a:cubicBezTo>
                    <a:pt x="22313" y="15526"/>
                    <a:pt x="22277" y="15538"/>
                    <a:pt x="22254" y="15538"/>
                  </a:cubicBezTo>
                  <a:lnTo>
                    <a:pt x="22218" y="15538"/>
                  </a:lnTo>
                  <a:cubicBezTo>
                    <a:pt x="20849" y="15443"/>
                    <a:pt x="19479" y="15407"/>
                    <a:pt x="18158" y="15407"/>
                  </a:cubicBezTo>
                  <a:cubicBezTo>
                    <a:pt x="17467" y="15407"/>
                    <a:pt x="16777" y="15419"/>
                    <a:pt x="16098" y="15443"/>
                  </a:cubicBezTo>
                  <a:cubicBezTo>
                    <a:pt x="15967" y="15479"/>
                    <a:pt x="15884" y="15491"/>
                    <a:pt x="15789" y="15503"/>
                  </a:cubicBezTo>
                  <a:close/>
                  <a:moveTo>
                    <a:pt x="11395" y="11014"/>
                  </a:moveTo>
                  <a:cubicBezTo>
                    <a:pt x="11431" y="10133"/>
                    <a:pt x="11431" y="9240"/>
                    <a:pt x="11431" y="8371"/>
                  </a:cubicBezTo>
                  <a:lnTo>
                    <a:pt x="11431" y="7180"/>
                  </a:lnTo>
                  <a:lnTo>
                    <a:pt x="11431" y="6109"/>
                  </a:lnTo>
                  <a:cubicBezTo>
                    <a:pt x="11431" y="5382"/>
                    <a:pt x="11443" y="4644"/>
                    <a:pt x="11443" y="3906"/>
                  </a:cubicBezTo>
                  <a:cubicBezTo>
                    <a:pt x="11443" y="3596"/>
                    <a:pt x="11621" y="3418"/>
                    <a:pt x="11752" y="3311"/>
                  </a:cubicBezTo>
                  <a:cubicBezTo>
                    <a:pt x="12276" y="2953"/>
                    <a:pt x="12883" y="2537"/>
                    <a:pt x="13491" y="2203"/>
                  </a:cubicBezTo>
                  <a:cubicBezTo>
                    <a:pt x="14729" y="1513"/>
                    <a:pt x="16098" y="1025"/>
                    <a:pt x="17563" y="751"/>
                  </a:cubicBezTo>
                  <a:cubicBezTo>
                    <a:pt x="18182" y="632"/>
                    <a:pt x="18789" y="572"/>
                    <a:pt x="19408" y="572"/>
                  </a:cubicBezTo>
                  <a:cubicBezTo>
                    <a:pt x="19908" y="572"/>
                    <a:pt x="20420" y="620"/>
                    <a:pt x="20908" y="691"/>
                  </a:cubicBezTo>
                  <a:cubicBezTo>
                    <a:pt x="21230" y="751"/>
                    <a:pt x="21230" y="751"/>
                    <a:pt x="21277" y="1096"/>
                  </a:cubicBezTo>
                  <a:cubicBezTo>
                    <a:pt x="21420" y="2382"/>
                    <a:pt x="21337" y="3668"/>
                    <a:pt x="21265" y="4942"/>
                  </a:cubicBezTo>
                  <a:cubicBezTo>
                    <a:pt x="21253" y="5216"/>
                    <a:pt x="21230" y="5489"/>
                    <a:pt x="21218" y="5775"/>
                  </a:cubicBezTo>
                  <a:cubicBezTo>
                    <a:pt x="21194" y="6287"/>
                    <a:pt x="21194" y="6811"/>
                    <a:pt x="21182" y="7335"/>
                  </a:cubicBezTo>
                  <a:cubicBezTo>
                    <a:pt x="21158" y="7740"/>
                    <a:pt x="21158" y="8156"/>
                    <a:pt x="21146" y="8573"/>
                  </a:cubicBezTo>
                  <a:cubicBezTo>
                    <a:pt x="21134" y="8871"/>
                    <a:pt x="21111" y="9180"/>
                    <a:pt x="21087" y="9478"/>
                  </a:cubicBezTo>
                  <a:cubicBezTo>
                    <a:pt x="21075" y="9764"/>
                    <a:pt x="21039" y="10038"/>
                    <a:pt x="21027" y="10335"/>
                  </a:cubicBezTo>
                  <a:cubicBezTo>
                    <a:pt x="21015" y="10621"/>
                    <a:pt x="21015" y="10907"/>
                    <a:pt x="21015" y="11169"/>
                  </a:cubicBezTo>
                  <a:lnTo>
                    <a:pt x="21015" y="11800"/>
                  </a:lnTo>
                  <a:cubicBezTo>
                    <a:pt x="20992" y="12109"/>
                    <a:pt x="20980" y="12383"/>
                    <a:pt x="20956" y="12621"/>
                  </a:cubicBezTo>
                  <a:cubicBezTo>
                    <a:pt x="20908" y="13038"/>
                    <a:pt x="20837" y="13097"/>
                    <a:pt x="20420" y="13133"/>
                  </a:cubicBezTo>
                  <a:cubicBezTo>
                    <a:pt x="20206" y="13157"/>
                    <a:pt x="19980" y="13169"/>
                    <a:pt x="19777" y="13193"/>
                  </a:cubicBezTo>
                  <a:cubicBezTo>
                    <a:pt x="19491" y="13217"/>
                    <a:pt x="19206" y="13240"/>
                    <a:pt x="18908" y="13276"/>
                  </a:cubicBezTo>
                  <a:cubicBezTo>
                    <a:pt x="17801" y="13371"/>
                    <a:pt x="16622" y="13598"/>
                    <a:pt x="15110" y="13990"/>
                  </a:cubicBezTo>
                  <a:lnTo>
                    <a:pt x="14812" y="14062"/>
                  </a:lnTo>
                  <a:cubicBezTo>
                    <a:pt x="14062" y="14240"/>
                    <a:pt x="13300" y="14431"/>
                    <a:pt x="12610" y="14800"/>
                  </a:cubicBezTo>
                  <a:cubicBezTo>
                    <a:pt x="12276" y="14967"/>
                    <a:pt x="11979" y="15145"/>
                    <a:pt x="11657" y="15324"/>
                  </a:cubicBezTo>
                  <a:cubicBezTo>
                    <a:pt x="11538" y="15383"/>
                    <a:pt x="11431" y="15455"/>
                    <a:pt x="11312" y="15514"/>
                  </a:cubicBezTo>
                  <a:cubicBezTo>
                    <a:pt x="11205" y="15455"/>
                    <a:pt x="11193" y="15360"/>
                    <a:pt x="11205" y="15205"/>
                  </a:cubicBezTo>
                  <a:cubicBezTo>
                    <a:pt x="11217" y="14776"/>
                    <a:pt x="11252" y="14348"/>
                    <a:pt x="11276" y="13895"/>
                  </a:cubicBezTo>
                  <a:cubicBezTo>
                    <a:pt x="11324" y="12967"/>
                    <a:pt x="11371" y="11978"/>
                    <a:pt x="11395" y="110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5"/>
            <p:cNvSpPr/>
            <p:nvPr/>
          </p:nvSpPr>
          <p:spPr>
            <a:xfrm>
              <a:off x="4900900" y="3280600"/>
              <a:ext cx="47950" cy="69075"/>
            </a:xfrm>
            <a:custGeom>
              <a:avLst/>
              <a:gdLst/>
              <a:ahLst/>
              <a:cxnLst/>
              <a:rect l="l" t="t" r="r" b="b"/>
              <a:pathLst>
                <a:path w="1918" h="2763" extrusionOk="0">
                  <a:moveTo>
                    <a:pt x="1239" y="1358"/>
                  </a:moveTo>
                  <a:cubicBezTo>
                    <a:pt x="1346" y="1453"/>
                    <a:pt x="1393" y="1512"/>
                    <a:pt x="1477" y="1572"/>
                  </a:cubicBezTo>
                  <a:cubicBezTo>
                    <a:pt x="1917" y="2012"/>
                    <a:pt x="1715" y="2465"/>
                    <a:pt x="1286" y="2643"/>
                  </a:cubicBezTo>
                  <a:cubicBezTo>
                    <a:pt x="1001" y="2762"/>
                    <a:pt x="655" y="2762"/>
                    <a:pt x="322" y="2751"/>
                  </a:cubicBezTo>
                  <a:cubicBezTo>
                    <a:pt x="108" y="2751"/>
                    <a:pt x="0" y="2536"/>
                    <a:pt x="48" y="2298"/>
                  </a:cubicBezTo>
                  <a:cubicBezTo>
                    <a:pt x="179" y="1643"/>
                    <a:pt x="262" y="1000"/>
                    <a:pt x="167" y="334"/>
                  </a:cubicBezTo>
                  <a:cubicBezTo>
                    <a:pt x="119" y="84"/>
                    <a:pt x="227" y="0"/>
                    <a:pt x="465" y="36"/>
                  </a:cubicBezTo>
                  <a:cubicBezTo>
                    <a:pt x="739" y="72"/>
                    <a:pt x="1012" y="107"/>
                    <a:pt x="1274" y="191"/>
                  </a:cubicBezTo>
                  <a:cubicBezTo>
                    <a:pt x="1727" y="310"/>
                    <a:pt x="1834" y="607"/>
                    <a:pt x="1560" y="977"/>
                  </a:cubicBezTo>
                  <a:cubicBezTo>
                    <a:pt x="1477" y="1096"/>
                    <a:pt x="1370" y="1203"/>
                    <a:pt x="1239" y="1358"/>
                  </a:cubicBezTo>
                  <a:close/>
                  <a:moveTo>
                    <a:pt x="477" y="1643"/>
                  </a:moveTo>
                  <a:cubicBezTo>
                    <a:pt x="334" y="1917"/>
                    <a:pt x="227" y="2179"/>
                    <a:pt x="370" y="2393"/>
                  </a:cubicBezTo>
                  <a:cubicBezTo>
                    <a:pt x="548" y="2608"/>
                    <a:pt x="834" y="2465"/>
                    <a:pt x="1072" y="2405"/>
                  </a:cubicBezTo>
                  <a:cubicBezTo>
                    <a:pt x="1120" y="2393"/>
                    <a:pt x="1167" y="2370"/>
                    <a:pt x="1191" y="2358"/>
                  </a:cubicBezTo>
                  <a:cubicBezTo>
                    <a:pt x="1441" y="2215"/>
                    <a:pt x="1465" y="1941"/>
                    <a:pt x="1191" y="1822"/>
                  </a:cubicBezTo>
                  <a:cubicBezTo>
                    <a:pt x="989" y="1715"/>
                    <a:pt x="727" y="1691"/>
                    <a:pt x="477" y="1643"/>
                  </a:cubicBezTo>
                  <a:close/>
                  <a:moveTo>
                    <a:pt x="393" y="441"/>
                  </a:moveTo>
                  <a:cubicBezTo>
                    <a:pt x="417" y="738"/>
                    <a:pt x="453" y="1024"/>
                    <a:pt x="489" y="1334"/>
                  </a:cubicBezTo>
                  <a:cubicBezTo>
                    <a:pt x="905" y="1167"/>
                    <a:pt x="1322" y="1107"/>
                    <a:pt x="1465" y="643"/>
                  </a:cubicBezTo>
                  <a:cubicBezTo>
                    <a:pt x="1132" y="393"/>
                    <a:pt x="798" y="369"/>
                    <a:pt x="393" y="4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5"/>
            <p:cNvSpPr/>
            <p:nvPr/>
          </p:nvSpPr>
          <p:spPr>
            <a:xfrm>
              <a:off x="4649675" y="3136525"/>
              <a:ext cx="48850" cy="75025"/>
            </a:xfrm>
            <a:custGeom>
              <a:avLst/>
              <a:gdLst/>
              <a:ahLst/>
              <a:cxnLst/>
              <a:rect l="l" t="t" r="r" b="b"/>
              <a:pathLst>
                <a:path w="1954" h="3001" extrusionOk="0">
                  <a:moveTo>
                    <a:pt x="1691" y="3001"/>
                  </a:moveTo>
                  <a:cubicBezTo>
                    <a:pt x="1572" y="2560"/>
                    <a:pt x="1477" y="2179"/>
                    <a:pt x="1370" y="1810"/>
                  </a:cubicBezTo>
                  <a:lnTo>
                    <a:pt x="763" y="1810"/>
                  </a:lnTo>
                  <a:cubicBezTo>
                    <a:pt x="560" y="1810"/>
                    <a:pt x="441" y="1917"/>
                    <a:pt x="405" y="2108"/>
                  </a:cubicBezTo>
                  <a:cubicBezTo>
                    <a:pt x="382" y="2322"/>
                    <a:pt x="334" y="2513"/>
                    <a:pt x="286" y="2715"/>
                  </a:cubicBezTo>
                  <a:cubicBezTo>
                    <a:pt x="274" y="2763"/>
                    <a:pt x="227" y="2810"/>
                    <a:pt x="203" y="2858"/>
                  </a:cubicBezTo>
                  <a:cubicBezTo>
                    <a:pt x="1" y="2799"/>
                    <a:pt x="1" y="2691"/>
                    <a:pt x="48" y="2537"/>
                  </a:cubicBezTo>
                  <a:cubicBezTo>
                    <a:pt x="286" y="1787"/>
                    <a:pt x="524" y="1036"/>
                    <a:pt x="763" y="274"/>
                  </a:cubicBezTo>
                  <a:cubicBezTo>
                    <a:pt x="810" y="143"/>
                    <a:pt x="858" y="1"/>
                    <a:pt x="1013" y="24"/>
                  </a:cubicBezTo>
                  <a:cubicBezTo>
                    <a:pt x="1108" y="36"/>
                    <a:pt x="1191" y="155"/>
                    <a:pt x="1239" y="251"/>
                  </a:cubicBezTo>
                  <a:cubicBezTo>
                    <a:pt x="1394" y="691"/>
                    <a:pt x="1536" y="1144"/>
                    <a:pt x="1667" y="1584"/>
                  </a:cubicBezTo>
                  <a:cubicBezTo>
                    <a:pt x="1751" y="1858"/>
                    <a:pt x="1810" y="2120"/>
                    <a:pt x="1882" y="2406"/>
                  </a:cubicBezTo>
                  <a:cubicBezTo>
                    <a:pt x="1941" y="2596"/>
                    <a:pt x="1953" y="2775"/>
                    <a:pt x="1691" y="3001"/>
                  </a:cubicBezTo>
                  <a:close/>
                  <a:moveTo>
                    <a:pt x="774" y="1441"/>
                  </a:moveTo>
                  <a:cubicBezTo>
                    <a:pt x="953" y="1406"/>
                    <a:pt x="1108" y="1382"/>
                    <a:pt x="1251" y="1346"/>
                  </a:cubicBezTo>
                  <a:cubicBezTo>
                    <a:pt x="1251" y="1048"/>
                    <a:pt x="1179" y="858"/>
                    <a:pt x="989" y="679"/>
                  </a:cubicBezTo>
                  <a:cubicBezTo>
                    <a:pt x="763" y="870"/>
                    <a:pt x="715" y="1108"/>
                    <a:pt x="774" y="14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5"/>
            <p:cNvSpPr/>
            <p:nvPr/>
          </p:nvSpPr>
          <p:spPr>
            <a:xfrm>
              <a:off x="4897925" y="3135925"/>
              <a:ext cx="180100" cy="62250"/>
            </a:xfrm>
            <a:custGeom>
              <a:avLst/>
              <a:gdLst/>
              <a:ahLst/>
              <a:cxnLst/>
              <a:rect l="l" t="t" r="r" b="b"/>
              <a:pathLst>
                <a:path w="7204" h="2490" extrusionOk="0">
                  <a:moveTo>
                    <a:pt x="6763" y="1"/>
                  </a:moveTo>
                  <a:lnTo>
                    <a:pt x="6656" y="1"/>
                  </a:lnTo>
                  <a:cubicBezTo>
                    <a:pt x="5787" y="36"/>
                    <a:pt x="4775" y="120"/>
                    <a:pt x="3787" y="525"/>
                  </a:cubicBezTo>
                  <a:cubicBezTo>
                    <a:pt x="2989" y="834"/>
                    <a:pt x="2191" y="1132"/>
                    <a:pt x="1405" y="1418"/>
                  </a:cubicBezTo>
                  <a:cubicBezTo>
                    <a:pt x="1084" y="1537"/>
                    <a:pt x="774" y="1644"/>
                    <a:pt x="465" y="1763"/>
                  </a:cubicBezTo>
                  <a:cubicBezTo>
                    <a:pt x="298" y="1822"/>
                    <a:pt x="48" y="1918"/>
                    <a:pt x="12" y="2311"/>
                  </a:cubicBezTo>
                  <a:lnTo>
                    <a:pt x="0" y="2489"/>
                  </a:lnTo>
                  <a:lnTo>
                    <a:pt x="179" y="2477"/>
                  </a:lnTo>
                  <a:cubicBezTo>
                    <a:pt x="227" y="2477"/>
                    <a:pt x="250" y="2477"/>
                    <a:pt x="298" y="2453"/>
                  </a:cubicBezTo>
                  <a:cubicBezTo>
                    <a:pt x="369" y="2453"/>
                    <a:pt x="453" y="2442"/>
                    <a:pt x="524" y="2418"/>
                  </a:cubicBezTo>
                  <a:cubicBezTo>
                    <a:pt x="1584" y="1953"/>
                    <a:pt x="2739" y="1513"/>
                    <a:pt x="4060" y="1072"/>
                  </a:cubicBezTo>
                  <a:cubicBezTo>
                    <a:pt x="4715" y="870"/>
                    <a:pt x="5513" y="644"/>
                    <a:pt x="6346" y="644"/>
                  </a:cubicBezTo>
                  <a:cubicBezTo>
                    <a:pt x="6442" y="644"/>
                    <a:pt x="6561" y="644"/>
                    <a:pt x="6668" y="656"/>
                  </a:cubicBezTo>
                  <a:lnTo>
                    <a:pt x="6727" y="656"/>
                  </a:lnTo>
                  <a:cubicBezTo>
                    <a:pt x="6775" y="656"/>
                    <a:pt x="6823" y="679"/>
                    <a:pt x="6858" y="679"/>
                  </a:cubicBezTo>
                  <a:cubicBezTo>
                    <a:pt x="6906" y="679"/>
                    <a:pt x="7025" y="679"/>
                    <a:pt x="7120" y="584"/>
                  </a:cubicBezTo>
                  <a:cubicBezTo>
                    <a:pt x="7180" y="525"/>
                    <a:pt x="7204" y="441"/>
                    <a:pt x="7204" y="334"/>
                  </a:cubicBezTo>
                  <a:cubicBezTo>
                    <a:pt x="7204" y="215"/>
                    <a:pt x="7144" y="1"/>
                    <a:pt x="67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5"/>
            <p:cNvSpPr/>
            <p:nvPr/>
          </p:nvSpPr>
          <p:spPr>
            <a:xfrm>
              <a:off x="4897925" y="3374050"/>
              <a:ext cx="171475" cy="42300"/>
            </a:xfrm>
            <a:custGeom>
              <a:avLst/>
              <a:gdLst/>
              <a:ahLst/>
              <a:cxnLst/>
              <a:rect l="l" t="t" r="r" b="b"/>
              <a:pathLst>
                <a:path w="6859" h="1692" extrusionOk="0">
                  <a:moveTo>
                    <a:pt x="6561" y="60"/>
                  </a:moveTo>
                  <a:cubicBezTo>
                    <a:pt x="6442" y="36"/>
                    <a:pt x="6346" y="1"/>
                    <a:pt x="6227" y="1"/>
                  </a:cubicBezTo>
                  <a:lnTo>
                    <a:pt x="6180" y="1"/>
                  </a:lnTo>
                  <a:cubicBezTo>
                    <a:pt x="5346" y="48"/>
                    <a:pt x="4584" y="96"/>
                    <a:pt x="3822" y="167"/>
                  </a:cubicBezTo>
                  <a:cubicBezTo>
                    <a:pt x="3406" y="215"/>
                    <a:pt x="2977" y="287"/>
                    <a:pt x="2453" y="441"/>
                  </a:cubicBezTo>
                  <a:cubicBezTo>
                    <a:pt x="1977" y="560"/>
                    <a:pt x="1501" y="703"/>
                    <a:pt x="1048" y="834"/>
                  </a:cubicBezTo>
                  <a:cubicBezTo>
                    <a:pt x="870" y="894"/>
                    <a:pt x="667" y="941"/>
                    <a:pt x="489" y="1001"/>
                  </a:cubicBezTo>
                  <a:lnTo>
                    <a:pt x="453" y="1013"/>
                  </a:lnTo>
                  <a:cubicBezTo>
                    <a:pt x="358" y="1049"/>
                    <a:pt x="274" y="1072"/>
                    <a:pt x="179" y="1120"/>
                  </a:cubicBezTo>
                  <a:cubicBezTo>
                    <a:pt x="72" y="1179"/>
                    <a:pt x="0" y="1346"/>
                    <a:pt x="48" y="1453"/>
                  </a:cubicBezTo>
                  <a:cubicBezTo>
                    <a:pt x="96" y="1537"/>
                    <a:pt x="179" y="1632"/>
                    <a:pt x="274" y="1668"/>
                  </a:cubicBezTo>
                  <a:cubicBezTo>
                    <a:pt x="298" y="1691"/>
                    <a:pt x="334" y="1691"/>
                    <a:pt x="358" y="1691"/>
                  </a:cubicBezTo>
                  <a:cubicBezTo>
                    <a:pt x="417" y="1691"/>
                    <a:pt x="465" y="1668"/>
                    <a:pt x="512" y="1656"/>
                  </a:cubicBezTo>
                  <a:lnTo>
                    <a:pt x="536" y="1644"/>
                  </a:lnTo>
                  <a:cubicBezTo>
                    <a:pt x="774" y="1572"/>
                    <a:pt x="1012" y="1513"/>
                    <a:pt x="1251" y="1430"/>
                  </a:cubicBezTo>
                  <a:cubicBezTo>
                    <a:pt x="1679" y="1299"/>
                    <a:pt x="2096" y="1179"/>
                    <a:pt x="2524" y="1060"/>
                  </a:cubicBezTo>
                  <a:cubicBezTo>
                    <a:pt x="2739" y="1001"/>
                    <a:pt x="2977" y="941"/>
                    <a:pt x="3203" y="894"/>
                  </a:cubicBezTo>
                  <a:lnTo>
                    <a:pt x="3489" y="858"/>
                  </a:lnTo>
                  <a:cubicBezTo>
                    <a:pt x="4156" y="751"/>
                    <a:pt x="4834" y="644"/>
                    <a:pt x="5501" y="644"/>
                  </a:cubicBezTo>
                  <a:cubicBezTo>
                    <a:pt x="5775" y="644"/>
                    <a:pt x="6025" y="656"/>
                    <a:pt x="6275" y="691"/>
                  </a:cubicBezTo>
                  <a:lnTo>
                    <a:pt x="6370" y="691"/>
                  </a:lnTo>
                  <a:cubicBezTo>
                    <a:pt x="6537" y="691"/>
                    <a:pt x="6751" y="620"/>
                    <a:pt x="6835" y="263"/>
                  </a:cubicBezTo>
                  <a:lnTo>
                    <a:pt x="6858" y="108"/>
                  </a:lnTo>
                  <a:lnTo>
                    <a:pt x="6715" y="84"/>
                  </a:lnTo>
                  <a:cubicBezTo>
                    <a:pt x="6668" y="96"/>
                    <a:pt x="6608" y="84"/>
                    <a:pt x="656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5"/>
            <p:cNvSpPr/>
            <p:nvPr/>
          </p:nvSpPr>
          <p:spPr>
            <a:xfrm>
              <a:off x="4896125" y="3336850"/>
              <a:ext cx="171775" cy="43175"/>
            </a:xfrm>
            <a:custGeom>
              <a:avLst/>
              <a:gdLst/>
              <a:ahLst/>
              <a:cxnLst/>
              <a:rect l="l" t="t" r="r" b="b"/>
              <a:pathLst>
                <a:path w="6871" h="1727" extrusionOk="0">
                  <a:moveTo>
                    <a:pt x="322" y="1715"/>
                  </a:moveTo>
                  <a:cubicBezTo>
                    <a:pt x="382" y="1715"/>
                    <a:pt x="465" y="1703"/>
                    <a:pt x="537" y="1679"/>
                  </a:cubicBezTo>
                  <a:lnTo>
                    <a:pt x="787" y="1608"/>
                  </a:lnTo>
                  <a:cubicBezTo>
                    <a:pt x="1203" y="1477"/>
                    <a:pt x="1632" y="1346"/>
                    <a:pt x="2049" y="1203"/>
                  </a:cubicBezTo>
                  <a:cubicBezTo>
                    <a:pt x="3323" y="786"/>
                    <a:pt x="4287" y="596"/>
                    <a:pt x="5204" y="596"/>
                  </a:cubicBezTo>
                  <a:cubicBezTo>
                    <a:pt x="5609" y="596"/>
                    <a:pt x="6014" y="643"/>
                    <a:pt x="6395" y="715"/>
                  </a:cubicBezTo>
                  <a:cubicBezTo>
                    <a:pt x="6442" y="727"/>
                    <a:pt x="6490" y="727"/>
                    <a:pt x="6537" y="727"/>
                  </a:cubicBezTo>
                  <a:cubicBezTo>
                    <a:pt x="6633" y="727"/>
                    <a:pt x="6728" y="703"/>
                    <a:pt x="6787" y="632"/>
                  </a:cubicBezTo>
                  <a:cubicBezTo>
                    <a:pt x="6871" y="524"/>
                    <a:pt x="6871" y="358"/>
                    <a:pt x="6871" y="227"/>
                  </a:cubicBezTo>
                  <a:lnTo>
                    <a:pt x="6859" y="108"/>
                  </a:lnTo>
                  <a:lnTo>
                    <a:pt x="6740" y="96"/>
                  </a:lnTo>
                  <a:cubicBezTo>
                    <a:pt x="6633" y="72"/>
                    <a:pt x="6537" y="72"/>
                    <a:pt x="6442" y="60"/>
                  </a:cubicBezTo>
                  <a:cubicBezTo>
                    <a:pt x="6216" y="36"/>
                    <a:pt x="6002" y="0"/>
                    <a:pt x="5764" y="0"/>
                  </a:cubicBezTo>
                  <a:lnTo>
                    <a:pt x="5252" y="0"/>
                  </a:lnTo>
                  <a:cubicBezTo>
                    <a:pt x="4597" y="0"/>
                    <a:pt x="3918" y="36"/>
                    <a:pt x="3216" y="286"/>
                  </a:cubicBezTo>
                  <a:cubicBezTo>
                    <a:pt x="2882" y="405"/>
                    <a:pt x="2525" y="512"/>
                    <a:pt x="2192" y="596"/>
                  </a:cubicBezTo>
                  <a:cubicBezTo>
                    <a:pt x="2073" y="632"/>
                    <a:pt x="1954" y="655"/>
                    <a:pt x="1834" y="703"/>
                  </a:cubicBezTo>
                  <a:cubicBezTo>
                    <a:pt x="1573" y="774"/>
                    <a:pt x="1323" y="834"/>
                    <a:pt x="1072" y="905"/>
                  </a:cubicBezTo>
                  <a:cubicBezTo>
                    <a:pt x="858" y="965"/>
                    <a:pt x="644" y="1024"/>
                    <a:pt x="430" y="1084"/>
                  </a:cubicBezTo>
                  <a:cubicBezTo>
                    <a:pt x="346" y="1120"/>
                    <a:pt x="239" y="1143"/>
                    <a:pt x="144" y="1203"/>
                  </a:cubicBezTo>
                  <a:cubicBezTo>
                    <a:pt x="60" y="1263"/>
                    <a:pt x="1" y="1417"/>
                    <a:pt x="25" y="1524"/>
                  </a:cubicBezTo>
                  <a:cubicBezTo>
                    <a:pt x="60" y="1620"/>
                    <a:pt x="168" y="1715"/>
                    <a:pt x="263" y="1727"/>
                  </a:cubicBezTo>
                  <a:cubicBezTo>
                    <a:pt x="263" y="1715"/>
                    <a:pt x="299" y="1715"/>
                    <a:pt x="322" y="17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5"/>
            <p:cNvSpPr/>
            <p:nvPr/>
          </p:nvSpPr>
          <p:spPr>
            <a:xfrm>
              <a:off x="4906550" y="3180575"/>
              <a:ext cx="162250" cy="42300"/>
            </a:xfrm>
            <a:custGeom>
              <a:avLst/>
              <a:gdLst/>
              <a:ahLst/>
              <a:cxnLst/>
              <a:rect l="l" t="t" r="r" b="b"/>
              <a:pathLst>
                <a:path w="6490" h="1692" extrusionOk="0">
                  <a:moveTo>
                    <a:pt x="5954" y="667"/>
                  </a:moveTo>
                  <a:lnTo>
                    <a:pt x="6097" y="667"/>
                  </a:lnTo>
                  <a:cubicBezTo>
                    <a:pt x="6240" y="667"/>
                    <a:pt x="6323" y="632"/>
                    <a:pt x="6382" y="536"/>
                  </a:cubicBezTo>
                  <a:cubicBezTo>
                    <a:pt x="6490" y="417"/>
                    <a:pt x="6442" y="239"/>
                    <a:pt x="6430" y="179"/>
                  </a:cubicBezTo>
                  <a:lnTo>
                    <a:pt x="6418" y="96"/>
                  </a:lnTo>
                  <a:lnTo>
                    <a:pt x="6323" y="72"/>
                  </a:lnTo>
                  <a:cubicBezTo>
                    <a:pt x="6299" y="72"/>
                    <a:pt x="6275" y="60"/>
                    <a:pt x="6263" y="60"/>
                  </a:cubicBezTo>
                  <a:cubicBezTo>
                    <a:pt x="6216" y="48"/>
                    <a:pt x="6180" y="36"/>
                    <a:pt x="6132" y="36"/>
                  </a:cubicBezTo>
                  <a:cubicBezTo>
                    <a:pt x="5942" y="13"/>
                    <a:pt x="5763" y="1"/>
                    <a:pt x="5549" y="1"/>
                  </a:cubicBezTo>
                  <a:cubicBezTo>
                    <a:pt x="4966" y="1"/>
                    <a:pt x="4370" y="72"/>
                    <a:pt x="3811" y="155"/>
                  </a:cubicBezTo>
                  <a:lnTo>
                    <a:pt x="3537" y="179"/>
                  </a:lnTo>
                  <a:cubicBezTo>
                    <a:pt x="3084" y="239"/>
                    <a:pt x="2644" y="394"/>
                    <a:pt x="2227" y="536"/>
                  </a:cubicBezTo>
                  <a:cubicBezTo>
                    <a:pt x="1965" y="632"/>
                    <a:pt x="1679" y="727"/>
                    <a:pt x="1417" y="787"/>
                  </a:cubicBezTo>
                  <a:cubicBezTo>
                    <a:pt x="1334" y="810"/>
                    <a:pt x="1263" y="822"/>
                    <a:pt x="1179" y="846"/>
                  </a:cubicBezTo>
                  <a:cubicBezTo>
                    <a:pt x="1025" y="882"/>
                    <a:pt x="858" y="929"/>
                    <a:pt x="715" y="965"/>
                  </a:cubicBezTo>
                  <a:cubicBezTo>
                    <a:pt x="679" y="989"/>
                    <a:pt x="655" y="989"/>
                    <a:pt x="608" y="1001"/>
                  </a:cubicBezTo>
                  <a:cubicBezTo>
                    <a:pt x="429" y="1048"/>
                    <a:pt x="179" y="1120"/>
                    <a:pt x="60" y="1441"/>
                  </a:cubicBezTo>
                  <a:lnTo>
                    <a:pt x="1" y="1608"/>
                  </a:lnTo>
                  <a:lnTo>
                    <a:pt x="179" y="1644"/>
                  </a:lnTo>
                  <a:cubicBezTo>
                    <a:pt x="203" y="1644"/>
                    <a:pt x="239" y="1656"/>
                    <a:pt x="263" y="1656"/>
                  </a:cubicBezTo>
                  <a:cubicBezTo>
                    <a:pt x="322" y="1668"/>
                    <a:pt x="382" y="1691"/>
                    <a:pt x="441" y="1691"/>
                  </a:cubicBezTo>
                  <a:cubicBezTo>
                    <a:pt x="477" y="1691"/>
                    <a:pt x="501" y="1691"/>
                    <a:pt x="525" y="1668"/>
                  </a:cubicBezTo>
                  <a:cubicBezTo>
                    <a:pt x="608" y="1644"/>
                    <a:pt x="703" y="1632"/>
                    <a:pt x="798" y="1596"/>
                  </a:cubicBezTo>
                  <a:cubicBezTo>
                    <a:pt x="1144" y="1513"/>
                    <a:pt x="1489" y="1418"/>
                    <a:pt x="1810" y="1287"/>
                  </a:cubicBezTo>
                  <a:cubicBezTo>
                    <a:pt x="2882" y="834"/>
                    <a:pt x="4013" y="620"/>
                    <a:pt x="5180" y="620"/>
                  </a:cubicBezTo>
                  <a:cubicBezTo>
                    <a:pt x="5370" y="620"/>
                    <a:pt x="5585" y="620"/>
                    <a:pt x="5787" y="632"/>
                  </a:cubicBezTo>
                  <a:cubicBezTo>
                    <a:pt x="5835" y="667"/>
                    <a:pt x="5894" y="667"/>
                    <a:pt x="5954" y="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5"/>
            <p:cNvSpPr/>
            <p:nvPr/>
          </p:nvSpPr>
          <p:spPr>
            <a:xfrm>
              <a:off x="4900300" y="3223150"/>
              <a:ext cx="124150" cy="36025"/>
            </a:xfrm>
            <a:custGeom>
              <a:avLst/>
              <a:gdLst/>
              <a:ahLst/>
              <a:cxnLst/>
              <a:rect l="l" t="t" r="r" b="b"/>
              <a:pathLst>
                <a:path w="4966" h="1441" extrusionOk="0">
                  <a:moveTo>
                    <a:pt x="24" y="1274"/>
                  </a:moveTo>
                  <a:lnTo>
                    <a:pt x="1" y="1441"/>
                  </a:lnTo>
                  <a:lnTo>
                    <a:pt x="179" y="1441"/>
                  </a:lnTo>
                  <a:lnTo>
                    <a:pt x="298" y="1441"/>
                  </a:lnTo>
                  <a:lnTo>
                    <a:pt x="394" y="1441"/>
                  </a:lnTo>
                  <a:cubicBezTo>
                    <a:pt x="453" y="1441"/>
                    <a:pt x="501" y="1441"/>
                    <a:pt x="548" y="1429"/>
                  </a:cubicBezTo>
                  <a:cubicBezTo>
                    <a:pt x="1965" y="1072"/>
                    <a:pt x="3227" y="774"/>
                    <a:pt x="4561" y="679"/>
                  </a:cubicBezTo>
                  <a:cubicBezTo>
                    <a:pt x="4966" y="655"/>
                    <a:pt x="4966" y="298"/>
                    <a:pt x="4966" y="155"/>
                  </a:cubicBezTo>
                  <a:lnTo>
                    <a:pt x="4966" y="0"/>
                  </a:lnTo>
                  <a:lnTo>
                    <a:pt x="4799" y="12"/>
                  </a:lnTo>
                  <a:cubicBezTo>
                    <a:pt x="4704" y="24"/>
                    <a:pt x="4608" y="24"/>
                    <a:pt x="4525" y="48"/>
                  </a:cubicBezTo>
                  <a:cubicBezTo>
                    <a:pt x="4311" y="60"/>
                    <a:pt x="4108" y="72"/>
                    <a:pt x="3906" y="119"/>
                  </a:cubicBezTo>
                  <a:cubicBezTo>
                    <a:pt x="2775" y="346"/>
                    <a:pt x="1667" y="560"/>
                    <a:pt x="513" y="822"/>
                  </a:cubicBezTo>
                  <a:cubicBezTo>
                    <a:pt x="334" y="846"/>
                    <a:pt x="72" y="905"/>
                    <a:pt x="24" y="12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5"/>
            <p:cNvSpPr/>
            <p:nvPr/>
          </p:nvSpPr>
          <p:spPr>
            <a:xfrm>
              <a:off x="4960725" y="3291600"/>
              <a:ext cx="83375" cy="23250"/>
            </a:xfrm>
            <a:custGeom>
              <a:avLst/>
              <a:gdLst/>
              <a:ahLst/>
              <a:cxnLst/>
              <a:rect l="l" t="t" r="r" b="b"/>
              <a:pathLst>
                <a:path w="3335" h="930" extrusionOk="0">
                  <a:moveTo>
                    <a:pt x="3156" y="25"/>
                  </a:moveTo>
                  <a:lnTo>
                    <a:pt x="2894" y="72"/>
                  </a:lnTo>
                  <a:cubicBezTo>
                    <a:pt x="2715" y="108"/>
                    <a:pt x="2549" y="132"/>
                    <a:pt x="2370" y="144"/>
                  </a:cubicBezTo>
                  <a:cubicBezTo>
                    <a:pt x="2001" y="179"/>
                    <a:pt x="1632" y="203"/>
                    <a:pt x="1275" y="239"/>
                  </a:cubicBezTo>
                  <a:cubicBezTo>
                    <a:pt x="1001" y="251"/>
                    <a:pt x="751" y="275"/>
                    <a:pt x="477" y="298"/>
                  </a:cubicBezTo>
                  <a:lnTo>
                    <a:pt x="417" y="298"/>
                  </a:lnTo>
                  <a:cubicBezTo>
                    <a:pt x="310" y="298"/>
                    <a:pt x="179" y="310"/>
                    <a:pt x="84" y="417"/>
                  </a:cubicBezTo>
                  <a:cubicBezTo>
                    <a:pt x="12" y="477"/>
                    <a:pt x="1" y="560"/>
                    <a:pt x="1" y="656"/>
                  </a:cubicBezTo>
                  <a:cubicBezTo>
                    <a:pt x="12" y="834"/>
                    <a:pt x="143" y="929"/>
                    <a:pt x="310" y="929"/>
                  </a:cubicBezTo>
                  <a:cubicBezTo>
                    <a:pt x="358" y="929"/>
                    <a:pt x="405" y="929"/>
                    <a:pt x="453" y="918"/>
                  </a:cubicBezTo>
                  <a:cubicBezTo>
                    <a:pt x="465" y="918"/>
                    <a:pt x="489" y="918"/>
                    <a:pt x="513" y="906"/>
                  </a:cubicBezTo>
                  <a:lnTo>
                    <a:pt x="1298" y="846"/>
                  </a:lnTo>
                  <a:cubicBezTo>
                    <a:pt x="1846" y="798"/>
                    <a:pt x="2382" y="751"/>
                    <a:pt x="2941" y="727"/>
                  </a:cubicBezTo>
                  <a:cubicBezTo>
                    <a:pt x="3072" y="715"/>
                    <a:pt x="3168" y="667"/>
                    <a:pt x="3239" y="596"/>
                  </a:cubicBezTo>
                  <a:cubicBezTo>
                    <a:pt x="3334" y="477"/>
                    <a:pt x="3322" y="310"/>
                    <a:pt x="3299" y="144"/>
                  </a:cubicBezTo>
                  <a:lnTo>
                    <a:pt x="32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5"/>
            <p:cNvSpPr/>
            <p:nvPr/>
          </p:nvSpPr>
          <p:spPr>
            <a:xfrm>
              <a:off x="4907750" y="3408000"/>
              <a:ext cx="73550" cy="28600"/>
            </a:xfrm>
            <a:custGeom>
              <a:avLst/>
              <a:gdLst/>
              <a:ahLst/>
              <a:cxnLst/>
              <a:rect l="l" t="t" r="r" b="b"/>
              <a:pathLst>
                <a:path w="2942" h="1144" extrusionOk="0">
                  <a:moveTo>
                    <a:pt x="2572" y="0"/>
                  </a:moveTo>
                  <a:cubicBezTo>
                    <a:pt x="2524" y="0"/>
                    <a:pt x="2477" y="0"/>
                    <a:pt x="2429" y="12"/>
                  </a:cubicBezTo>
                  <a:lnTo>
                    <a:pt x="2417" y="12"/>
                  </a:lnTo>
                  <a:cubicBezTo>
                    <a:pt x="2393" y="12"/>
                    <a:pt x="2358" y="36"/>
                    <a:pt x="2334" y="36"/>
                  </a:cubicBezTo>
                  <a:lnTo>
                    <a:pt x="1786" y="167"/>
                  </a:lnTo>
                  <a:cubicBezTo>
                    <a:pt x="1334" y="286"/>
                    <a:pt x="869" y="393"/>
                    <a:pt x="429" y="512"/>
                  </a:cubicBezTo>
                  <a:lnTo>
                    <a:pt x="381" y="524"/>
                  </a:lnTo>
                  <a:cubicBezTo>
                    <a:pt x="262" y="548"/>
                    <a:pt x="0" y="607"/>
                    <a:pt x="12" y="1000"/>
                  </a:cubicBezTo>
                  <a:lnTo>
                    <a:pt x="12" y="1143"/>
                  </a:lnTo>
                  <a:lnTo>
                    <a:pt x="155" y="1131"/>
                  </a:lnTo>
                  <a:lnTo>
                    <a:pt x="322" y="1131"/>
                  </a:lnTo>
                  <a:cubicBezTo>
                    <a:pt x="441" y="1131"/>
                    <a:pt x="560" y="1131"/>
                    <a:pt x="667" y="1107"/>
                  </a:cubicBezTo>
                  <a:cubicBezTo>
                    <a:pt x="1274" y="964"/>
                    <a:pt x="1881" y="822"/>
                    <a:pt x="2512" y="667"/>
                  </a:cubicBezTo>
                  <a:lnTo>
                    <a:pt x="2536" y="667"/>
                  </a:lnTo>
                  <a:cubicBezTo>
                    <a:pt x="2643" y="643"/>
                    <a:pt x="2941" y="583"/>
                    <a:pt x="2882" y="274"/>
                  </a:cubicBezTo>
                  <a:cubicBezTo>
                    <a:pt x="2893" y="191"/>
                    <a:pt x="2822" y="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5"/>
            <p:cNvSpPr/>
            <p:nvPr/>
          </p:nvSpPr>
          <p:spPr>
            <a:xfrm>
              <a:off x="4657425" y="3220475"/>
              <a:ext cx="147950" cy="39000"/>
            </a:xfrm>
            <a:custGeom>
              <a:avLst/>
              <a:gdLst/>
              <a:ahLst/>
              <a:cxnLst/>
              <a:rect l="l" t="t" r="r" b="b"/>
              <a:pathLst>
                <a:path w="5918" h="1560" extrusionOk="0">
                  <a:moveTo>
                    <a:pt x="405" y="667"/>
                  </a:moveTo>
                  <a:cubicBezTo>
                    <a:pt x="548" y="715"/>
                    <a:pt x="691" y="726"/>
                    <a:pt x="822" y="726"/>
                  </a:cubicBezTo>
                  <a:lnTo>
                    <a:pt x="917" y="750"/>
                  </a:lnTo>
                  <a:cubicBezTo>
                    <a:pt x="1072" y="762"/>
                    <a:pt x="1250" y="774"/>
                    <a:pt x="1417" y="786"/>
                  </a:cubicBezTo>
                  <a:cubicBezTo>
                    <a:pt x="2286" y="881"/>
                    <a:pt x="3179" y="965"/>
                    <a:pt x="4036" y="1179"/>
                  </a:cubicBezTo>
                  <a:cubicBezTo>
                    <a:pt x="4310" y="1250"/>
                    <a:pt x="4584" y="1322"/>
                    <a:pt x="4858" y="1405"/>
                  </a:cubicBezTo>
                  <a:cubicBezTo>
                    <a:pt x="5001" y="1441"/>
                    <a:pt x="5156" y="1488"/>
                    <a:pt x="5298" y="1512"/>
                  </a:cubicBezTo>
                  <a:cubicBezTo>
                    <a:pt x="5394" y="1548"/>
                    <a:pt x="5465" y="1560"/>
                    <a:pt x="5525" y="1560"/>
                  </a:cubicBezTo>
                  <a:cubicBezTo>
                    <a:pt x="5715" y="1560"/>
                    <a:pt x="5775" y="1417"/>
                    <a:pt x="5870" y="1179"/>
                  </a:cubicBezTo>
                  <a:lnTo>
                    <a:pt x="5918" y="1036"/>
                  </a:lnTo>
                  <a:lnTo>
                    <a:pt x="5798" y="976"/>
                  </a:lnTo>
                  <a:cubicBezTo>
                    <a:pt x="5763" y="965"/>
                    <a:pt x="5751" y="953"/>
                    <a:pt x="5715" y="941"/>
                  </a:cubicBezTo>
                  <a:cubicBezTo>
                    <a:pt x="5656" y="905"/>
                    <a:pt x="5584" y="857"/>
                    <a:pt x="5501" y="845"/>
                  </a:cubicBezTo>
                  <a:cubicBezTo>
                    <a:pt x="5382" y="822"/>
                    <a:pt x="5263" y="786"/>
                    <a:pt x="5144" y="738"/>
                  </a:cubicBezTo>
                  <a:cubicBezTo>
                    <a:pt x="4798" y="655"/>
                    <a:pt x="4453" y="548"/>
                    <a:pt x="4108" y="488"/>
                  </a:cubicBezTo>
                  <a:cubicBezTo>
                    <a:pt x="3191" y="345"/>
                    <a:pt x="2250" y="226"/>
                    <a:pt x="1334" y="107"/>
                  </a:cubicBezTo>
                  <a:lnTo>
                    <a:pt x="691" y="12"/>
                  </a:lnTo>
                  <a:cubicBezTo>
                    <a:pt x="631" y="12"/>
                    <a:pt x="584" y="0"/>
                    <a:pt x="512" y="0"/>
                  </a:cubicBezTo>
                  <a:lnTo>
                    <a:pt x="381" y="0"/>
                  </a:lnTo>
                  <a:lnTo>
                    <a:pt x="238" y="0"/>
                  </a:lnTo>
                  <a:lnTo>
                    <a:pt x="143" y="0"/>
                  </a:lnTo>
                  <a:lnTo>
                    <a:pt x="0" y="345"/>
                  </a:lnTo>
                  <a:lnTo>
                    <a:pt x="95" y="417"/>
                  </a:lnTo>
                  <a:cubicBezTo>
                    <a:pt x="107" y="429"/>
                    <a:pt x="143" y="441"/>
                    <a:pt x="155" y="476"/>
                  </a:cubicBezTo>
                  <a:cubicBezTo>
                    <a:pt x="226" y="560"/>
                    <a:pt x="310" y="643"/>
                    <a:pt x="405" y="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5"/>
            <p:cNvSpPr/>
            <p:nvPr/>
          </p:nvSpPr>
          <p:spPr>
            <a:xfrm>
              <a:off x="4667250" y="3309475"/>
              <a:ext cx="150025" cy="37525"/>
            </a:xfrm>
            <a:custGeom>
              <a:avLst/>
              <a:gdLst/>
              <a:ahLst/>
              <a:cxnLst/>
              <a:rect l="l" t="t" r="r" b="b"/>
              <a:pathLst>
                <a:path w="6001" h="1501" extrusionOk="0">
                  <a:moveTo>
                    <a:pt x="5632" y="762"/>
                  </a:moveTo>
                  <a:cubicBezTo>
                    <a:pt x="5251" y="703"/>
                    <a:pt x="4893" y="619"/>
                    <a:pt x="4536" y="560"/>
                  </a:cubicBezTo>
                  <a:cubicBezTo>
                    <a:pt x="4036" y="476"/>
                    <a:pt x="3500" y="369"/>
                    <a:pt x="2977" y="298"/>
                  </a:cubicBezTo>
                  <a:cubicBezTo>
                    <a:pt x="2381" y="203"/>
                    <a:pt x="1774" y="131"/>
                    <a:pt x="1191" y="72"/>
                  </a:cubicBezTo>
                  <a:cubicBezTo>
                    <a:pt x="953" y="48"/>
                    <a:pt x="714" y="12"/>
                    <a:pt x="476" y="0"/>
                  </a:cubicBezTo>
                  <a:lnTo>
                    <a:pt x="393" y="0"/>
                  </a:lnTo>
                  <a:cubicBezTo>
                    <a:pt x="119" y="0"/>
                    <a:pt x="48" y="191"/>
                    <a:pt x="12" y="310"/>
                  </a:cubicBezTo>
                  <a:lnTo>
                    <a:pt x="0" y="369"/>
                  </a:lnTo>
                  <a:lnTo>
                    <a:pt x="36" y="417"/>
                  </a:lnTo>
                  <a:lnTo>
                    <a:pt x="48" y="429"/>
                  </a:lnTo>
                  <a:cubicBezTo>
                    <a:pt x="71" y="476"/>
                    <a:pt x="119" y="560"/>
                    <a:pt x="214" y="560"/>
                  </a:cubicBezTo>
                  <a:cubicBezTo>
                    <a:pt x="1845" y="726"/>
                    <a:pt x="3786" y="953"/>
                    <a:pt x="5727" y="1476"/>
                  </a:cubicBezTo>
                  <a:lnTo>
                    <a:pt x="5846" y="1500"/>
                  </a:lnTo>
                  <a:lnTo>
                    <a:pt x="5894" y="1381"/>
                  </a:lnTo>
                  <a:cubicBezTo>
                    <a:pt x="5953" y="1250"/>
                    <a:pt x="6001" y="1084"/>
                    <a:pt x="5929" y="941"/>
                  </a:cubicBezTo>
                  <a:cubicBezTo>
                    <a:pt x="5870" y="798"/>
                    <a:pt x="5679" y="762"/>
                    <a:pt x="5632" y="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5"/>
            <p:cNvSpPr/>
            <p:nvPr/>
          </p:nvSpPr>
          <p:spPr>
            <a:xfrm>
              <a:off x="4661275" y="3253500"/>
              <a:ext cx="149750" cy="39925"/>
            </a:xfrm>
            <a:custGeom>
              <a:avLst/>
              <a:gdLst/>
              <a:ahLst/>
              <a:cxnLst/>
              <a:rect l="l" t="t" r="r" b="b"/>
              <a:pathLst>
                <a:path w="5990" h="1597" extrusionOk="0">
                  <a:moveTo>
                    <a:pt x="1739" y="763"/>
                  </a:moveTo>
                  <a:lnTo>
                    <a:pt x="1882" y="775"/>
                  </a:lnTo>
                  <a:cubicBezTo>
                    <a:pt x="2787" y="882"/>
                    <a:pt x="3704" y="989"/>
                    <a:pt x="4597" y="1239"/>
                  </a:cubicBezTo>
                  <a:cubicBezTo>
                    <a:pt x="4763" y="1287"/>
                    <a:pt x="4942" y="1358"/>
                    <a:pt x="5109" y="1418"/>
                  </a:cubicBezTo>
                  <a:lnTo>
                    <a:pt x="5466" y="1549"/>
                  </a:lnTo>
                  <a:cubicBezTo>
                    <a:pt x="5525" y="1572"/>
                    <a:pt x="5585" y="1584"/>
                    <a:pt x="5633" y="1584"/>
                  </a:cubicBezTo>
                  <a:lnTo>
                    <a:pt x="5644" y="1584"/>
                  </a:lnTo>
                  <a:lnTo>
                    <a:pt x="5704" y="1584"/>
                  </a:lnTo>
                  <a:lnTo>
                    <a:pt x="5823" y="1596"/>
                  </a:lnTo>
                  <a:lnTo>
                    <a:pt x="5990" y="989"/>
                  </a:lnTo>
                  <a:lnTo>
                    <a:pt x="5847" y="941"/>
                  </a:lnTo>
                  <a:cubicBezTo>
                    <a:pt x="5775" y="918"/>
                    <a:pt x="5704" y="882"/>
                    <a:pt x="5621" y="870"/>
                  </a:cubicBezTo>
                  <a:cubicBezTo>
                    <a:pt x="5478" y="810"/>
                    <a:pt x="5323" y="763"/>
                    <a:pt x="5180" y="739"/>
                  </a:cubicBezTo>
                  <a:cubicBezTo>
                    <a:pt x="4156" y="465"/>
                    <a:pt x="3085" y="334"/>
                    <a:pt x="2049" y="215"/>
                  </a:cubicBezTo>
                  <a:cubicBezTo>
                    <a:pt x="1537" y="156"/>
                    <a:pt x="977" y="96"/>
                    <a:pt x="453" y="1"/>
                  </a:cubicBezTo>
                  <a:lnTo>
                    <a:pt x="382" y="1"/>
                  </a:lnTo>
                  <a:cubicBezTo>
                    <a:pt x="346" y="1"/>
                    <a:pt x="299" y="1"/>
                    <a:pt x="263" y="25"/>
                  </a:cubicBezTo>
                  <a:lnTo>
                    <a:pt x="239" y="25"/>
                  </a:lnTo>
                  <a:cubicBezTo>
                    <a:pt x="179" y="25"/>
                    <a:pt x="132" y="48"/>
                    <a:pt x="108" y="96"/>
                  </a:cubicBezTo>
                  <a:lnTo>
                    <a:pt x="60" y="179"/>
                  </a:lnTo>
                  <a:cubicBezTo>
                    <a:pt x="60" y="203"/>
                    <a:pt x="49" y="215"/>
                    <a:pt x="49" y="239"/>
                  </a:cubicBezTo>
                  <a:lnTo>
                    <a:pt x="1" y="358"/>
                  </a:lnTo>
                  <a:lnTo>
                    <a:pt x="108" y="417"/>
                  </a:lnTo>
                  <a:cubicBezTo>
                    <a:pt x="132" y="441"/>
                    <a:pt x="156" y="453"/>
                    <a:pt x="179" y="465"/>
                  </a:cubicBezTo>
                  <a:cubicBezTo>
                    <a:pt x="251" y="513"/>
                    <a:pt x="346" y="584"/>
                    <a:pt x="453" y="596"/>
                  </a:cubicBezTo>
                  <a:cubicBezTo>
                    <a:pt x="894" y="656"/>
                    <a:pt x="1322" y="715"/>
                    <a:pt x="1739" y="7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5"/>
            <p:cNvSpPr/>
            <p:nvPr/>
          </p:nvSpPr>
          <p:spPr>
            <a:xfrm>
              <a:off x="4671100" y="3347275"/>
              <a:ext cx="140225" cy="32450"/>
            </a:xfrm>
            <a:custGeom>
              <a:avLst/>
              <a:gdLst/>
              <a:ahLst/>
              <a:cxnLst/>
              <a:rect l="l" t="t" r="r" b="b"/>
              <a:pathLst>
                <a:path w="5609" h="1298" extrusionOk="0">
                  <a:moveTo>
                    <a:pt x="394" y="750"/>
                  </a:moveTo>
                  <a:cubicBezTo>
                    <a:pt x="453" y="750"/>
                    <a:pt x="501" y="738"/>
                    <a:pt x="548" y="715"/>
                  </a:cubicBezTo>
                  <a:cubicBezTo>
                    <a:pt x="989" y="631"/>
                    <a:pt x="1453" y="572"/>
                    <a:pt x="1930" y="572"/>
                  </a:cubicBezTo>
                  <a:cubicBezTo>
                    <a:pt x="2775" y="572"/>
                    <a:pt x="3644" y="715"/>
                    <a:pt x="4561" y="1048"/>
                  </a:cubicBezTo>
                  <a:cubicBezTo>
                    <a:pt x="4728" y="1107"/>
                    <a:pt x="4894" y="1155"/>
                    <a:pt x="5037" y="1191"/>
                  </a:cubicBezTo>
                  <a:cubicBezTo>
                    <a:pt x="5120" y="1227"/>
                    <a:pt x="5192" y="1238"/>
                    <a:pt x="5275" y="1274"/>
                  </a:cubicBezTo>
                  <a:lnTo>
                    <a:pt x="5394" y="1298"/>
                  </a:lnTo>
                  <a:lnTo>
                    <a:pt x="5454" y="1191"/>
                  </a:lnTo>
                  <a:cubicBezTo>
                    <a:pt x="5466" y="1179"/>
                    <a:pt x="5466" y="1167"/>
                    <a:pt x="5490" y="1155"/>
                  </a:cubicBezTo>
                  <a:cubicBezTo>
                    <a:pt x="5513" y="1107"/>
                    <a:pt x="5525" y="1072"/>
                    <a:pt x="5549" y="1036"/>
                  </a:cubicBezTo>
                  <a:cubicBezTo>
                    <a:pt x="5561" y="988"/>
                    <a:pt x="5561" y="941"/>
                    <a:pt x="5573" y="881"/>
                  </a:cubicBezTo>
                  <a:cubicBezTo>
                    <a:pt x="5573" y="857"/>
                    <a:pt x="5573" y="822"/>
                    <a:pt x="5597" y="798"/>
                  </a:cubicBezTo>
                  <a:lnTo>
                    <a:pt x="5609" y="655"/>
                  </a:lnTo>
                  <a:lnTo>
                    <a:pt x="5490" y="631"/>
                  </a:lnTo>
                  <a:lnTo>
                    <a:pt x="5180" y="536"/>
                  </a:lnTo>
                  <a:cubicBezTo>
                    <a:pt x="4966" y="476"/>
                    <a:pt x="4763" y="441"/>
                    <a:pt x="4561" y="357"/>
                  </a:cubicBezTo>
                  <a:cubicBezTo>
                    <a:pt x="3823" y="119"/>
                    <a:pt x="3013" y="0"/>
                    <a:pt x="2096" y="0"/>
                  </a:cubicBezTo>
                  <a:cubicBezTo>
                    <a:pt x="1584" y="0"/>
                    <a:pt x="1049" y="36"/>
                    <a:pt x="334" y="107"/>
                  </a:cubicBezTo>
                  <a:cubicBezTo>
                    <a:pt x="203" y="119"/>
                    <a:pt x="25" y="274"/>
                    <a:pt x="13" y="417"/>
                  </a:cubicBezTo>
                  <a:cubicBezTo>
                    <a:pt x="1" y="536"/>
                    <a:pt x="37" y="619"/>
                    <a:pt x="72" y="643"/>
                  </a:cubicBezTo>
                  <a:cubicBezTo>
                    <a:pt x="144" y="738"/>
                    <a:pt x="263" y="738"/>
                    <a:pt x="334" y="738"/>
                  </a:cubicBezTo>
                  <a:cubicBezTo>
                    <a:pt x="334" y="762"/>
                    <a:pt x="370" y="762"/>
                    <a:pt x="394" y="7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5"/>
            <p:cNvSpPr/>
            <p:nvPr/>
          </p:nvSpPr>
          <p:spPr>
            <a:xfrm>
              <a:off x="4677950" y="3381500"/>
              <a:ext cx="134875" cy="34850"/>
            </a:xfrm>
            <a:custGeom>
              <a:avLst/>
              <a:gdLst/>
              <a:ahLst/>
              <a:cxnLst/>
              <a:rect l="l" t="t" r="r" b="b"/>
              <a:pathLst>
                <a:path w="5395" h="1394" extrusionOk="0">
                  <a:moveTo>
                    <a:pt x="5299" y="774"/>
                  </a:moveTo>
                  <a:cubicBezTo>
                    <a:pt x="5275" y="762"/>
                    <a:pt x="5239" y="739"/>
                    <a:pt x="5204" y="715"/>
                  </a:cubicBezTo>
                  <a:cubicBezTo>
                    <a:pt x="3799" y="358"/>
                    <a:pt x="2346" y="119"/>
                    <a:pt x="870" y="24"/>
                  </a:cubicBezTo>
                  <a:lnTo>
                    <a:pt x="834" y="24"/>
                  </a:lnTo>
                  <a:cubicBezTo>
                    <a:pt x="751" y="24"/>
                    <a:pt x="644" y="0"/>
                    <a:pt x="536" y="0"/>
                  </a:cubicBezTo>
                  <a:cubicBezTo>
                    <a:pt x="465" y="0"/>
                    <a:pt x="405" y="0"/>
                    <a:pt x="346" y="24"/>
                  </a:cubicBezTo>
                  <a:cubicBezTo>
                    <a:pt x="239" y="36"/>
                    <a:pt x="179" y="119"/>
                    <a:pt x="144" y="179"/>
                  </a:cubicBezTo>
                  <a:cubicBezTo>
                    <a:pt x="120" y="203"/>
                    <a:pt x="108" y="215"/>
                    <a:pt x="108" y="227"/>
                  </a:cubicBezTo>
                  <a:lnTo>
                    <a:pt x="1" y="346"/>
                  </a:lnTo>
                  <a:lnTo>
                    <a:pt x="120" y="453"/>
                  </a:lnTo>
                  <a:lnTo>
                    <a:pt x="155" y="477"/>
                  </a:lnTo>
                  <a:cubicBezTo>
                    <a:pt x="191" y="524"/>
                    <a:pt x="263" y="584"/>
                    <a:pt x="334" y="596"/>
                  </a:cubicBezTo>
                  <a:cubicBezTo>
                    <a:pt x="394" y="620"/>
                    <a:pt x="465" y="620"/>
                    <a:pt x="513" y="620"/>
                  </a:cubicBezTo>
                  <a:lnTo>
                    <a:pt x="584" y="620"/>
                  </a:lnTo>
                  <a:lnTo>
                    <a:pt x="655" y="620"/>
                  </a:lnTo>
                  <a:cubicBezTo>
                    <a:pt x="858" y="631"/>
                    <a:pt x="1048" y="643"/>
                    <a:pt x="1239" y="643"/>
                  </a:cubicBezTo>
                  <a:cubicBezTo>
                    <a:pt x="1691" y="679"/>
                    <a:pt x="2132" y="691"/>
                    <a:pt x="2560" y="774"/>
                  </a:cubicBezTo>
                  <a:cubicBezTo>
                    <a:pt x="3132" y="881"/>
                    <a:pt x="3692" y="1036"/>
                    <a:pt x="4227" y="1179"/>
                  </a:cubicBezTo>
                  <a:cubicBezTo>
                    <a:pt x="4489" y="1251"/>
                    <a:pt x="4739" y="1310"/>
                    <a:pt x="4989" y="1370"/>
                  </a:cubicBezTo>
                  <a:cubicBezTo>
                    <a:pt x="5025" y="1370"/>
                    <a:pt x="5037" y="1393"/>
                    <a:pt x="5061" y="1393"/>
                  </a:cubicBezTo>
                  <a:lnTo>
                    <a:pt x="5108" y="1393"/>
                  </a:lnTo>
                  <a:lnTo>
                    <a:pt x="5168" y="1393"/>
                  </a:lnTo>
                  <a:lnTo>
                    <a:pt x="5287" y="1393"/>
                  </a:lnTo>
                  <a:lnTo>
                    <a:pt x="5394" y="858"/>
                  </a:lnTo>
                  <a:lnTo>
                    <a:pt x="5299" y="798"/>
                  </a:lnTo>
                  <a:cubicBezTo>
                    <a:pt x="5335" y="798"/>
                    <a:pt x="5323" y="774"/>
                    <a:pt x="5299" y="7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5"/>
            <p:cNvSpPr/>
            <p:nvPr/>
          </p:nvSpPr>
          <p:spPr>
            <a:xfrm>
              <a:off x="4714575" y="3186225"/>
              <a:ext cx="107175" cy="36350"/>
            </a:xfrm>
            <a:custGeom>
              <a:avLst/>
              <a:gdLst/>
              <a:ahLst/>
              <a:cxnLst/>
              <a:rect l="l" t="t" r="r" b="b"/>
              <a:pathLst>
                <a:path w="4287" h="1454" extrusionOk="0">
                  <a:moveTo>
                    <a:pt x="4072" y="822"/>
                  </a:moveTo>
                  <a:cubicBezTo>
                    <a:pt x="3953" y="727"/>
                    <a:pt x="3810" y="703"/>
                    <a:pt x="3691" y="668"/>
                  </a:cubicBezTo>
                  <a:cubicBezTo>
                    <a:pt x="2989" y="537"/>
                    <a:pt x="2274" y="394"/>
                    <a:pt x="1560" y="251"/>
                  </a:cubicBezTo>
                  <a:lnTo>
                    <a:pt x="774" y="108"/>
                  </a:lnTo>
                  <a:cubicBezTo>
                    <a:pt x="667" y="96"/>
                    <a:pt x="560" y="60"/>
                    <a:pt x="464" y="49"/>
                  </a:cubicBezTo>
                  <a:lnTo>
                    <a:pt x="310" y="13"/>
                  </a:lnTo>
                  <a:lnTo>
                    <a:pt x="238" y="1"/>
                  </a:lnTo>
                  <a:lnTo>
                    <a:pt x="179" y="49"/>
                  </a:lnTo>
                  <a:cubicBezTo>
                    <a:pt x="179" y="49"/>
                    <a:pt x="167" y="60"/>
                    <a:pt x="143" y="60"/>
                  </a:cubicBezTo>
                  <a:cubicBezTo>
                    <a:pt x="83" y="108"/>
                    <a:pt x="0" y="168"/>
                    <a:pt x="0" y="263"/>
                  </a:cubicBezTo>
                  <a:cubicBezTo>
                    <a:pt x="0" y="370"/>
                    <a:pt x="48" y="549"/>
                    <a:pt x="179" y="608"/>
                  </a:cubicBezTo>
                  <a:cubicBezTo>
                    <a:pt x="262" y="656"/>
                    <a:pt x="369" y="668"/>
                    <a:pt x="464" y="680"/>
                  </a:cubicBezTo>
                  <a:cubicBezTo>
                    <a:pt x="488" y="680"/>
                    <a:pt x="536" y="703"/>
                    <a:pt x="560" y="703"/>
                  </a:cubicBezTo>
                  <a:cubicBezTo>
                    <a:pt x="857" y="763"/>
                    <a:pt x="1179" y="822"/>
                    <a:pt x="1476" y="858"/>
                  </a:cubicBezTo>
                  <a:cubicBezTo>
                    <a:pt x="2203" y="1001"/>
                    <a:pt x="2941" y="1132"/>
                    <a:pt x="3643" y="1394"/>
                  </a:cubicBezTo>
                  <a:cubicBezTo>
                    <a:pt x="3655" y="1394"/>
                    <a:pt x="3679" y="1418"/>
                    <a:pt x="3679" y="1418"/>
                  </a:cubicBezTo>
                  <a:cubicBezTo>
                    <a:pt x="3715" y="1430"/>
                    <a:pt x="3774" y="1453"/>
                    <a:pt x="3834" y="1453"/>
                  </a:cubicBezTo>
                  <a:cubicBezTo>
                    <a:pt x="3858" y="1453"/>
                    <a:pt x="3882" y="1453"/>
                    <a:pt x="3893" y="1442"/>
                  </a:cubicBezTo>
                  <a:cubicBezTo>
                    <a:pt x="4036" y="1394"/>
                    <a:pt x="4191" y="1334"/>
                    <a:pt x="4227" y="1203"/>
                  </a:cubicBezTo>
                  <a:cubicBezTo>
                    <a:pt x="4286" y="1108"/>
                    <a:pt x="4191" y="906"/>
                    <a:pt x="4072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25"/>
          <p:cNvGrpSpPr/>
          <p:nvPr/>
        </p:nvGrpSpPr>
        <p:grpSpPr>
          <a:xfrm>
            <a:off x="5568991" y="415639"/>
            <a:ext cx="514295" cy="474382"/>
            <a:chOff x="712875" y="2205450"/>
            <a:chExt cx="233675" cy="215550"/>
          </a:xfrm>
        </p:grpSpPr>
        <p:sp>
          <p:nvSpPr>
            <p:cNvPr id="247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2" name="Google Shape;252;p25"/>
          <p:cNvGrpSpPr/>
          <p:nvPr/>
        </p:nvGrpSpPr>
        <p:grpSpPr>
          <a:xfrm>
            <a:off x="4569842" y="439820"/>
            <a:ext cx="739324" cy="681878"/>
            <a:chOff x="751275" y="1814050"/>
            <a:chExt cx="233675" cy="215525"/>
          </a:xfrm>
        </p:grpSpPr>
        <p:sp>
          <p:nvSpPr>
            <p:cNvPr id="253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3" name="Google Shape;273;p25"/>
          <p:cNvSpPr/>
          <p:nvPr/>
        </p:nvSpPr>
        <p:spPr>
          <a:xfrm rot="-1177723">
            <a:off x="3327008" y="583119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TextBox 90"/>
          <p:cNvSpPr txBox="1"/>
          <p:nvPr/>
        </p:nvSpPr>
        <p:spPr>
          <a:xfrm>
            <a:off x="4757765" y="991683"/>
            <a:ext cx="336248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JO" sz="4800" dirty="0" smtClean="0">
                <a:solidFill>
                  <a:srgbClr val="002060"/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لوحة </a:t>
            </a:r>
          </a:p>
          <a:p>
            <a:pPr algn="ctr" rtl="1"/>
            <a:r>
              <a:rPr lang="ar-JO" sz="4800" dirty="0" smtClean="0">
                <a:solidFill>
                  <a:srgbClr val="002060"/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المفاتيح</a:t>
            </a:r>
            <a:endParaRPr lang="ar-JO" sz="4800" dirty="0">
              <a:solidFill>
                <a:srgbClr val="002060"/>
              </a:solidFill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393636" y="97300"/>
            <a:ext cx="1577997" cy="1327923"/>
            <a:chOff x="7364123" y="542003"/>
            <a:chExt cx="1577997" cy="1327923"/>
          </a:xfrm>
        </p:grpSpPr>
        <p:sp>
          <p:nvSpPr>
            <p:cNvPr id="2" name="Freeform 1"/>
            <p:cNvSpPr/>
            <p:nvPr/>
          </p:nvSpPr>
          <p:spPr>
            <a:xfrm>
              <a:off x="7401861" y="544211"/>
              <a:ext cx="1526650" cy="1280160"/>
            </a:xfrm>
            <a:custGeom>
              <a:avLst/>
              <a:gdLst>
                <a:gd name="connsiteX0" fmla="*/ 548640 w 1526650"/>
                <a:gd name="connsiteY0" fmla="*/ 0 h 1280160"/>
                <a:gd name="connsiteX1" fmla="*/ 254441 w 1526650"/>
                <a:gd name="connsiteY1" fmla="*/ 87465 h 1280160"/>
                <a:gd name="connsiteX2" fmla="*/ 103367 w 1526650"/>
                <a:gd name="connsiteY2" fmla="*/ 230588 h 1280160"/>
                <a:gd name="connsiteX3" fmla="*/ 31805 w 1526650"/>
                <a:gd name="connsiteY3" fmla="*/ 373712 h 1280160"/>
                <a:gd name="connsiteX4" fmla="*/ 0 w 1526650"/>
                <a:gd name="connsiteY4" fmla="*/ 532738 h 1280160"/>
                <a:gd name="connsiteX5" fmla="*/ 31805 w 1526650"/>
                <a:gd name="connsiteY5" fmla="*/ 771277 h 1280160"/>
                <a:gd name="connsiteX6" fmla="*/ 174928 w 1526650"/>
                <a:gd name="connsiteY6" fmla="*/ 882595 h 1280160"/>
                <a:gd name="connsiteX7" fmla="*/ 389614 w 1526650"/>
                <a:gd name="connsiteY7" fmla="*/ 954157 h 1280160"/>
                <a:gd name="connsiteX8" fmla="*/ 572494 w 1526650"/>
                <a:gd name="connsiteY8" fmla="*/ 1017767 h 1280160"/>
                <a:gd name="connsiteX9" fmla="*/ 572494 w 1526650"/>
                <a:gd name="connsiteY9" fmla="*/ 1017767 h 1280160"/>
                <a:gd name="connsiteX10" fmla="*/ 548640 w 1526650"/>
                <a:gd name="connsiteY10" fmla="*/ 1121134 h 1280160"/>
                <a:gd name="connsiteX11" fmla="*/ 492981 w 1526650"/>
                <a:gd name="connsiteY11" fmla="*/ 1280160 h 1280160"/>
                <a:gd name="connsiteX12" fmla="*/ 644055 w 1526650"/>
                <a:gd name="connsiteY12" fmla="*/ 1232452 h 1280160"/>
                <a:gd name="connsiteX13" fmla="*/ 747422 w 1526650"/>
                <a:gd name="connsiteY13" fmla="*/ 1144988 h 1280160"/>
                <a:gd name="connsiteX14" fmla="*/ 842838 w 1526650"/>
                <a:gd name="connsiteY14" fmla="*/ 1041621 h 1280160"/>
                <a:gd name="connsiteX15" fmla="*/ 1009815 w 1526650"/>
                <a:gd name="connsiteY15" fmla="*/ 1025719 h 1280160"/>
                <a:gd name="connsiteX16" fmla="*/ 1232452 w 1526650"/>
                <a:gd name="connsiteY16" fmla="*/ 970059 h 1280160"/>
                <a:gd name="connsiteX17" fmla="*/ 1470991 w 1526650"/>
                <a:gd name="connsiteY17" fmla="*/ 779228 h 1280160"/>
                <a:gd name="connsiteX18" fmla="*/ 1526650 w 1526650"/>
                <a:gd name="connsiteY18" fmla="*/ 485030 h 1280160"/>
                <a:gd name="connsiteX19" fmla="*/ 1478942 w 1526650"/>
                <a:gd name="connsiteY19" fmla="*/ 246491 h 1280160"/>
                <a:gd name="connsiteX20" fmla="*/ 1351721 w 1526650"/>
                <a:gd name="connsiteY20" fmla="*/ 111319 h 1280160"/>
                <a:gd name="connsiteX21" fmla="*/ 1121134 w 1526650"/>
                <a:gd name="connsiteY21" fmla="*/ 55659 h 1280160"/>
                <a:gd name="connsiteX22" fmla="*/ 811033 w 1526650"/>
                <a:gd name="connsiteY22" fmla="*/ 15903 h 1280160"/>
                <a:gd name="connsiteX23" fmla="*/ 548640 w 1526650"/>
                <a:gd name="connsiteY23" fmla="*/ 0 h 1280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26650" h="1280160">
                  <a:moveTo>
                    <a:pt x="548640" y="0"/>
                  </a:moveTo>
                  <a:lnTo>
                    <a:pt x="254441" y="87465"/>
                  </a:lnTo>
                  <a:lnTo>
                    <a:pt x="103367" y="230588"/>
                  </a:lnTo>
                  <a:lnTo>
                    <a:pt x="31805" y="373712"/>
                  </a:lnTo>
                  <a:lnTo>
                    <a:pt x="0" y="532738"/>
                  </a:lnTo>
                  <a:lnTo>
                    <a:pt x="31805" y="771277"/>
                  </a:lnTo>
                  <a:lnTo>
                    <a:pt x="174928" y="882595"/>
                  </a:lnTo>
                  <a:lnTo>
                    <a:pt x="389614" y="954157"/>
                  </a:lnTo>
                  <a:lnTo>
                    <a:pt x="572494" y="1017767"/>
                  </a:lnTo>
                  <a:lnTo>
                    <a:pt x="572494" y="1017767"/>
                  </a:lnTo>
                  <a:lnTo>
                    <a:pt x="548640" y="1121134"/>
                  </a:lnTo>
                  <a:lnTo>
                    <a:pt x="492981" y="1280160"/>
                  </a:lnTo>
                  <a:lnTo>
                    <a:pt x="644055" y="1232452"/>
                  </a:lnTo>
                  <a:lnTo>
                    <a:pt x="747422" y="1144988"/>
                  </a:lnTo>
                  <a:lnTo>
                    <a:pt x="842838" y="1041621"/>
                  </a:lnTo>
                  <a:lnTo>
                    <a:pt x="1009815" y="1025719"/>
                  </a:lnTo>
                  <a:lnTo>
                    <a:pt x="1232452" y="970059"/>
                  </a:lnTo>
                  <a:lnTo>
                    <a:pt x="1470991" y="779228"/>
                  </a:lnTo>
                  <a:lnTo>
                    <a:pt x="1526650" y="485030"/>
                  </a:lnTo>
                  <a:lnTo>
                    <a:pt x="1478942" y="246491"/>
                  </a:lnTo>
                  <a:lnTo>
                    <a:pt x="1351721" y="111319"/>
                  </a:lnTo>
                  <a:lnTo>
                    <a:pt x="1121134" y="55659"/>
                  </a:lnTo>
                  <a:lnTo>
                    <a:pt x="811033" y="15903"/>
                  </a:lnTo>
                  <a:lnTo>
                    <a:pt x="5486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263" name="Google Shape;263;p25"/>
            <p:cNvSpPr/>
            <p:nvPr/>
          </p:nvSpPr>
          <p:spPr>
            <a:xfrm>
              <a:off x="7364123" y="542003"/>
              <a:ext cx="1577997" cy="1327923"/>
            </a:xfrm>
            <a:custGeom>
              <a:avLst/>
              <a:gdLst/>
              <a:ahLst/>
              <a:cxnLst/>
              <a:rect l="l" t="t" r="r" b="b"/>
              <a:pathLst>
                <a:path w="22016" h="18527" extrusionOk="0">
                  <a:moveTo>
                    <a:pt x="21515" y="4323"/>
                  </a:moveTo>
                  <a:cubicBezTo>
                    <a:pt x="21229" y="3394"/>
                    <a:pt x="20801" y="2382"/>
                    <a:pt x="19777" y="1846"/>
                  </a:cubicBezTo>
                  <a:cubicBezTo>
                    <a:pt x="19146" y="1525"/>
                    <a:pt x="18407" y="1168"/>
                    <a:pt x="17610" y="1001"/>
                  </a:cubicBezTo>
                  <a:cubicBezTo>
                    <a:pt x="16241" y="715"/>
                    <a:pt x="14443" y="370"/>
                    <a:pt x="12633" y="191"/>
                  </a:cubicBezTo>
                  <a:cubicBezTo>
                    <a:pt x="11657" y="108"/>
                    <a:pt x="10514" y="1"/>
                    <a:pt x="9359" y="1"/>
                  </a:cubicBezTo>
                  <a:cubicBezTo>
                    <a:pt x="8561" y="1"/>
                    <a:pt x="7847" y="48"/>
                    <a:pt x="7168" y="132"/>
                  </a:cubicBezTo>
                  <a:cubicBezTo>
                    <a:pt x="5811" y="310"/>
                    <a:pt x="4811" y="632"/>
                    <a:pt x="3906" y="1168"/>
                  </a:cubicBezTo>
                  <a:cubicBezTo>
                    <a:pt x="1810" y="2430"/>
                    <a:pt x="572" y="4216"/>
                    <a:pt x="119" y="6621"/>
                  </a:cubicBezTo>
                  <a:cubicBezTo>
                    <a:pt x="0" y="7311"/>
                    <a:pt x="60" y="7978"/>
                    <a:pt x="108" y="8633"/>
                  </a:cubicBezTo>
                  <a:cubicBezTo>
                    <a:pt x="143" y="8907"/>
                    <a:pt x="155" y="9180"/>
                    <a:pt x="167" y="9466"/>
                  </a:cubicBezTo>
                  <a:cubicBezTo>
                    <a:pt x="203" y="10252"/>
                    <a:pt x="608" y="10871"/>
                    <a:pt x="1001" y="11443"/>
                  </a:cubicBezTo>
                  <a:cubicBezTo>
                    <a:pt x="1143" y="11657"/>
                    <a:pt x="1286" y="11859"/>
                    <a:pt x="1405" y="12086"/>
                  </a:cubicBezTo>
                  <a:cubicBezTo>
                    <a:pt x="1441" y="12145"/>
                    <a:pt x="1489" y="12193"/>
                    <a:pt x="1536" y="12217"/>
                  </a:cubicBezTo>
                  <a:lnTo>
                    <a:pt x="1572" y="12252"/>
                  </a:lnTo>
                  <a:cubicBezTo>
                    <a:pt x="2489" y="12990"/>
                    <a:pt x="3608" y="13550"/>
                    <a:pt x="5084" y="13943"/>
                  </a:cubicBezTo>
                  <a:cubicBezTo>
                    <a:pt x="5918" y="14181"/>
                    <a:pt x="6775" y="14455"/>
                    <a:pt x="7644" y="14741"/>
                  </a:cubicBezTo>
                  <a:cubicBezTo>
                    <a:pt x="8061" y="14872"/>
                    <a:pt x="8061" y="14872"/>
                    <a:pt x="7966" y="15348"/>
                  </a:cubicBezTo>
                  <a:cubicBezTo>
                    <a:pt x="7787" y="16265"/>
                    <a:pt x="7335" y="17074"/>
                    <a:pt x="6918" y="17741"/>
                  </a:cubicBezTo>
                  <a:cubicBezTo>
                    <a:pt x="6823" y="17872"/>
                    <a:pt x="6763" y="18110"/>
                    <a:pt x="6823" y="18289"/>
                  </a:cubicBezTo>
                  <a:cubicBezTo>
                    <a:pt x="6882" y="18455"/>
                    <a:pt x="7156" y="18527"/>
                    <a:pt x="7287" y="18527"/>
                  </a:cubicBezTo>
                  <a:lnTo>
                    <a:pt x="7335" y="18527"/>
                  </a:lnTo>
                  <a:cubicBezTo>
                    <a:pt x="7406" y="18527"/>
                    <a:pt x="7478" y="18515"/>
                    <a:pt x="7549" y="18515"/>
                  </a:cubicBezTo>
                  <a:cubicBezTo>
                    <a:pt x="7870" y="18491"/>
                    <a:pt x="8192" y="18467"/>
                    <a:pt x="8478" y="18336"/>
                  </a:cubicBezTo>
                  <a:cubicBezTo>
                    <a:pt x="9692" y="17753"/>
                    <a:pt x="11061" y="16979"/>
                    <a:pt x="11930" y="15586"/>
                  </a:cubicBezTo>
                  <a:cubicBezTo>
                    <a:pt x="12073" y="15348"/>
                    <a:pt x="12240" y="15253"/>
                    <a:pt x="12514" y="15253"/>
                  </a:cubicBezTo>
                  <a:lnTo>
                    <a:pt x="12657" y="15253"/>
                  </a:lnTo>
                  <a:lnTo>
                    <a:pt x="13026" y="15253"/>
                  </a:lnTo>
                  <a:cubicBezTo>
                    <a:pt x="13419" y="15253"/>
                    <a:pt x="13859" y="15241"/>
                    <a:pt x="14300" y="15169"/>
                  </a:cubicBezTo>
                  <a:cubicBezTo>
                    <a:pt x="15550" y="14943"/>
                    <a:pt x="17003" y="14598"/>
                    <a:pt x="18324" y="13848"/>
                  </a:cubicBezTo>
                  <a:lnTo>
                    <a:pt x="18384" y="13812"/>
                  </a:lnTo>
                  <a:cubicBezTo>
                    <a:pt x="19015" y="13455"/>
                    <a:pt x="19658" y="13086"/>
                    <a:pt x="20134" y="12467"/>
                  </a:cubicBezTo>
                  <a:cubicBezTo>
                    <a:pt x="21158" y="11145"/>
                    <a:pt x="21717" y="9788"/>
                    <a:pt x="21801" y="8478"/>
                  </a:cubicBezTo>
                  <a:cubicBezTo>
                    <a:pt x="22015" y="6966"/>
                    <a:pt x="21920" y="5609"/>
                    <a:pt x="21515" y="4323"/>
                  </a:cubicBezTo>
                  <a:close/>
                  <a:moveTo>
                    <a:pt x="11573" y="14764"/>
                  </a:moveTo>
                  <a:cubicBezTo>
                    <a:pt x="11526" y="14860"/>
                    <a:pt x="11466" y="14931"/>
                    <a:pt x="11418" y="15014"/>
                  </a:cubicBezTo>
                  <a:cubicBezTo>
                    <a:pt x="11299" y="15229"/>
                    <a:pt x="11204" y="15419"/>
                    <a:pt x="11049" y="15586"/>
                  </a:cubicBezTo>
                  <a:cubicBezTo>
                    <a:pt x="10311" y="16443"/>
                    <a:pt x="9371" y="17122"/>
                    <a:pt x="8263" y="17562"/>
                  </a:cubicBezTo>
                  <a:cubicBezTo>
                    <a:pt x="8168" y="17610"/>
                    <a:pt x="8049" y="17610"/>
                    <a:pt x="7894" y="17622"/>
                  </a:cubicBezTo>
                  <a:lnTo>
                    <a:pt x="7835" y="17622"/>
                  </a:lnTo>
                  <a:cubicBezTo>
                    <a:pt x="7894" y="17491"/>
                    <a:pt x="7942" y="17372"/>
                    <a:pt x="8001" y="17229"/>
                  </a:cubicBezTo>
                  <a:cubicBezTo>
                    <a:pt x="8180" y="16789"/>
                    <a:pt x="8335" y="16419"/>
                    <a:pt x="8478" y="16015"/>
                  </a:cubicBezTo>
                  <a:cubicBezTo>
                    <a:pt x="8585" y="15717"/>
                    <a:pt x="8632" y="15407"/>
                    <a:pt x="8704" y="14955"/>
                  </a:cubicBezTo>
                  <a:cubicBezTo>
                    <a:pt x="8763" y="14395"/>
                    <a:pt x="8621" y="14193"/>
                    <a:pt x="8073" y="14038"/>
                  </a:cubicBezTo>
                  <a:lnTo>
                    <a:pt x="7227" y="13812"/>
                  </a:lnTo>
                  <a:cubicBezTo>
                    <a:pt x="6870" y="13717"/>
                    <a:pt x="6513" y="13633"/>
                    <a:pt x="6156" y="13514"/>
                  </a:cubicBezTo>
                  <a:lnTo>
                    <a:pt x="5715" y="13383"/>
                  </a:lnTo>
                  <a:cubicBezTo>
                    <a:pt x="4965" y="13145"/>
                    <a:pt x="4191" y="12907"/>
                    <a:pt x="3441" y="12586"/>
                  </a:cubicBezTo>
                  <a:cubicBezTo>
                    <a:pt x="2060" y="12014"/>
                    <a:pt x="1179" y="11026"/>
                    <a:pt x="870" y="9752"/>
                  </a:cubicBezTo>
                  <a:cubicBezTo>
                    <a:pt x="119" y="6609"/>
                    <a:pt x="1215" y="3775"/>
                    <a:pt x="3810" y="1989"/>
                  </a:cubicBezTo>
                  <a:cubicBezTo>
                    <a:pt x="4739" y="1358"/>
                    <a:pt x="5775" y="977"/>
                    <a:pt x="7013" y="846"/>
                  </a:cubicBezTo>
                  <a:cubicBezTo>
                    <a:pt x="7739" y="775"/>
                    <a:pt x="8490" y="727"/>
                    <a:pt x="9275" y="727"/>
                  </a:cubicBezTo>
                  <a:cubicBezTo>
                    <a:pt x="11180" y="727"/>
                    <a:pt x="13073" y="953"/>
                    <a:pt x="14859" y="1191"/>
                  </a:cubicBezTo>
                  <a:cubicBezTo>
                    <a:pt x="16062" y="1358"/>
                    <a:pt x="17145" y="1596"/>
                    <a:pt x="18205" y="1918"/>
                  </a:cubicBezTo>
                  <a:cubicBezTo>
                    <a:pt x="19503" y="2334"/>
                    <a:pt x="20277" y="3084"/>
                    <a:pt x="20682" y="4251"/>
                  </a:cubicBezTo>
                  <a:cubicBezTo>
                    <a:pt x="21372" y="6359"/>
                    <a:pt x="21313" y="8442"/>
                    <a:pt x="20503" y="10442"/>
                  </a:cubicBezTo>
                  <a:cubicBezTo>
                    <a:pt x="20086" y="11478"/>
                    <a:pt x="19408" y="12264"/>
                    <a:pt x="18515" y="12800"/>
                  </a:cubicBezTo>
                  <a:cubicBezTo>
                    <a:pt x="16705" y="13871"/>
                    <a:pt x="14931" y="14395"/>
                    <a:pt x="13097" y="14395"/>
                  </a:cubicBezTo>
                  <a:cubicBezTo>
                    <a:pt x="12847" y="14395"/>
                    <a:pt x="12597" y="14372"/>
                    <a:pt x="12347" y="14360"/>
                  </a:cubicBezTo>
                  <a:lnTo>
                    <a:pt x="12228" y="14360"/>
                  </a:lnTo>
                  <a:cubicBezTo>
                    <a:pt x="11930" y="14407"/>
                    <a:pt x="11716" y="14526"/>
                    <a:pt x="11573" y="147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7208304" y="111049"/>
            <a:ext cx="193569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JO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الدرس</a:t>
            </a:r>
          </a:p>
          <a:p>
            <a:pPr algn="ctr" rtl="1"/>
            <a:r>
              <a:rPr lang="ar-JO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 الثاني :</a:t>
            </a:r>
            <a:endParaRPr lang="ar-JO" sz="2800" dirty="0">
              <a:solidFill>
                <a:schemeClr val="tx1">
                  <a:lumMod val="75000"/>
                  <a:lumOff val="25000"/>
                </a:schemeClr>
              </a:solidFill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pic>
        <p:nvPicPr>
          <p:cNvPr id="1028" name="Picture 4" descr="نتيجة بحث الصور عن keyboar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9180">
            <a:off x="59937" y="2127377"/>
            <a:ext cx="4972050" cy="304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مستطيل 59"/>
          <p:cNvSpPr/>
          <p:nvPr/>
        </p:nvSpPr>
        <p:spPr>
          <a:xfrm>
            <a:off x="61004" y="57272"/>
            <a:ext cx="204735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ar-JO" sz="18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bo2sadam" pitchFamily="2" charset="-78"/>
                <a:cs typeface="abo2sadam" pitchFamily="2" charset="-78"/>
              </a:rPr>
              <a:t>إعداد : هدى النشواتي</a:t>
            </a:r>
            <a:endParaRPr lang="ar-SA" sz="1800" b="1" cap="none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bo2sadam" pitchFamily="2" charset="-78"/>
              <a:cs typeface="abo2sadam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7"/>
          <p:cNvSpPr txBox="1">
            <a:spLocks noGrp="1"/>
          </p:cNvSpPr>
          <p:nvPr>
            <p:ph type="subTitle" idx="5"/>
          </p:nvPr>
        </p:nvSpPr>
        <p:spPr>
          <a:xfrm>
            <a:off x="669073" y="3846223"/>
            <a:ext cx="2480298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استخدام لوحة المفاتيح في برنامج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 smtClean="0">
                <a:cs typeface="+mn-cs"/>
              </a:rPr>
              <a:t>Ms</a:t>
            </a:r>
            <a:r>
              <a:rPr lang="en-US" sz="2800" dirty="0" smtClean="0">
                <a:cs typeface="+mn-cs"/>
              </a:rPr>
              <a:t> Word</a:t>
            </a:r>
            <a:endParaRPr sz="2800" dirty="0">
              <a:cs typeface="+mn-cs"/>
            </a:endParaRPr>
          </a:p>
        </p:txBody>
      </p:sp>
      <p:sp>
        <p:nvSpPr>
          <p:cNvPr id="300" name="Google Shape;300;p27"/>
          <p:cNvSpPr txBox="1">
            <a:spLocks noGrp="1"/>
          </p:cNvSpPr>
          <p:nvPr>
            <p:ph type="subTitle" idx="8"/>
          </p:nvPr>
        </p:nvSpPr>
        <p:spPr>
          <a:xfrm>
            <a:off x="3493064" y="3622123"/>
            <a:ext cx="2400712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التعرف إلى وظائف أهم المفاتيح</a:t>
            </a:r>
            <a:r>
              <a:rPr lang="ar-JO" sz="2800" dirty="0">
                <a:latin typeface="abo2sadam" panose="02000500040000020004" pitchFamily="2" charset="-78"/>
                <a:cs typeface="abo2sadam" panose="02000500040000020004" pitchFamily="2" charset="-78"/>
              </a:rPr>
              <a:t> </a:t>
            </a:r>
            <a:r>
              <a:rPr lang="ar-JO" sz="28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في برنامج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 smtClean="0">
                <a:latin typeface="+mn-lt"/>
                <a:ea typeface="MS UI Gothic" panose="020B0600070205080204" pitchFamily="34" charset="-128"/>
                <a:cs typeface="+mn-cs"/>
              </a:rPr>
              <a:t>Ms</a:t>
            </a:r>
            <a:r>
              <a:rPr lang="en-US" sz="2800" dirty="0" smtClean="0">
                <a:latin typeface="+mn-lt"/>
                <a:ea typeface="MS UI Gothic" panose="020B0600070205080204" pitchFamily="34" charset="-128"/>
                <a:cs typeface="+mn-cs"/>
              </a:rPr>
              <a:t> Word</a:t>
            </a:r>
            <a:endParaRPr sz="2800" dirty="0">
              <a:latin typeface="+mn-lt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02" name="Google Shape;302;p27"/>
          <p:cNvSpPr txBox="1">
            <a:spLocks noGrp="1"/>
          </p:cNvSpPr>
          <p:nvPr>
            <p:ph type="subTitle" idx="14"/>
          </p:nvPr>
        </p:nvSpPr>
        <p:spPr>
          <a:xfrm>
            <a:off x="6622615" y="3257914"/>
            <a:ext cx="1986126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التعرف إلى لوحة المفاتيح</a:t>
            </a:r>
            <a:endParaRPr sz="2800"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sp>
        <p:nvSpPr>
          <p:cNvPr id="305" name="Google Shape;305;p27"/>
          <p:cNvSpPr/>
          <p:nvPr/>
        </p:nvSpPr>
        <p:spPr>
          <a:xfrm>
            <a:off x="1420139" y="1690576"/>
            <a:ext cx="1195100" cy="1195100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7"/>
          <p:cNvSpPr/>
          <p:nvPr/>
        </p:nvSpPr>
        <p:spPr>
          <a:xfrm>
            <a:off x="4034572" y="981897"/>
            <a:ext cx="1195100" cy="1195100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27"/>
          <p:cNvSpPr/>
          <p:nvPr/>
        </p:nvSpPr>
        <p:spPr>
          <a:xfrm>
            <a:off x="6934965" y="1529003"/>
            <a:ext cx="1195100" cy="1195100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27"/>
          <p:cNvSpPr txBox="1">
            <a:spLocks noGrp="1"/>
          </p:cNvSpPr>
          <p:nvPr>
            <p:ph type="title" idx="4"/>
          </p:nvPr>
        </p:nvSpPr>
        <p:spPr>
          <a:xfrm>
            <a:off x="1660330" y="2021305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ar-JO" sz="4400" dirty="0"/>
              <a:t>3</a:t>
            </a:r>
            <a:endParaRPr sz="4400" dirty="0"/>
          </a:p>
        </p:txBody>
      </p:sp>
      <p:sp>
        <p:nvSpPr>
          <p:cNvPr id="310" name="Google Shape;310;p27"/>
          <p:cNvSpPr txBox="1">
            <a:spLocks noGrp="1"/>
          </p:cNvSpPr>
          <p:nvPr>
            <p:ph type="title" idx="7"/>
          </p:nvPr>
        </p:nvSpPr>
        <p:spPr>
          <a:xfrm>
            <a:off x="4245819" y="1376115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ar-JO" sz="4400" dirty="0"/>
              <a:t>2</a:t>
            </a:r>
            <a:endParaRPr sz="4400" dirty="0"/>
          </a:p>
        </p:txBody>
      </p:sp>
      <p:sp>
        <p:nvSpPr>
          <p:cNvPr id="311" name="Google Shape;311;p27"/>
          <p:cNvSpPr txBox="1">
            <a:spLocks noGrp="1"/>
          </p:cNvSpPr>
          <p:nvPr>
            <p:ph type="title" idx="13"/>
          </p:nvPr>
        </p:nvSpPr>
        <p:spPr>
          <a:xfrm>
            <a:off x="7157665" y="1836498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400" dirty="0" smtClean="0"/>
              <a:t>1</a:t>
            </a:r>
            <a:endParaRPr sz="4400" dirty="0"/>
          </a:p>
        </p:txBody>
      </p:sp>
      <p:sp>
        <p:nvSpPr>
          <p:cNvPr id="312" name="Google Shape;312;p27"/>
          <p:cNvSpPr/>
          <p:nvPr/>
        </p:nvSpPr>
        <p:spPr>
          <a:xfrm>
            <a:off x="4460005" y="334443"/>
            <a:ext cx="466831" cy="44879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6" name="صورة 1"/>
          <p:cNvPicPr>
            <a:picLocks noChangeAspect="1"/>
          </p:cNvPicPr>
          <p:nvPr/>
        </p:nvPicPr>
        <p:blipFill>
          <a:blip r:embed="rId3">
            <a:clrChange>
              <a:clrFrom>
                <a:srgbClr val="4E4E4E">
                  <a:alpha val="30588"/>
                </a:srgbClr>
              </a:clrFrom>
              <a:clrTo>
                <a:srgbClr val="4E4E4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429" y="-281276"/>
            <a:ext cx="2747072" cy="2077538"/>
          </a:xfrm>
          <a:prstGeom prst="rect">
            <a:avLst/>
          </a:prstGeom>
        </p:spPr>
      </p:pic>
      <p:sp>
        <p:nvSpPr>
          <p:cNvPr id="37" name="Google Shape;312;p27"/>
          <p:cNvSpPr/>
          <p:nvPr/>
        </p:nvSpPr>
        <p:spPr>
          <a:xfrm rot="6632158">
            <a:off x="628893" y="705895"/>
            <a:ext cx="315111" cy="33297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12;p27"/>
          <p:cNvSpPr/>
          <p:nvPr/>
        </p:nvSpPr>
        <p:spPr>
          <a:xfrm rot="6936484">
            <a:off x="2470248" y="1057749"/>
            <a:ext cx="416530" cy="395816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12;p27"/>
          <p:cNvSpPr/>
          <p:nvPr/>
        </p:nvSpPr>
        <p:spPr>
          <a:xfrm rot="6632158">
            <a:off x="1916295" y="294004"/>
            <a:ext cx="315111" cy="33297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29"/>
          <p:cNvSpPr/>
          <p:nvPr/>
        </p:nvSpPr>
        <p:spPr>
          <a:xfrm rot="-129175">
            <a:off x="1789023" y="1167494"/>
            <a:ext cx="5957405" cy="2926472"/>
          </a:xfrm>
          <a:prstGeom prst="roundRect">
            <a:avLst>
              <a:gd name="adj" fmla="val 24491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29"/>
          <p:cNvSpPr/>
          <p:nvPr/>
        </p:nvSpPr>
        <p:spPr>
          <a:xfrm rot="-129175">
            <a:off x="1593297" y="936869"/>
            <a:ext cx="5957405" cy="2926472"/>
          </a:xfrm>
          <a:prstGeom prst="roundRect">
            <a:avLst>
              <a:gd name="adj" fmla="val 244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29"/>
          <p:cNvSpPr/>
          <p:nvPr/>
        </p:nvSpPr>
        <p:spPr>
          <a:xfrm>
            <a:off x="3310650" y="3751400"/>
            <a:ext cx="2855974" cy="566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29"/>
          <p:cNvSpPr/>
          <p:nvPr/>
        </p:nvSpPr>
        <p:spPr>
          <a:xfrm>
            <a:off x="7443046" y="4351580"/>
            <a:ext cx="466831" cy="44879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29"/>
          <p:cNvSpPr/>
          <p:nvPr/>
        </p:nvSpPr>
        <p:spPr>
          <a:xfrm rot="2006702">
            <a:off x="8051026" y="3645241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29"/>
          <p:cNvSpPr txBox="1">
            <a:spLocks noGrp="1"/>
          </p:cNvSpPr>
          <p:nvPr>
            <p:ph type="subTitle" idx="1"/>
          </p:nvPr>
        </p:nvSpPr>
        <p:spPr>
          <a:xfrm rot="21406355">
            <a:off x="2056288" y="1381586"/>
            <a:ext cx="5154383" cy="19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تمثل لوحة المفاتيح وحدة الإدخال الرئيسية في الحاسوب، وتحتوي على عدد كبير من المفاتيح، ويختلف عددها حسب نوع اللوحة، ولكل مفتاح وظيفته الخاصة.</a:t>
            </a:r>
            <a:endParaRPr dirty="0"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  <p:grpSp>
        <p:nvGrpSpPr>
          <p:cNvPr id="362" name="Google Shape;362;p29"/>
          <p:cNvGrpSpPr/>
          <p:nvPr/>
        </p:nvGrpSpPr>
        <p:grpSpPr>
          <a:xfrm>
            <a:off x="930765" y="489363"/>
            <a:ext cx="1663844" cy="1216701"/>
            <a:chOff x="3348925" y="3556225"/>
            <a:chExt cx="776300" cy="567650"/>
          </a:xfrm>
        </p:grpSpPr>
        <p:sp>
          <p:nvSpPr>
            <p:cNvPr id="363" name="Google Shape;363;p29"/>
            <p:cNvSpPr/>
            <p:nvPr/>
          </p:nvSpPr>
          <p:spPr>
            <a:xfrm>
              <a:off x="3628125" y="3573200"/>
              <a:ext cx="481025" cy="443825"/>
            </a:xfrm>
            <a:custGeom>
              <a:avLst/>
              <a:gdLst/>
              <a:ahLst/>
              <a:cxnLst/>
              <a:rect l="l" t="t" r="r" b="b"/>
              <a:pathLst>
                <a:path w="19241" h="17753" extrusionOk="0">
                  <a:moveTo>
                    <a:pt x="19241" y="5274"/>
                  </a:moveTo>
                  <a:cubicBezTo>
                    <a:pt x="19157" y="6656"/>
                    <a:pt x="19050" y="8096"/>
                    <a:pt x="18955" y="9537"/>
                  </a:cubicBezTo>
                  <a:cubicBezTo>
                    <a:pt x="18919" y="10287"/>
                    <a:pt x="18931" y="11049"/>
                    <a:pt x="18884" y="11787"/>
                  </a:cubicBezTo>
                  <a:cubicBezTo>
                    <a:pt x="18800" y="13275"/>
                    <a:pt x="17610" y="14335"/>
                    <a:pt x="16098" y="14276"/>
                  </a:cubicBezTo>
                  <a:cubicBezTo>
                    <a:pt x="15990" y="14276"/>
                    <a:pt x="15907" y="14228"/>
                    <a:pt x="15800" y="14228"/>
                  </a:cubicBezTo>
                  <a:cubicBezTo>
                    <a:pt x="15371" y="14216"/>
                    <a:pt x="15264" y="14287"/>
                    <a:pt x="15240" y="14740"/>
                  </a:cubicBezTo>
                  <a:cubicBezTo>
                    <a:pt x="15193" y="15252"/>
                    <a:pt x="15181" y="15776"/>
                    <a:pt x="15145" y="16312"/>
                  </a:cubicBezTo>
                  <a:cubicBezTo>
                    <a:pt x="15145" y="16466"/>
                    <a:pt x="15145" y="16609"/>
                    <a:pt x="15121" y="16764"/>
                  </a:cubicBezTo>
                  <a:cubicBezTo>
                    <a:pt x="15074" y="17074"/>
                    <a:pt x="15121" y="17478"/>
                    <a:pt x="14764" y="17609"/>
                  </a:cubicBezTo>
                  <a:cubicBezTo>
                    <a:pt x="14371" y="17752"/>
                    <a:pt x="14014" y="17562"/>
                    <a:pt x="13764" y="17264"/>
                  </a:cubicBezTo>
                  <a:cubicBezTo>
                    <a:pt x="13097" y="16526"/>
                    <a:pt x="12419" y="15776"/>
                    <a:pt x="11811" y="14990"/>
                  </a:cubicBezTo>
                  <a:cubicBezTo>
                    <a:pt x="11526" y="14633"/>
                    <a:pt x="11228" y="14478"/>
                    <a:pt x="10799" y="14478"/>
                  </a:cubicBezTo>
                  <a:cubicBezTo>
                    <a:pt x="9668" y="14478"/>
                    <a:pt x="8549" y="14514"/>
                    <a:pt x="7442" y="14442"/>
                  </a:cubicBezTo>
                  <a:cubicBezTo>
                    <a:pt x="6394" y="14359"/>
                    <a:pt x="5358" y="14180"/>
                    <a:pt x="4334" y="14002"/>
                  </a:cubicBezTo>
                  <a:cubicBezTo>
                    <a:pt x="3810" y="13918"/>
                    <a:pt x="3763" y="13811"/>
                    <a:pt x="3763" y="13216"/>
                  </a:cubicBezTo>
                  <a:cubicBezTo>
                    <a:pt x="3763" y="12121"/>
                    <a:pt x="3679" y="11025"/>
                    <a:pt x="3394" y="9954"/>
                  </a:cubicBezTo>
                  <a:cubicBezTo>
                    <a:pt x="3179" y="9168"/>
                    <a:pt x="2727" y="8703"/>
                    <a:pt x="1905" y="8608"/>
                  </a:cubicBezTo>
                  <a:cubicBezTo>
                    <a:pt x="1489" y="8549"/>
                    <a:pt x="1072" y="8453"/>
                    <a:pt x="643" y="8430"/>
                  </a:cubicBezTo>
                  <a:cubicBezTo>
                    <a:pt x="286" y="8394"/>
                    <a:pt x="72" y="8227"/>
                    <a:pt x="60" y="7870"/>
                  </a:cubicBezTo>
                  <a:cubicBezTo>
                    <a:pt x="24" y="7251"/>
                    <a:pt x="0" y="6620"/>
                    <a:pt x="12" y="6001"/>
                  </a:cubicBezTo>
                  <a:cubicBezTo>
                    <a:pt x="48" y="5251"/>
                    <a:pt x="84" y="4501"/>
                    <a:pt x="191" y="3750"/>
                  </a:cubicBezTo>
                  <a:cubicBezTo>
                    <a:pt x="286" y="3143"/>
                    <a:pt x="441" y="2536"/>
                    <a:pt x="608" y="1941"/>
                  </a:cubicBezTo>
                  <a:cubicBezTo>
                    <a:pt x="881" y="881"/>
                    <a:pt x="1727" y="488"/>
                    <a:pt x="2643" y="286"/>
                  </a:cubicBezTo>
                  <a:cubicBezTo>
                    <a:pt x="3751" y="36"/>
                    <a:pt x="4870" y="0"/>
                    <a:pt x="6001" y="95"/>
                  </a:cubicBezTo>
                  <a:cubicBezTo>
                    <a:pt x="7870" y="226"/>
                    <a:pt x="9752" y="286"/>
                    <a:pt x="11609" y="417"/>
                  </a:cubicBezTo>
                  <a:cubicBezTo>
                    <a:pt x="13538" y="548"/>
                    <a:pt x="15490" y="750"/>
                    <a:pt x="17431" y="929"/>
                  </a:cubicBezTo>
                  <a:cubicBezTo>
                    <a:pt x="17622" y="941"/>
                    <a:pt x="17812" y="1012"/>
                    <a:pt x="18003" y="1060"/>
                  </a:cubicBezTo>
                  <a:cubicBezTo>
                    <a:pt x="18598" y="1203"/>
                    <a:pt x="18979" y="1584"/>
                    <a:pt x="19015" y="2203"/>
                  </a:cubicBezTo>
                  <a:cubicBezTo>
                    <a:pt x="19110" y="3203"/>
                    <a:pt x="19169" y="4203"/>
                    <a:pt x="19241" y="5274"/>
                  </a:cubicBezTo>
                  <a:close/>
                  <a:moveTo>
                    <a:pt x="9549" y="11585"/>
                  </a:moveTo>
                  <a:cubicBezTo>
                    <a:pt x="9609" y="11585"/>
                    <a:pt x="9763" y="11597"/>
                    <a:pt x="9894" y="11537"/>
                  </a:cubicBezTo>
                  <a:cubicBezTo>
                    <a:pt x="11025" y="11061"/>
                    <a:pt x="11907" y="10347"/>
                    <a:pt x="12228" y="9096"/>
                  </a:cubicBezTo>
                  <a:cubicBezTo>
                    <a:pt x="12395" y="8430"/>
                    <a:pt x="12264" y="8192"/>
                    <a:pt x="11609" y="8144"/>
                  </a:cubicBezTo>
                  <a:cubicBezTo>
                    <a:pt x="10442" y="8084"/>
                    <a:pt x="9263" y="8072"/>
                    <a:pt x="8097" y="8049"/>
                  </a:cubicBezTo>
                  <a:cubicBezTo>
                    <a:pt x="7573" y="8049"/>
                    <a:pt x="7239" y="8489"/>
                    <a:pt x="7287" y="9001"/>
                  </a:cubicBezTo>
                  <a:cubicBezTo>
                    <a:pt x="7311" y="9263"/>
                    <a:pt x="7382" y="9501"/>
                    <a:pt x="7406" y="9751"/>
                  </a:cubicBezTo>
                  <a:cubicBezTo>
                    <a:pt x="7549" y="11001"/>
                    <a:pt x="8573" y="11525"/>
                    <a:pt x="9549" y="11585"/>
                  </a:cubicBezTo>
                  <a:close/>
                  <a:moveTo>
                    <a:pt x="6799" y="6108"/>
                  </a:moveTo>
                  <a:lnTo>
                    <a:pt x="6799" y="6108"/>
                  </a:lnTo>
                  <a:lnTo>
                    <a:pt x="6799" y="5953"/>
                  </a:lnTo>
                  <a:cubicBezTo>
                    <a:pt x="6799" y="5620"/>
                    <a:pt x="6739" y="5346"/>
                    <a:pt x="6358" y="5298"/>
                  </a:cubicBezTo>
                  <a:cubicBezTo>
                    <a:pt x="6084" y="5274"/>
                    <a:pt x="5870" y="5513"/>
                    <a:pt x="5822" y="5894"/>
                  </a:cubicBezTo>
                  <a:cubicBezTo>
                    <a:pt x="5799" y="5965"/>
                    <a:pt x="5799" y="6048"/>
                    <a:pt x="5799" y="6120"/>
                  </a:cubicBezTo>
                  <a:cubicBezTo>
                    <a:pt x="5799" y="6608"/>
                    <a:pt x="6013" y="7013"/>
                    <a:pt x="6275" y="7025"/>
                  </a:cubicBezTo>
                  <a:cubicBezTo>
                    <a:pt x="6561" y="7060"/>
                    <a:pt x="6763" y="6703"/>
                    <a:pt x="6799" y="6167"/>
                  </a:cubicBezTo>
                  <a:close/>
                  <a:moveTo>
                    <a:pt x="14240" y="5536"/>
                  </a:moveTo>
                  <a:cubicBezTo>
                    <a:pt x="13383" y="5608"/>
                    <a:pt x="13121" y="6120"/>
                    <a:pt x="13526" y="6822"/>
                  </a:cubicBezTo>
                  <a:cubicBezTo>
                    <a:pt x="13597" y="6941"/>
                    <a:pt x="13752" y="7072"/>
                    <a:pt x="13859" y="7072"/>
                  </a:cubicBezTo>
                  <a:cubicBezTo>
                    <a:pt x="13954" y="7072"/>
                    <a:pt x="14121" y="6941"/>
                    <a:pt x="14181" y="6822"/>
                  </a:cubicBezTo>
                  <a:cubicBezTo>
                    <a:pt x="14359" y="6417"/>
                    <a:pt x="14371" y="6013"/>
                    <a:pt x="14240" y="55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9"/>
            <p:cNvSpPr/>
            <p:nvPr/>
          </p:nvSpPr>
          <p:spPr>
            <a:xfrm>
              <a:off x="3367375" y="3796725"/>
              <a:ext cx="342025" cy="307200"/>
            </a:xfrm>
            <a:custGeom>
              <a:avLst/>
              <a:gdLst/>
              <a:ahLst/>
              <a:cxnLst/>
              <a:rect l="l" t="t" r="r" b="b"/>
              <a:pathLst>
                <a:path w="13681" h="12288" extrusionOk="0">
                  <a:moveTo>
                    <a:pt x="2108" y="12288"/>
                  </a:moveTo>
                  <a:cubicBezTo>
                    <a:pt x="1798" y="11704"/>
                    <a:pt x="2048" y="11276"/>
                    <a:pt x="2096" y="10835"/>
                  </a:cubicBezTo>
                  <a:cubicBezTo>
                    <a:pt x="2108" y="10597"/>
                    <a:pt x="2239" y="10359"/>
                    <a:pt x="2286" y="10121"/>
                  </a:cubicBezTo>
                  <a:cubicBezTo>
                    <a:pt x="2405" y="9621"/>
                    <a:pt x="2298" y="9490"/>
                    <a:pt x="1798" y="9466"/>
                  </a:cubicBezTo>
                  <a:cubicBezTo>
                    <a:pt x="1524" y="9454"/>
                    <a:pt x="1251" y="9490"/>
                    <a:pt x="977" y="9466"/>
                  </a:cubicBezTo>
                  <a:cubicBezTo>
                    <a:pt x="453" y="9430"/>
                    <a:pt x="203" y="9216"/>
                    <a:pt x="96" y="8716"/>
                  </a:cubicBezTo>
                  <a:cubicBezTo>
                    <a:pt x="24" y="8371"/>
                    <a:pt x="0" y="8013"/>
                    <a:pt x="0" y="7668"/>
                  </a:cubicBezTo>
                  <a:cubicBezTo>
                    <a:pt x="12" y="6168"/>
                    <a:pt x="24" y="4680"/>
                    <a:pt x="72" y="3180"/>
                  </a:cubicBezTo>
                  <a:cubicBezTo>
                    <a:pt x="84" y="2799"/>
                    <a:pt x="155" y="2429"/>
                    <a:pt x="191" y="2060"/>
                  </a:cubicBezTo>
                  <a:cubicBezTo>
                    <a:pt x="322" y="810"/>
                    <a:pt x="1286" y="239"/>
                    <a:pt x="2167" y="108"/>
                  </a:cubicBezTo>
                  <a:cubicBezTo>
                    <a:pt x="2703" y="13"/>
                    <a:pt x="3263" y="1"/>
                    <a:pt x="3799" y="1"/>
                  </a:cubicBezTo>
                  <a:cubicBezTo>
                    <a:pt x="5680" y="13"/>
                    <a:pt x="7561" y="48"/>
                    <a:pt x="9430" y="96"/>
                  </a:cubicBezTo>
                  <a:cubicBezTo>
                    <a:pt x="10323" y="120"/>
                    <a:pt x="11228" y="179"/>
                    <a:pt x="12121" y="274"/>
                  </a:cubicBezTo>
                  <a:cubicBezTo>
                    <a:pt x="12788" y="334"/>
                    <a:pt x="13181" y="751"/>
                    <a:pt x="13347" y="1406"/>
                  </a:cubicBezTo>
                  <a:cubicBezTo>
                    <a:pt x="13681" y="2834"/>
                    <a:pt x="13681" y="4275"/>
                    <a:pt x="13597" y="5739"/>
                  </a:cubicBezTo>
                  <a:cubicBezTo>
                    <a:pt x="13538" y="6609"/>
                    <a:pt x="13466" y="7478"/>
                    <a:pt x="13395" y="8359"/>
                  </a:cubicBezTo>
                  <a:cubicBezTo>
                    <a:pt x="13312" y="9156"/>
                    <a:pt x="13062" y="9466"/>
                    <a:pt x="12264" y="9609"/>
                  </a:cubicBezTo>
                  <a:cubicBezTo>
                    <a:pt x="11502" y="9740"/>
                    <a:pt x="10728" y="9811"/>
                    <a:pt x="9954" y="9823"/>
                  </a:cubicBezTo>
                  <a:cubicBezTo>
                    <a:pt x="8585" y="9859"/>
                    <a:pt x="7216" y="9811"/>
                    <a:pt x="5834" y="9788"/>
                  </a:cubicBezTo>
                  <a:cubicBezTo>
                    <a:pt x="5477" y="9764"/>
                    <a:pt x="5287" y="9978"/>
                    <a:pt x="5072" y="10180"/>
                  </a:cubicBezTo>
                  <a:cubicBezTo>
                    <a:pt x="4227" y="11038"/>
                    <a:pt x="3179" y="11633"/>
                    <a:pt x="2108" y="12288"/>
                  </a:cubicBezTo>
                  <a:close/>
                  <a:moveTo>
                    <a:pt x="8752" y="5894"/>
                  </a:moveTo>
                  <a:cubicBezTo>
                    <a:pt x="8490" y="5858"/>
                    <a:pt x="8240" y="5811"/>
                    <a:pt x="8001" y="5799"/>
                  </a:cubicBezTo>
                  <a:cubicBezTo>
                    <a:pt x="7216" y="5751"/>
                    <a:pt x="6406" y="5739"/>
                    <a:pt x="5620" y="5680"/>
                  </a:cubicBezTo>
                  <a:cubicBezTo>
                    <a:pt x="5275" y="5656"/>
                    <a:pt x="5132" y="5870"/>
                    <a:pt x="5025" y="6132"/>
                  </a:cubicBezTo>
                  <a:cubicBezTo>
                    <a:pt x="4846" y="6597"/>
                    <a:pt x="5358" y="7978"/>
                    <a:pt x="6049" y="8204"/>
                  </a:cubicBezTo>
                  <a:cubicBezTo>
                    <a:pt x="7168" y="8573"/>
                    <a:pt x="8823" y="7442"/>
                    <a:pt x="8835" y="6275"/>
                  </a:cubicBezTo>
                  <a:cubicBezTo>
                    <a:pt x="8835" y="6168"/>
                    <a:pt x="8787" y="6049"/>
                    <a:pt x="8752" y="5894"/>
                  </a:cubicBezTo>
                  <a:close/>
                  <a:moveTo>
                    <a:pt x="3703" y="3132"/>
                  </a:moveTo>
                  <a:cubicBezTo>
                    <a:pt x="3358" y="3596"/>
                    <a:pt x="3287" y="4013"/>
                    <a:pt x="3406" y="4454"/>
                  </a:cubicBezTo>
                  <a:cubicBezTo>
                    <a:pt x="3429" y="4573"/>
                    <a:pt x="3596" y="4715"/>
                    <a:pt x="3703" y="4715"/>
                  </a:cubicBezTo>
                  <a:cubicBezTo>
                    <a:pt x="3810" y="4715"/>
                    <a:pt x="4001" y="4608"/>
                    <a:pt x="4025" y="4501"/>
                  </a:cubicBezTo>
                  <a:cubicBezTo>
                    <a:pt x="4144" y="4037"/>
                    <a:pt x="4144" y="3572"/>
                    <a:pt x="3703" y="3132"/>
                  </a:cubicBezTo>
                  <a:close/>
                  <a:moveTo>
                    <a:pt x="9835" y="3156"/>
                  </a:moveTo>
                  <a:cubicBezTo>
                    <a:pt x="9490" y="3537"/>
                    <a:pt x="9561" y="3906"/>
                    <a:pt x="9644" y="4263"/>
                  </a:cubicBezTo>
                  <a:cubicBezTo>
                    <a:pt x="9668" y="4382"/>
                    <a:pt x="9847" y="4561"/>
                    <a:pt x="9906" y="4549"/>
                  </a:cubicBezTo>
                  <a:cubicBezTo>
                    <a:pt x="10037" y="4501"/>
                    <a:pt x="10240" y="4382"/>
                    <a:pt x="10264" y="4263"/>
                  </a:cubicBezTo>
                  <a:cubicBezTo>
                    <a:pt x="10359" y="3858"/>
                    <a:pt x="10276" y="3477"/>
                    <a:pt x="9835" y="315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9"/>
            <p:cNvSpPr/>
            <p:nvPr/>
          </p:nvSpPr>
          <p:spPr>
            <a:xfrm>
              <a:off x="3809400" y="3775000"/>
              <a:ext cx="128600" cy="88125"/>
            </a:xfrm>
            <a:custGeom>
              <a:avLst/>
              <a:gdLst/>
              <a:ahLst/>
              <a:cxnLst/>
              <a:rect l="l" t="t" r="r" b="b"/>
              <a:pathLst>
                <a:path w="5144" h="3525" extrusionOk="0">
                  <a:moveTo>
                    <a:pt x="2298" y="3513"/>
                  </a:moveTo>
                  <a:cubicBezTo>
                    <a:pt x="1322" y="3453"/>
                    <a:pt x="298" y="2929"/>
                    <a:pt x="155" y="1691"/>
                  </a:cubicBezTo>
                  <a:cubicBezTo>
                    <a:pt x="131" y="1441"/>
                    <a:pt x="60" y="1203"/>
                    <a:pt x="36" y="953"/>
                  </a:cubicBezTo>
                  <a:cubicBezTo>
                    <a:pt x="0" y="429"/>
                    <a:pt x="334" y="0"/>
                    <a:pt x="846" y="0"/>
                  </a:cubicBezTo>
                  <a:cubicBezTo>
                    <a:pt x="2024" y="0"/>
                    <a:pt x="3179" y="24"/>
                    <a:pt x="4358" y="84"/>
                  </a:cubicBezTo>
                  <a:cubicBezTo>
                    <a:pt x="5013" y="120"/>
                    <a:pt x="5144" y="370"/>
                    <a:pt x="4977" y="1036"/>
                  </a:cubicBezTo>
                  <a:cubicBezTo>
                    <a:pt x="4667" y="2286"/>
                    <a:pt x="3774" y="3001"/>
                    <a:pt x="2643" y="3477"/>
                  </a:cubicBezTo>
                  <a:cubicBezTo>
                    <a:pt x="2524" y="3525"/>
                    <a:pt x="2358" y="3513"/>
                    <a:pt x="2298" y="3513"/>
                  </a:cubicBezTo>
                  <a:close/>
                  <a:moveTo>
                    <a:pt x="4429" y="870"/>
                  </a:moveTo>
                  <a:cubicBezTo>
                    <a:pt x="4203" y="798"/>
                    <a:pt x="4048" y="715"/>
                    <a:pt x="3882" y="691"/>
                  </a:cubicBezTo>
                  <a:cubicBezTo>
                    <a:pt x="3108" y="631"/>
                    <a:pt x="2334" y="584"/>
                    <a:pt x="1572" y="572"/>
                  </a:cubicBezTo>
                  <a:cubicBezTo>
                    <a:pt x="1346" y="572"/>
                    <a:pt x="1131" y="631"/>
                    <a:pt x="917" y="727"/>
                  </a:cubicBezTo>
                  <a:cubicBezTo>
                    <a:pt x="798" y="774"/>
                    <a:pt x="667" y="905"/>
                    <a:pt x="631" y="1024"/>
                  </a:cubicBezTo>
                  <a:cubicBezTo>
                    <a:pt x="357" y="2036"/>
                    <a:pt x="1429" y="3179"/>
                    <a:pt x="2441" y="2894"/>
                  </a:cubicBezTo>
                  <a:cubicBezTo>
                    <a:pt x="3405" y="2620"/>
                    <a:pt x="4179" y="2048"/>
                    <a:pt x="4429" y="8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9"/>
            <p:cNvSpPr/>
            <p:nvPr/>
          </p:nvSpPr>
          <p:spPr>
            <a:xfrm>
              <a:off x="3772775" y="3705350"/>
              <a:ext cx="25325" cy="44375"/>
            </a:xfrm>
            <a:custGeom>
              <a:avLst/>
              <a:gdLst/>
              <a:ahLst/>
              <a:cxnLst/>
              <a:rect l="l" t="t" r="r" b="b"/>
              <a:pathLst>
                <a:path w="1013" h="1775" extrusionOk="0">
                  <a:moveTo>
                    <a:pt x="1013" y="822"/>
                  </a:moveTo>
                  <a:lnTo>
                    <a:pt x="1013" y="893"/>
                  </a:lnTo>
                  <a:cubicBezTo>
                    <a:pt x="977" y="1429"/>
                    <a:pt x="775" y="1774"/>
                    <a:pt x="489" y="1751"/>
                  </a:cubicBezTo>
                  <a:cubicBezTo>
                    <a:pt x="215" y="1727"/>
                    <a:pt x="1" y="1334"/>
                    <a:pt x="13" y="846"/>
                  </a:cubicBezTo>
                  <a:cubicBezTo>
                    <a:pt x="13" y="774"/>
                    <a:pt x="13" y="691"/>
                    <a:pt x="36" y="620"/>
                  </a:cubicBezTo>
                  <a:cubicBezTo>
                    <a:pt x="84" y="239"/>
                    <a:pt x="298" y="0"/>
                    <a:pt x="572" y="24"/>
                  </a:cubicBezTo>
                  <a:cubicBezTo>
                    <a:pt x="953" y="72"/>
                    <a:pt x="1013" y="358"/>
                    <a:pt x="1013" y="679"/>
                  </a:cubicBezTo>
                  <a:lnTo>
                    <a:pt x="1013" y="8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9"/>
            <p:cNvSpPr/>
            <p:nvPr/>
          </p:nvSpPr>
          <p:spPr>
            <a:xfrm>
              <a:off x="3956125" y="3711600"/>
              <a:ext cx="31300" cy="38425"/>
            </a:xfrm>
            <a:custGeom>
              <a:avLst/>
              <a:gdLst/>
              <a:ahLst/>
              <a:cxnLst/>
              <a:rect l="l" t="t" r="r" b="b"/>
              <a:pathLst>
                <a:path w="1252" h="1537" extrusionOk="0">
                  <a:moveTo>
                    <a:pt x="1120" y="0"/>
                  </a:moveTo>
                  <a:cubicBezTo>
                    <a:pt x="1251" y="465"/>
                    <a:pt x="1239" y="881"/>
                    <a:pt x="1061" y="1286"/>
                  </a:cubicBezTo>
                  <a:cubicBezTo>
                    <a:pt x="1013" y="1405"/>
                    <a:pt x="858" y="1536"/>
                    <a:pt x="739" y="1536"/>
                  </a:cubicBezTo>
                  <a:cubicBezTo>
                    <a:pt x="620" y="1536"/>
                    <a:pt x="465" y="1405"/>
                    <a:pt x="406" y="1286"/>
                  </a:cubicBezTo>
                  <a:cubicBezTo>
                    <a:pt x="1" y="596"/>
                    <a:pt x="263" y="96"/>
                    <a:pt x="1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9"/>
            <p:cNvSpPr/>
            <p:nvPr/>
          </p:nvSpPr>
          <p:spPr>
            <a:xfrm>
              <a:off x="3488825" y="3938125"/>
              <a:ext cx="99425" cy="73525"/>
            </a:xfrm>
            <a:custGeom>
              <a:avLst/>
              <a:gdLst/>
              <a:ahLst/>
              <a:cxnLst/>
              <a:rect l="l" t="t" r="r" b="b"/>
              <a:pathLst>
                <a:path w="3977" h="2941" extrusionOk="0">
                  <a:moveTo>
                    <a:pt x="3894" y="238"/>
                  </a:moveTo>
                  <a:cubicBezTo>
                    <a:pt x="3917" y="393"/>
                    <a:pt x="3977" y="512"/>
                    <a:pt x="3977" y="631"/>
                  </a:cubicBezTo>
                  <a:cubicBezTo>
                    <a:pt x="3965" y="1810"/>
                    <a:pt x="2310" y="2941"/>
                    <a:pt x="1191" y="2560"/>
                  </a:cubicBezTo>
                  <a:cubicBezTo>
                    <a:pt x="512" y="2346"/>
                    <a:pt x="0" y="953"/>
                    <a:pt x="167" y="500"/>
                  </a:cubicBezTo>
                  <a:cubicBezTo>
                    <a:pt x="274" y="226"/>
                    <a:pt x="417" y="0"/>
                    <a:pt x="762" y="36"/>
                  </a:cubicBezTo>
                  <a:cubicBezTo>
                    <a:pt x="1548" y="83"/>
                    <a:pt x="2358" y="107"/>
                    <a:pt x="3143" y="155"/>
                  </a:cubicBezTo>
                  <a:cubicBezTo>
                    <a:pt x="3393" y="155"/>
                    <a:pt x="3632" y="202"/>
                    <a:pt x="3894" y="238"/>
                  </a:cubicBezTo>
                  <a:close/>
                  <a:moveTo>
                    <a:pt x="3310" y="822"/>
                  </a:moveTo>
                  <a:cubicBezTo>
                    <a:pt x="2441" y="524"/>
                    <a:pt x="1596" y="738"/>
                    <a:pt x="738" y="703"/>
                  </a:cubicBezTo>
                  <a:cubicBezTo>
                    <a:pt x="691" y="1274"/>
                    <a:pt x="810" y="1726"/>
                    <a:pt x="1286" y="1953"/>
                  </a:cubicBezTo>
                  <a:cubicBezTo>
                    <a:pt x="1774" y="2191"/>
                    <a:pt x="2250" y="1941"/>
                    <a:pt x="2715" y="1726"/>
                  </a:cubicBezTo>
                  <a:cubicBezTo>
                    <a:pt x="3060" y="1572"/>
                    <a:pt x="3298" y="1298"/>
                    <a:pt x="3310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9"/>
            <p:cNvSpPr/>
            <p:nvPr/>
          </p:nvSpPr>
          <p:spPr>
            <a:xfrm>
              <a:off x="3449525" y="3875000"/>
              <a:ext cx="21450" cy="39925"/>
            </a:xfrm>
            <a:custGeom>
              <a:avLst/>
              <a:gdLst/>
              <a:ahLst/>
              <a:cxnLst/>
              <a:rect l="l" t="t" r="r" b="b"/>
              <a:pathLst>
                <a:path w="858" h="1597" extrusionOk="0">
                  <a:moveTo>
                    <a:pt x="417" y="1"/>
                  </a:moveTo>
                  <a:cubicBezTo>
                    <a:pt x="858" y="441"/>
                    <a:pt x="858" y="906"/>
                    <a:pt x="739" y="1370"/>
                  </a:cubicBezTo>
                  <a:cubicBezTo>
                    <a:pt x="715" y="1477"/>
                    <a:pt x="524" y="1596"/>
                    <a:pt x="417" y="1596"/>
                  </a:cubicBezTo>
                  <a:cubicBezTo>
                    <a:pt x="310" y="1573"/>
                    <a:pt x="143" y="1442"/>
                    <a:pt x="120" y="1323"/>
                  </a:cubicBezTo>
                  <a:cubicBezTo>
                    <a:pt x="1" y="882"/>
                    <a:pt x="72" y="441"/>
                    <a:pt x="4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9"/>
            <p:cNvSpPr/>
            <p:nvPr/>
          </p:nvSpPr>
          <p:spPr>
            <a:xfrm>
              <a:off x="3604600" y="3875600"/>
              <a:ext cx="21750" cy="35150"/>
            </a:xfrm>
            <a:custGeom>
              <a:avLst/>
              <a:gdLst/>
              <a:ahLst/>
              <a:cxnLst/>
              <a:rect l="l" t="t" r="r" b="b"/>
              <a:pathLst>
                <a:path w="870" h="1406" extrusionOk="0">
                  <a:moveTo>
                    <a:pt x="346" y="1"/>
                  </a:moveTo>
                  <a:cubicBezTo>
                    <a:pt x="787" y="322"/>
                    <a:pt x="870" y="703"/>
                    <a:pt x="775" y="1108"/>
                  </a:cubicBezTo>
                  <a:cubicBezTo>
                    <a:pt x="751" y="1227"/>
                    <a:pt x="548" y="1358"/>
                    <a:pt x="417" y="1394"/>
                  </a:cubicBezTo>
                  <a:cubicBezTo>
                    <a:pt x="358" y="1406"/>
                    <a:pt x="179" y="1227"/>
                    <a:pt x="155" y="1108"/>
                  </a:cubicBezTo>
                  <a:cubicBezTo>
                    <a:pt x="72" y="763"/>
                    <a:pt x="1" y="382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9"/>
            <p:cNvSpPr/>
            <p:nvPr/>
          </p:nvSpPr>
          <p:spPr>
            <a:xfrm>
              <a:off x="3817725" y="3789275"/>
              <a:ext cx="102425" cy="65525"/>
            </a:xfrm>
            <a:custGeom>
              <a:avLst/>
              <a:gdLst/>
              <a:ahLst/>
              <a:cxnLst/>
              <a:rect l="l" t="t" r="r" b="b"/>
              <a:pathLst>
                <a:path w="4097" h="2621" extrusionOk="0">
                  <a:moveTo>
                    <a:pt x="4096" y="299"/>
                  </a:moveTo>
                  <a:cubicBezTo>
                    <a:pt x="3858" y="1477"/>
                    <a:pt x="3072" y="2049"/>
                    <a:pt x="2108" y="2323"/>
                  </a:cubicBezTo>
                  <a:cubicBezTo>
                    <a:pt x="1072" y="2620"/>
                    <a:pt x="1" y="1465"/>
                    <a:pt x="298" y="453"/>
                  </a:cubicBezTo>
                  <a:cubicBezTo>
                    <a:pt x="334" y="334"/>
                    <a:pt x="465" y="203"/>
                    <a:pt x="584" y="156"/>
                  </a:cubicBezTo>
                  <a:cubicBezTo>
                    <a:pt x="798" y="60"/>
                    <a:pt x="1013" y="1"/>
                    <a:pt x="1239" y="1"/>
                  </a:cubicBezTo>
                  <a:cubicBezTo>
                    <a:pt x="2013" y="25"/>
                    <a:pt x="2787" y="60"/>
                    <a:pt x="3549" y="120"/>
                  </a:cubicBezTo>
                  <a:cubicBezTo>
                    <a:pt x="3715" y="144"/>
                    <a:pt x="3870" y="227"/>
                    <a:pt x="4096" y="2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9"/>
            <p:cNvSpPr/>
            <p:nvPr/>
          </p:nvSpPr>
          <p:spPr>
            <a:xfrm>
              <a:off x="3505775" y="3951500"/>
              <a:ext cx="65825" cy="41400"/>
            </a:xfrm>
            <a:custGeom>
              <a:avLst/>
              <a:gdLst/>
              <a:ahLst/>
              <a:cxnLst/>
              <a:rect l="l" t="t" r="r" b="b"/>
              <a:pathLst>
                <a:path w="2633" h="1656" extrusionOk="0">
                  <a:moveTo>
                    <a:pt x="2632" y="287"/>
                  </a:moveTo>
                  <a:cubicBezTo>
                    <a:pt x="2620" y="763"/>
                    <a:pt x="2382" y="1037"/>
                    <a:pt x="2025" y="1191"/>
                  </a:cubicBezTo>
                  <a:cubicBezTo>
                    <a:pt x="1572" y="1406"/>
                    <a:pt x="1084" y="1656"/>
                    <a:pt x="596" y="1418"/>
                  </a:cubicBezTo>
                  <a:cubicBezTo>
                    <a:pt x="132" y="1191"/>
                    <a:pt x="1" y="739"/>
                    <a:pt x="37" y="168"/>
                  </a:cubicBezTo>
                  <a:cubicBezTo>
                    <a:pt x="918" y="203"/>
                    <a:pt x="1763" y="1"/>
                    <a:pt x="2632" y="28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9"/>
            <p:cNvSpPr/>
            <p:nvPr/>
          </p:nvSpPr>
          <p:spPr>
            <a:xfrm>
              <a:off x="3348925" y="3556225"/>
              <a:ext cx="776300" cy="567650"/>
            </a:xfrm>
            <a:custGeom>
              <a:avLst/>
              <a:gdLst/>
              <a:ahLst/>
              <a:cxnLst/>
              <a:rect l="l" t="t" r="r" b="b"/>
              <a:pathLst>
                <a:path w="31052" h="22706" extrusionOk="0">
                  <a:moveTo>
                    <a:pt x="30837" y="2477"/>
                  </a:moveTo>
                  <a:cubicBezTo>
                    <a:pt x="30695" y="1560"/>
                    <a:pt x="30159" y="1012"/>
                    <a:pt x="29313" y="905"/>
                  </a:cubicBezTo>
                  <a:cubicBezTo>
                    <a:pt x="27920" y="739"/>
                    <a:pt x="26432" y="596"/>
                    <a:pt x="24753" y="441"/>
                  </a:cubicBezTo>
                  <a:cubicBezTo>
                    <a:pt x="23956" y="381"/>
                    <a:pt x="23134" y="334"/>
                    <a:pt x="22348" y="310"/>
                  </a:cubicBezTo>
                  <a:cubicBezTo>
                    <a:pt x="22015" y="298"/>
                    <a:pt x="21705" y="274"/>
                    <a:pt x="21372" y="262"/>
                  </a:cubicBezTo>
                  <a:lnTo>
                    <a:pt x="19765" y="179"/>
                  </a:lnTo>
                  <a:cubicBezTo>
                    <a:pt x="18455" y="96"/>
                    <a:pt x="17086" y="24"/>
                    <a:pt x="15752" y="0"/>
                  </a:cubicBezTo>
                  <a:lnTo>
                    <a:pt x="15562" y="0"/>
                  </a:lnTo>
                  <a:cubicBezTo>
                    <a:pt x="14371" y="0"/>
                    <a:pt x="13359" y="215"/>
                    <a:pt x="12478" y="667"/>
                  </a:cubicBezTo>
                  <a:cubicBezTo>
                    <a:pt x="12002" y="905"/>
                    <a:pt x="11692" y="1227"/>
                    <a:pt x="11478" y="1679"/>
                  </a:cubicBezTo>
                  <a:cubicBezTo>
                    <a:pt x="11002" y="2727"/>
                    <a:pt x="10716" y="3846"/>
                    <a:pt x="10644" y="4977"/>
                  </a:cubicBezTo>
                  <a:cubicBezTo>
                    <a:pt x="10597" y="5703"/>
                    <a:pt x="10573" y="6454"/>
                    <a:pt x="10549" y="7168"/>
                  </a:cubicBezTo>
                  <a:lnTo>
                    <a:pt x="10513" y="8287"/>
                  </a:lnTo>
                  <a:cubicBezTo>
                    <a:pt x="10513" y="8430"/>
                    <a:pt x="10490" y="8573"/>
                    <a:pt x="10478" y="8728"/>
                  </a:cubicBezTo>
                  <a:cubicBezTo>
                    <a:pt x="10478" y="8775"/>
                    <a:pt x="10466" y="8823"/>
                    <a:pt x="10466" y="8871"/>
                  </a:cubicBezTo>
                  <a:cubicBezTo>
                    <a:pt x="10418" y="8882"/>
                    <a:pt x="10371" y="8882"/>
                    <a:pt x="10335" y="8894"/>
                  </a:cubicBezTo>
                  <a:cubicBezTo>
                    <a:pt x="10168" y="8930"/>
                    <a:pt x="10037" y="8954"/>
                    <a:pt x="9894" y="8966"/>
                  </a:cubicBezTo>
                  <a:cubicBezTo>
                    <a:pt x="9406" y="8990"/>
                    <a:pt x="8858" y="8990"/>
                    <a:pt x="8299" y="8990"/>
                  </a:cubicBezTo>
                  <a:cubicBezTo>
                    <a:pt x="7906" y="8990"/>
                    <a:pt x="7549" y="8990"/>
                    <a:pt x="7204" y="8966"/>
                  </a:cubicBezTo>
                  <a:cubicBezTo>
                    <a:pt x="6668" y="8954"/>
                    <a:pt x="6132" y="8930"/>
                    <a:pt x="5596" y="8906"/>
                  </a:cubicBezTo>
                  <a:cubicBezTo>
                    <a:pt x="4941" y="8882"/>
                    <a:pt x="4275" y="8847"/>
                    <a:pt x="3608" y="8835"/>
                  </a:cubicBezTo>
                  <a:lnTo>
                    <a:pt x="3560" y="8835"/>
                  </a:lnTo>
                  <a:cubicBezTo>
                    <a:pt x="1834" y="8835"/>
                    <a:pt x="476" y="9954"/>
                    <a:pt x="286" y="11561"/>
                  </a:cubicBezTo>
                  <a:cubicBezTo>
                    <a:pt x="48" y="13490"/>
                    <a:pt x="0" y="15574"/>
                    <a:pt x="143" y="17741"/>
                  </a:cubicBezTo>
                  <a:cubicBezTo>
                    <a:pt x="238" y="19419"/>
                    <a:pt x="679" y="19610"/>
                    <a:pt x="1953" y="19800"/>
                  </a:cubicBezTo>
                  <a:cubicBezTo>
                    <a:pt x="2072" y="19824"/>
                    <a:pt x="2227" y="19848"/>
                    <a:pt x="2262" y="19896"/>
                  </a:cubicBezTo>
                  <a:cubicBezTo>
                    <a:pt x="2298" y="19943"/>
                    <a:pt x="2286" y="20086"/>
                    <a:pt x="2262" y="20217"/>
                  </a:cubicBezTo>
                  <a:cubicBezTo>
                    <a:pt x="2251" y="20324"/>
                    <a:pt x="2227" y="20431"/>
                    <a:pt x="2203" y="20539"/>
                  </a:cubicBezTo>
                  <a:cubicBezTo>
                    <a:pt x="2179" y="20670"/>
                    <a:pt x="2143" y="20812"/>
                    <a:pt x="2131" y="20967"/>
                  </a:cubicBezTo>
                  <a:cubicBezTo>
                    <a:pt x="2084" y="21336"/>
                    <a:pt x="2048" y="21765"/>
                    <a:pt x="2060" y="22182"/>
                  </a:cubicBezTo>
                  <a:cubicBezTo>
                    <a:pt x="2072" y="22575"/>
                    <a:pt x="2286" y="22706"/>
                    <a:pt x="2477" y="22706"/>
                  </a:cubicBezTo>
                  <a:cubicBezTo>
                    <a:pt x="2584" y="22706"/>
                    <a:pt x="2715" y="22658"/>
                    <a:pt x="2834" y="22586"/>
                  </a:cubicBezTo>
                  <a:cubicBezTo>
                    <a:pt x="2965" y="22503"/>
                    <a:pt x="3096" y="22396"/>
                    <a:pt x="3239" y="22301"/>
                  </a:cubicBezTo>
                  <a:cubicBezTo>
                    <a:pt x="3322" y="22229"/>
                    <a:pt x="3417" y="22170"/>
                    <a:pt x="3513" y="22110"/>
                  </a:cubicBezTo>
                  <a:cubicBezTo>
                    <a:pt x="4453" y="21467"/>
                    <a:pt x="5227" y="20932"/>
                    <a:pt x="6049" y="20384"/>
                  </a:cubicBezTo>
                  <a:lnTo>
                    <a:pt x="6108" y="20336"/>
                  </a:lnTo>
                  <a:cubicBezTo>
                    <a:pt x="6275" y="20241"/>
                    <a:pt x="6418" y="20122"/>
                    <a:pt x="6584" y="20098"/>
                  </a:cubicBezTo>
                  <a:cubicBezTo>
                    <a:pt x="7084" y="20027"/>
                    <a:pt x="7608" y="20015"/>
                    <a:pt x="8061" y="20015"/>
                  </a:cubicBezTo>
                  <a:cubicBezTo>
                    <a:pt x="8632" y="20003"/>
                    <a:pt x="9216" y="20003"/>
                    <a:pt x="9811" y="20003"/>
                  </a:cubicBezTo>
                  <a:cubicBezTo>
                    <a:pt x="10859" y="19979"/>
                    <a:pt x="11942" y="19979"/>
                    <a:pt x="13002" y="19943"/>
                  </a:cubicBezTo>
                  <a:cubicBezTo>
                    <a:pt x="14097" y="19896"/>
                    <a:pt x="14693" y="19288"/>
                    <a:pt x="14764" y="18110"/>
                  </a:cubicBezTo>
                  <a:cubicBezTo>
                    <a:pt x="14812" y="17360"/>
                    <a:pt x="14883" y="16621"/>
                    <a:pt x="14966" y="15895"/>
                  </a:cubicBezTo>
                  <a:lnTo>
                    <a:pt x="14978" y="15728"/>
                  </a:lnTo>
                  <a:cubicBezTo>
                    <a:pt x="14990" y="15633"/>
                    <a:pt x="15026" y="15538"/>
                    <a:pt x="15050" y="15431"/>
                  </a:cubicBezTo>
                  <a:cubicBezTo>
                    <a:pt x="15050" y="15419"/>
                    <a:pt x="15062" y="15395"/>
                    <a:pt x="15062" y="15371"/>
                  </a:cubicBezTo>
                  <a:lnTo>
                    <a:pt x="15085" y="15371"/>
                  </a:lnTo>
                  <a:cubicBezTo>
                    <a:pt x="15097" y="15371"/>
                    <a:pt x="15121" y="15359"/>
                    <a:pt x="15121" y="15359"/>
                  </a:cubicBezTo>
                  <a:cubicBezTo>
                    <a:pt x="16109" y="15443"/>
                    <a:pt x="17086" y="15514"/>
                    <a:pt x="18062" y="15609"/>
                  </a:cubicBezTo>
                  <a:cubicBezTo>
                    <a:pt x="19265" y="15717"/>
                    <a:pt x="20467" y="15812"/>
                    <a:pt x="21693" y="15919"/>
                  </a:cubicBezTo>
                  <a:cubicBezTo>
                    <a:pt x="22134" y="15967"/>
                    <a:pt x="22432" y="16109"/>
                    <a:pt x="22682" y="16431"/>
                  </a:cubicBezTo>
                  <a:cubicBezTo>
                    <a:pt x="23158" y="17026"/>
                    <a:pt x="23658" y="17622"/>
                    <a:pt x="24146" y="18181"/>
                  </a:cubicBezTo>
                  <a:lnTo>
                    <a:pt x="24265" y="18336"/>
                  </a:lnTo>
                  <a:cubicBezTo>
                    <a:pt x="24682" y="18836"/>
                    <a:pt x="25289" y="19050"/>
                    <a:pt x="25765" y="19169"/>
                  </a:cubicBezTo>
                  <a:cubicBezTo>
                    <a:pt x="25920" y="19205"/>
                    <a:pt x="26039" y="19229"/>
                    <a:pt x="26123" y="19229"/>
                  </a:cubicBezTo>
                  <a:cubicBezTo>
                    <a:pt x="26551" y="19229"/>
                    <a:pt x="26694" y="18896"/>
                    <a:pt x="26765" y="18574"/>
                  </a:cubicBezTo>
                  <a:cubicBezTo>
                    <a:pt x="26837" y="18253"/>
                    <a:pt x="26873" y="17931"/>
                    <a:pt x="26896" y="17622"/>
                  </a:cubicBezTo>
                  <a:cubicBezTo>
                    <a:pt x="26908" y="17526"/>
                    <a:pt x="26908" y="17455"/>
                    <a:pt x="26932" y="17360"/>
                  </a:cubicBezTo>
                  <a:cubicBezTo>
                    <a:pt x="26968" y="16979"/>
                    <a:pt x="27004" y="16586"/>
                    <a:pt x="27027" y="16193"/>
                  </a:cubicBezTo>
                  <a:cubicBezTo>
                    <a:pt x="27051" y="16038"/>
                    <a:pt x="27063" y="15907"/>
                    <a:pt x="27075" y="15752"/>
                  </a:cubicBezTo>
                  <a:cubicBezTo>
                    <a:pt x="27087" y="15752"/>
                    <a:pt x="27123" y="15752"/>
                    <a:pt x="27135" y="15740"/>
                  </a:cubicBezTo>
                  <a:cubicBezTo>
                    <a:pt x="27230" y="15728"/>
                    <a:pt x="27301" y="15717"/>
                    <a:pt x="27373" y="15717"/>
                  </a:cubicBezTo>
                  <a:lnTo>
                    <a:pt x="27420" y="15717"/>
                  </a:lnTo>
                  <a:cubicBezTo>
                    <a:pt x="28325" y="15717"/>
                    <a:pt x="29063" y="15300"/>
                    <a:pt x="29683" y="14883"/>
                  </a:cubicBezTo>
                  <a:cubicBezTo>
                    <a:pt x="30349" y="14431"/>
                    <a:pt x="30683" y="13823"/>
                    <a:pt x="30718" y="13002"/>
                  </a:cubicBezTo>
                  <a:cubicBezTo>
                    <a:pt x="30730" y="12764"/>
                    <a:pt x="30730" y="12526"/>
                    <a:pt x="30730" y="12299"/>
                  </a:cubicBezTo>
                  <a:cubicBezTo>
                    <a:pt x="30730" y="12097"/>
                    <a:pt x="30730" y="11871"/>
                    <a:pt x="30754" y="11668"/>
                  </a:cubicBezTo>
                  <a:cubicBezTo>
                    <a:pt x="30778" y="10966"/>
                    <a:pt x="30814" y="10252"/>
                    <a:pt x="30826" y="9549"/>
                  </a:cubicBezTo>
                  <a:cubicBezTo>
                    <a:pt x="30885" y="7930"/>
                    <a:pt x="30956" y="6263"/>
                    <a:pt x="30992" y="4608"/>
                  </a:cubicBezTo>
                  <a:cubicBezTo>
                    <a:pt x="31052" y="3846"/>
                    <a:pt x="30945" y="3108"/>
                    <a:pt x="30837" y="2477"/>
                  </a:cubicBezTo>
                  <a:close/>
                  <a:moveTo>
                    <a:pt x="30171" y="7120"/>
                  </a:moveTo>
                  <a:cubicBezTo>
                    <a:pt x="30099" y="8132"/>
                    <a:pt x="30040" y="9180"/>
                    <a:pt x="29980" y="10216"/>
                  </a:cubicBezTo>
                  <a:cubicBezTo>
                    <a:pt x="29968" y="10597"/>
                    <a:pt x="29944" y="10966"/>
                    <a:pt x="29933" y="11323"/>
                  </a:cubicBezTo>
                  <a:cubicBezTo>
                    <a:pt x="29921" y="11692"/>
                    <a:pt x="29921" y="12085"/>
                    <a:pt x="29885" y="12454"/>
                  </a:cubicBezTo>
                  <a:cubicBezTo>
                    <a:pt x="29802" y="13812"/>
                    <a:pt x="28742" y="14800"/>
                    <a:pt x="27361" y="14800"/>
                  </a:cubicBezTo>
                  <a:lnTo>
                    <a:pt x="27254" y="14800"/>
                  </a:lnTo>
                  <a:cubicBezTo>
                    <a:pt x="27206" y="14800"/>
                    <a:pt x="27182" y="14788"/>
                    <a:pt x="27135" y="14788"/>
                  </a:cubicBezTo>
                  <a:cubicBezTo>
                    <a:pt x="27075" y="14776"/>
                    <a:pt x="27027" y="14776"/>
                    <a:pt x="26968" y="14752"/>
                  </a:cubicBezTo>
                  <a:lnTo>
                    <a:pt x="26873" y="14752"/>
                  </a:lnTo>
                  <a:cubicBezTo>
                    <a:pt x="26396" y="14752"/>
                    <a:pt x="26289" y="14966"/>
                    <a:pt x="26242" y="15395"/>
                  </a:cubicBezTo>
                  <a:cubicBezTo>
                    <a:pt x="26218" y="15764"/>
                    <a:pt x="26194" y="16145"/>
                    <a:pt x="26182" y="16502"/>
                  </a:cubicBezTo>
                  <a:cubicBezTo>
                    <a:pt x="26182" y="16657"/>
                    <a:pt x="26170" y="16812"/>
                    <a:pt x="26170" y="16979"/>
                  </a:cubicBezTo>
                  <a:lnTo>
                    <a:pt x="26170" y="17122"/>
                  </a:lnTo>
                  <a:cubicBezTo>
                    <a:pt x="26170" y="17229"/>
                    <a:pt x="26170" y="17312"/>
                    <a:pt x="26158" y="17407"/>
                  </a:cubicBezTo>
                  <a:cubicBezTo>
                    <a:pt x="26134" y="17467"/>
                    <a:pt x="26134" y="17538"/>
                    <a:pt x="26134" y="17598"/>
                  </a:cubicBezTo>
                  <a:cubicBezTo>
                    <a:pt x="26111" y="17884"/>
                    <a:pt x="26099" y="18062"/>
                    <a:pt x="25896" y="18134"/>
                  </a:cubicBezTo>
                  <a:cubicBezTo>
                    <a:pt x="25825" y="18169"/>
                    <a:pt x="25753" y="18181"/>
                    <a:pt x="25694" y="18181"/>
                  </a:cubicBezTo>
                  <a:cubicBezTo>
                    <a:pt x="25420" y="18181"/>
                    <a:pt x="25206" y="18003"/>
                    <a:pt x="25063" y="17836"/>
                  </a:cubicBezTo>
                  <a:lnTo>
                    <a:pt x="24837" y="17586"/>
                  </a:lnTo>
                  <a:cubicBezTo>
                    <a:pt x="24265" y="16931"/>
                    <a:pt x="23670" y="16264"/>
                    <a:pt x="23134" y="15574"/>
                  </a:cubicBezTo>
                  <a:cubicBezTo>
                    <a:pt x="22836" y="15193"/>
                    <a:pt x="22491" y="15014"/>
                    <a:pt x="22003" y="15014"/>
                  </a:cubicBezTo>
                  <a:lnTo>
                    <a:pt x="22003" y="15014"/>
                  </a:lnTo>
                  <a:lnTo>
                    <a:pt x="21265" y="15014"/>
                  </a:lnTo>
                  <a:lnTo>
                    <a:pt x="20431" y="15014"/>
                  </a:lnTo>
                  <a:cubicBezTo>
                    <a:pt x="19943" y="15014"/>
                    <a:pt x="19288" y="15014"/>
                    <a:pt x="18634" y="14955"/>
                  </a:cubicBezTo>
                  <a:cubicBezTo>
                    <a:pt x="17562" y="14871"/>
                    <a:pt x="16490" y="14681"/>
                    <a:pt x="15538" y="14514"/>
                  </a:cubicBezTo>
                  <a:cubicBezTo>
                    <a:pt x="15109" y="14443"/>
                    <a:pt x="15097" y="14431"/>
                    <a:pt x="15097" y="13883"/>
                  </a:cubicBezTo>
                  <a:cubicBezTo>
                    <a:pt x="15097" y="12597"/>
                    <a:pt x="14978" y="11538"/>
                    <a:pt x="14704" y="10573"/>
                  </a:cubicBezTo>
                  <a:cubicBezTo>
                    <a:pt x="14466" y="9692"/>
                    <a:pt x="13942" y="9216"/>
                    <a:pt x="13085" y="9097"/>
                  </a:cubicBezTo>
                  <a:cubicBezTo>
                    <a:pt x="12919" y="9085"/>
                    <a:pt x="12740" y="9061"/>
                    <a:pt x="12573" y="9025"/>
                  </a:cubicBezTo>
                  <a:cubicBezTo>
                    <a:pt x="12323" y="8978"/>
                    <a:pt x="12073" y="8942"/>
                    <a:pt x="11823" y="8918"/>
                  </a:cubicBezTo>
                  <a:cubicBezTo>
                    <a:pt x="11502" y="8894"/>
                    <a:pt x="11383" y="8775"/>
                    <a:pt x="11371" y="8501"/>
                  </a:cubicBezTo>
                  <a:lnTo>
                    <a:pt x="11359" y="8228"/>
                  </a:lnTo>
                  <a:cubicBezTo>
                    <a:pt x="11347" y="7704"/>
                    <a:pt x="11311" y="7168"/>
                    <a:pt x="11323" y="6644"/>
                  </a:cubicBezTo>
                  <a:cubicBezTo>
                    <a:pt x="11359" y="5739"/>
                    <a:pt x="11418" y="5049"/>
                    <a:pt x="11502" y="4418"/>
                  </a:cubicBezTo>
                  <a:cubicBezTo>
                    <a:pt x="11585" y="3906"/>
                    <a:pt x="11716" y="3417"/>
                    <a:pt x="11835" y="2929"/>
                  </a:cubicBezTo>
                  <a:cubicBezTo>
                    <a:pt x="11871" y="2822"/>
                    <a:pt x="11895" y="2715"/>
                    <a:pt x="11906" y="2608"/>
                  </a:cubicBezTo>
                  <a:cubicBezTo>
                    <a:pt x="12180" y="1584"/>
                    <a:pt x="13026" y="1262"/>
                    <a:pt x="13847" y="1084"/>
                  </a:cubicBezTo>
                  <a:cubicBezTo>
                    <a:pt x="14550" y="917"/>
                    <a:pt x="15276" y="846"/>
                    <a:pt x="16097" y="846"/>
                  </a:cubicBezTo>
                  <a:cubicBezTo>
                    <a:pt x="16431" y="846"/>
                    <a:pt x="16788" y="858"/>
                    <a:pt x="17169" y="881"/>
                  </a:cubicBezTo>
                  <a:cubicBezTo>
                    <a:pt x="18122" y="965"/>
                    <a:pt x="19098" y="1000"/>
                    <a:pt x="20038" y="1048"/>
                  </a:cubicBezTo>
                  <a:cubicBezTo>
                    <a:pt x="20943" y="1096"/>
                    <a:pt x="21860" y="1143"/>
                    <a:pt x="22789" y="1215"/>
                  </a:cubicBezTo>
                  <a:cubicBezTo>
                    <a:pt x="24313" y="1322"/>
                    <a:pt x="25861" y="1465"/>
                    <a:pt x="27361" y="1620"/>
                  </a:cubicBezTo>
                  <a:cubicBezTo>
                    <a:pt x="27778" y="1655"/>
                    <a:pt x="28194" y="1691"/>
                    <a:pt x="28611" y="1739"/>
                  </a:cubicBezTo>
                  <a:cubicBezTo>
                    <a:pt x="28742" y="1751"/>
                    <a:pt x="28873" y="1774"/>
                    <a:pt x="29016" y="1822"/>
                  </a:cubicBezTo>
                  <a:cubicBezTo>
                    <a:pt x="29075" y="1834"/>
                    <a:pt x="29111" y="1858"/>
                    <a:pt x="29171" y="1870"/>
                  </a:cubicBezTo>
                  <a:cubicBezTo>
                    <a:pt x="29742" y="2001"/>
                    <a:pt x="30040" y="2346"/>
                    <a:pt x="30075" y="2882"/>
                  </a:cubicBezTo>
                  <a:cubicBezTo>
                    <a:pt x="30135" y="3584"/>
                    <a:pt x="30183" y="4263"/>
                    <a:pt x="30230" y="4977"/>
                  </a:cubicBezTo>
                  <a:cubicBezTo>
                    <a:pt x="30242" y="5287"/>
                    <a:pt x="30278" y="5608"/>
                    <a:pt x="30290" y="5930"/>
                  </a:cubicBezTo>
                  <a:cubicBezTo>
                    <a:pt x="30230" y="6334"/>
                    <a:pt x="30206" y="6727"/>
                    <a:pt x="30171" y="7120"/>
                  </a:cubicBezTo>
                  <a:close/>
                  <a:moveTo>
                    <a:pt x="10692" y="19288"/>
                  </a:moveTo>
                  <a:cubicBezTo>
                    <a:pt x="10359" y="19288"/>
                    <a:pt x="10037" y="19300"/>
                    <a:pt x="9704" y="19300"/>
                  </a:cubicBezTo>
                  <a:cubicBezTo>
                    <a:pt x="8692" y="19300"/>
                    <a:pt x="7668" y="19265"/>
                    <a:pt x="6692" y="19253"/>
                  </a:cubicBezTo>
                  <a:lnTo>
                    <a:pt x="6572" y="19253"/>
                  </a:lnTo>
                  <a:cubicBezTo>
                    <a:pt x="6180" y="19253"/>
                    <a:pt x="5953" y="19479"/>
                    <a:pt x="5751" y="19681"/>
                  </a:cubicBezTo>
                  <a:lnTo>
                    <a:pt x="5715" y="19717"/>
                  </a:lnTo>
                  <a:cubicBezTo>
                    <a:pt x="4989" y="20443"/>
                    <a:pt x="4108" y="20979"/>
                    <a:pt x="3191" y="21551"/>
                  </a:cubicBezTo>
                  <a:cubicBezTo>
                    <a:pt x="3096" y="21610"/>
                    <a:pt x="3013" y="21646"/>
                    <a:pt x="2917" y="21705"/>
                  </a:cubicBezTo>
                  <a:cubicBezTo>
                    <a:pt x="2798" y="21396"/>
                    <a:pt x="2858" y="21146"/>
                    <a:pt x="2917" y="20860"/>
                  </a:cubicBezTo>
                  <a:cubicBezTo>
                    <a:pt x="2953" y="20741"/>
                    <a:pt x="2977" y="20622"/>
                    <a:pt x="3001" y="20491"/>
                  </a:cubicBezTo>
                  <a:cubicBezTo>
                    <a:pt x="3013" y="20360"/>
                    <a:pt x="3060" y="20217"/>
                    <a:pt x="3096" y="20086"/>
                  </a:cubicBezTo>
                  <a:cubicBezTo>
                    <a:pt x="3132" y="19979"/>
                    <a:pt x="3179" y="19896"/>
                    <a:pt x="3191" y="19789"/>
                  </a:cubicBezTo>
                  <a:cubicBezTo>
                    <a:pt x="3251" y="19550"/>
                    <a:pt x="3274" y="19312"/>
                    <a:pt x="3143" y="19146"/>
                  </a:cubicBezTo>
                  <a:cubicBezTo>
                    <a:pt x="3024" y="18991"/>
                    <a:pt x="2786" y="18955"/>
                    <a:pt x="2548" y="18943"/>
                  </a:cubicBezTo>
                  <a:lnTo>
                    <a:pt x="2381" y="18943"/>
                  </a:lnTo>
                  <a:lnTo>
                    <a:pt x="2179" y="18943"/>
                  </a:lnTo>
                  <a:lnTo>
                    <a:pt x="1965" y="18943"/>
                  </a:lnTo>
                  <a:lnTo>
                    <a:pt x="1727" y="18943"/>
                  </a:lnTo>
                  <a:cubicBezTo>
                    <a:pt x="1274" y="18907"/>
                    <a:pt x="1072" y="18729"/>
                    <a:pt x="988" y="18300"/>
                  </a:cubicBezTo>
                  <a:cubicBezTo>
                    <a:pt x="917" y="17943"/>
                    <a:pt x="881" y="17598"/>
                    <a:pt x="881" y="17288"/>
                  </a:cubicBezTo>
                  <a:cubicBezTo>
                    <a:pt x="893" y="15836"/>
                    <a:pt x="917" y="14312"/>
                    <a:pt x="953" y="12800"/>
                  </a:cubicBezTo>
                  <a:cubicBezTo>
                    <a:pt x="953" y="12573"/>
                    <a:pt x="1000" y="12335"/>
                    <a:pt x="1036" y="12097"/>
                  </a:cubicBezTo>
                  <a:cubicBezTo>
                    <a:pt x="1048" y="11966"/>
                    <a:pt x="1072" y="11823"/>
                    <a:pt x="1096" y="11692"/>
                  </a:cubicBezTo>
                  <a:cubicBezTo>
                    <a:pt x="1238" y="10264"/>
                    <a:pt x="2548" y="9942"/>
                    <a:pt x="2953" y="9859"/>
                  </a:cubicBezTo>
                  <a:cubicBezTo>
                    <a:pt x="3453" y="9775"/>
                    <a:pt x="3977" y="9775"/>
                    <a:pt x="4382" y="9775"/>
                  </a:cubicBezTo>
                  <a:lnTo>
                    <a:pt x="4572" y="9775"/>
                  </a:lnTo>
                  <a:cubicBezTo>
                    <a:pt x="6751" y="9787"/>
                    <a:pt x="8537" y="9823"/>
                    <a:pt x="10204" y="9859"/>
                  </a:cubicBezTo>
                  <a:cubicBezTo>
                    <a:pt x="11049" y="9883"/>
                    <a:pt x="11930" y="9942"/>
                    <a:pt x="12883" y="10037"/>
                  </a:cubicBezTo>
                  <a:cubicBezTo>
                    <a:pt x="13454" y="10097"/>
                    <a:pt x="13811" y="10430"/>
                    <a:pt x="13966" y="11073"/>
                  </a:cubicBezTo>
                  <a:cubicBezTo>
                    <a:pt x="14335" y="12585"/>
                    <a:pt x="14288" y="14074"/>
                    <a:pt x="14216" y="15359"/>
                  </a:cubicBezTo>
                  <a:cubicBezTo>
                    <a:pt x="14157" y="16145"/>
                    <a:pt x="14097" y="17002"/>
                    <a:pt x="14014" y="17955"/>
                  </a:cubicBezTo>
                  <a:cubicBezTo>
                    <a:pt x="13954" y="18705"/>
                    <a:pt x="13716" y="18955"/>
                    <a:pt x="13002" y="19074"/>
                  </a:cubicBezTo>
                  <a:cubicBezTo>
                    <a:pt x="12168" y="19193"/>
                    <a:pt x="11395" y="19265"/>
                    <a:pt x="10692" y="1928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87" r="42114"/>
          <a:stretch/>
        </p:blipFill>
        <p:spPr>
          <a:xfrm>
            <a:off x="4316563" y="-12032"/>
            <a:ext cx="4815405" cy="306805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176023" y="3737947"/>
            <a:ext cx="31252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JO" sz="2800" dirty="0" smtClean="0">
                <a:solidFill>
                  <a:srgbClr val="002060"/>
                </a:solidFill>
                <a:latin typeface="abo2sadam" panose="02000500040000020004" pitchFamily="2" charset="-78"/>
                <a:cs typeface="abo2sadam" panose="02000500040000020004" pitchFamily="2" charset="-78"/>
              </a:rPr>
              <a:t>ما هي لوحة المفاتيح ؟</a:t>
            </a:r>
            <a:endParaRPr lang="ar-JO" sz="2800" dirty="0">
              <a:solidFill>
                <a:srgbClr val="002060"/>
              </a:solidFill>
              <a:latin typeface="abo2sadam" panose="02000500040000020004" pitchFamily="2" charset="-78"/>
              <a:cs typeface="abo2sadam" panose="02000500040000020004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33"/>
          <p:cNvSpPr/>
          <p:nvPr/>
        </p:nvSpPr>
        <p:spPr>
          <a:xfrm>
            <a:off x="-1" y="2927229"/>
            <a:ext cx="9144007" cy="117673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6" name="Google Shape;466;p33"/>
          <p:cNvGrpSpPr/>
          <p:nvPr/>
        </p:nvGrpSpPr>
        <p:grpSpPr>
          <a:xfrm>
            <a:off x="5416725" y="3114296"/>
            <a:ext cx="3152315" cy="1845744"/>
            <a:chOff x="6229260" y="3124077"/>
            <a:chExt cx="1872808" cy="1502118"/>
          </a:xfrm>
        </p:grpSpPr>
        <p:sp>
          <p:nvSpPr>
            <p:cNvPr id="467" name="Google Shape;467;p33"/>
            <p:cNvSpPr/>
            <p:nvPr/>
          </p:nvSpPr>
          <p:spPr>
            <a:xfrm rot="21388496">
              <a:off x="6335944" y="3124077"/>
              <a:ext cx="1766124" cy="1304711"/>
            </a:xfrm>
            <a:prstGeom prst="roundRect">
              <a:avLst>
                <a:gd name="adj" fmla="val 2449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3"/>
            <p:cNvSpPr/>
            <p:nvPr/>
          </p:nvSpPr>
          <p:spPr>
            <a:xfrm rot="-211261">
              <a:off x="6229260" y="3181011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9" name="Google Shape;469;p33"/>
          <p:cNvGrpSpPr/>
          <p:nvPr/>
        </p:nvGrpSpPr>
        <p:grpSpPr>
          <a:xfrm>
            <a:off x="1210115" y="3019109"/>
            <a:ext cx="3713614" cy="2040168"/>
            <a:chOff x="2819192" y="3109376"/>
            <a:chExt cx="1866666" cy="1506558"/>
          </a:xfrm>
        </p:grpSpPr>
        <p:sp>
          <p:nvSpPr>
            <p:cNvPr id="470" name="Google Shape;470;p33"/>
            <p:cNvSpPr/>
            <p:nvPr/>
          </p:nvSpPr>
          <p:spPr>
            <a:xfrm rot="45231">
              <a:off x="2897435" y="3109376"/>
              <a:ext cx="1788423" cy="1444822"/>
            </a:xfrm>
            <a:prstGeom prst="roundRect">
              <a:avLst>
                <a:gd name="adj" fmla="val 2449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3"/>
            <p:cNvSpPr/>
            <p:nvPr/>
          </p:nvSpPr>
          <p:spPr>
            <a:xfrm rot="45231">
              <a:off x="2819192" y="3171112"/>
              <a:ext cx="1801356" cy="1444822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2" name="Google Shape;472;p33"/>
          <p:cNvGrpSpPr/>
          <p:nvPr/>
        </p:nvGrpSpPr>
        <p:grpSpPr>
          <a:xfrm>
            <a:off x="4047116" y="996039"/>
            <a:ext cx="3468104" cy="1779754"/>
            <a:chOff x="4524306" y="1315384"/>
            <a:chExt cx="1979456" cy="1608619"/>
          </a:xfrm>
        </p:grpSpPr>
        <p:sp>
          <p:nvSpPr>
            <p:cNvPr id="473" name="Google Shape;473;p33"/>
            <p:cNvSpPr/>
            <p:nvPr/>
          </p:nvSpPr>
          <p:spPr>
            <a:xfrm rot="45139">
              <a:off x="4881522" y="1315384"/>
              <a:ext cx="1622240" cy="1301031"/>
            </a:xfrm>
            <a:prstGeom prst="roundRect">
              <a:avLst>
                <a:gd name="adj" fmla="val 2449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3"/>
            <p:cNvSpPr/>
            <p:nvPr/>
          </p:nvSpPr>
          <p:spPr>
            <a:xfrm rot="45231">
              <a:off x="4524306" y="1428385"/>
              <a:ext cx="1801356" cy="1495618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" name="Google Shape;475;p33"/>
          <p:cNvGrpSpPr/>
          <p:nvPr/>
        </p:nvGrpSpPr>
        <p:grpSpPr>
          <a:xfrm>
            <a:off x="353198" y="870242"/>
            <a:ext cx="3394465" cy="1904308"/>
            <a:chOff x="1103585" y="1323985"/>
            <a:chExt cx="1871976" cy="1549402"/>
          </a:xfrm>
        </p:grpSpPr>
        <p:sp>
          <p:nvSpPr>
            <p:cNvPr id="476" name="Google Shape;476;p33"/>
            <p:cNvSpPr/>
            <p:nvPr/>
          </p:nvSpPr>
          <p:spPr>
            <a:xfrm rot="21388739">
              <a:off x="1253212" y="1323985"/>
              <a:ext cx="1722349" cy="1445184"/>
            </a:xfrm>
            <a:prstGeom prst="roundRect">
              <a:avLst>
                <a:gd name="adj" fmla="val 2449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3"/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0669" y="1033362"/>
            <a:ext cx="3437155" cy="1676993"/>
            <a:chOff x="320669" y="1033362"/>
            <a:chExt cx="3437155" cy="1676993"/>
          </a:xfrm>
        </p:grpSpPr>
        <p:sp>
          <p:nvSpPr>
            <p:cNvPr id="479" name="Google Shape;479;p33"/>
            <p:cNvSpPr txBox="1"/>
            <p:nvPr/>
          </p:nvSpPr>
          <p:spPr>
            <a:xfrm rot="21330097">
              <a:off x="949264" y="1033362"/>
              <a:ext cx="2201011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مسطرة المسافة</a:t>
              </a:r>
            </a:p>
            <a:p>
              <a:pPr marL="0" lvl="0" indent="0" algn="ctr" rtl="0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en-US" sz="2200" b="1" dirty="0" smtClean="0">
                  <a:solidFill>
                    <a:srgbClr val="C00000"/>
                  </a:solidFill>
                  <a:latin typeface="+mn-lt"/>
                  <a:ea typeface="Pangolin"/>
                  <a:cs typeface="+mj-cs"/>
                  <a:sym typeface="Pangolin"/>
                </a:rPr>
                <a:t>(Space Bar)</a:t>
              </a:r>
              <a:endParaRPr sz="2200" b="1" dirty="0">
                <a:solidFill>
                  <a:srgbClr val="C00000"/>
                </a:solidFill>
                <a:latin typeface="+mn-lt"/>
                <a:ea typeface="Pangolin"/>
                <a:cs typeface="+mj-cs"/>
                <a:sym typeface="Pangolin"/>
              </a:endParaRPr>
            </a:p>
          </p:txBody>
        </p:sp>
        <p:sp>
          <p:nvSpPr>
            <p:cNvPr id="480" name="Google Shape;480;p33"/>
            <p:cNvSpPr txBox="1"/>
            <p:nvPr/>
          </p:nvSpPr>
          <p:spPr>
            <a:xfrm rot="21431618">
              <a:off x="320669" y="1749155"/>
              <a:ext cx="3437155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لإدخال مسافة بمقدار حرف واحد بين الكلمات</a:t>
              </a:r>
              <a:endParaRPr sz="16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</p:grpSp>
      <p:sp>
        <p:nvSpPr>
          <p:cNvPr id="487" name="Google Shape;487;p33"/>
          <p:cNvSpPr/>
          <p:nvPr/>
        </p:nvSpPr>
        <p:spPr>
          <a:xfrm>
            <a:off x="1898365" y="2907016"/>
            <a:ext cx="230296" cy="230296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33"/>
          <p:cNvSpPr/>
          <p:nvPr/>
        </p:nvSpPr>
        <p:spPr>
          <a:xfrm>
            <a:off x="3604727" y="2879693"/>
            <a:ext cx="230296" cy="230296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33"/>
          <p:cNvSpPr/>
          <p:nvPr/>
        </p:nvSpPr>
        <p:spPr>
          <a:xfrm>
            <a:off x="5312252" y="2916123"/>
            <a:ext cx="230296" cy="230296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33"/>
          <p:cNvSpPr/>
          <p:nvPr/>
        </p:nvSpPr>
        <p:spPr>
          <a:xfrm>
            <a:off x="7015352" y="2965011"/>
            <a:ext cx="230296" cy="230296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1" name="Google Shape;491;p33"/>
          <p:cNvGrpSpPr/>
          <p:nvPr/>
        </p:nvGrpSpPr>
        <p:grpSpPr>
          <a:xfrm>
            <a:off x="278783" y="1034478"/>
            <a:ext cx="748146" cy="590257"/>
            <a:chOff x="1168000" y="1750950"/>
            <a:chExt cx="405425" cy="344700"/>
          </a:xfrm>
        </p:grpSpPr>
        <p:sp>
          <p:nvSpPr>
            <p:cNvPr id="492" name="Google Shape;492;p33"/>
            <p:cNvSpPr/>
            <p:nvPr/>
          </p:nvSpPr>
          <p:spPr>
            <a:xfrm>
              <a:off x="1364750" y="1767600"/>
              <a:ext cx="190525" cy="258100"/>
            </a:xfrm>
            <a:custGeom>
              <a:avLst/>
              <a:gdLst/>
              <a:ahLst/>
              <a:cxnLst/>
              <a:rect l="l" t="t" r="r" b="b"/>
              <a:pathLst>
                <a:path w="7621" h="10324" extrusionOk="0">
                  <a:moveTo>
                    <a:pt x="5239" y="1"/>
                  </a:moveTo>
                  <a:cubicBezTo>
                    <a:pt x="5025" y="1"/>
                    <a:pt x="4810" y="60"/>
                    <a:pt x="4596" y="84"/>
                  </a:cubicBezTo>
                  <a:cubicBezTo>
                    <a:pt x="4251" y="132"/>
                    <a:pt x="3917" y="191"/>
                    <a:pt x="3572" y="239"/>
                  </a:cubicBezTo>
                  <a:cubicBezTo>
                    <a:pt x="3346" y="263"/>
                    <a:pt x="3120" y="334"/>
                    <a:pt x="2905" y="394"/>
                  </a:cubicBezTo>
                  <a:cubicBezTo>
                    <a:pt x="2489" y="513"/>
                    <a:pt x="2084" y="668"/>
                    <a:pt x="1691" y="858"/>
                  </a:cubicBezTo>
                  <a:cubicBezTo>
                    <a:pt x="1619" y="906"/>
                    <a:pt x="1536" y="906"/>
                    <a:pt x="1441" y="918"/>
                  </a:cubicBezTo>
                  <a:cubicBezTo>
                    <a:pt x="1238" y="953"/>
                    <a:pt x="1060" y="1049"/>
                    <a:pt x="905" y="1191"/>
                  </a:cubicBezTo>
                  <a:cubicBezTo>
                    <a:pt x="595" y="1501"/>
                    <a:pt x="238" y="1787"/>
                    <a:pt x="84" y="2227"/>
                  </a:cubicBezTo>
                  <a:cubicBezTo>
                    <a:pt x="72" y="2287"/>
                    <a:pt x="24" y="2323"/>
                    <a:pt x="0" y="2358"/>
                  </a:cubicBezTo>
                  <a:cubicBezTo>
                    <a:pt x="131" y="3227"/>
                    <a:pt x="262" y="4025"/>
                    <a:pt x="405" y="4835"/>
                  </a:cubicBezTo>
                  <a:cubicBezTo>
                    <a:pt x="441" y="5121"/>
                    <a:pt x="524" y="5406"/>
                    <a:pt x="595" y="5668"/>
                  </a:cubicBezTo>
                  <a:cubicBezTo>
                    <a:pt x="703" y="6037"/>
                    <a:pt x="786" y="6418"/>
                    <a:pt x="846" y="6799"/>
                  </a:cubicBezTo>
                  <a:cubicBezTo>
                    <a:pt x="893" y="7097"/>
                    <a:pt x="941" y="7395"/>
                    <a:pt x="1012" y="7692"/>
                  </a:cubicBezTo>
                  <a:cubicBezTo>
                    <a:pt x="1238" y="8514"/>
                    <a:pt x="1500" y="9312"/>
                    <a:pt x="1596" y="10169"/>
                  </a:cubicBezTo>
                  <a:cubicBezTo>
                    <a:pt x="1608" y="10240"/>
                    <a:pt x="1608" y="10312"/>
                    <a:pt x="1727" y="10324"/>
                  </a:cubicBezTo>
                  <a:cubicBezTo>
                    <a:pt x="2036" y="10085"/>
                    <a:pt x="2393" y="9907"/>
                    <a:pt x="2631" y="9573"/>
                  </a:cubicBezTo>
                  <a:cubicBezTo>
                    <a:pt x="2739" y="9419"/>
                    <a:pt x="2917" y="9312"/>
                    <a:pt x="3096" y="9276"/>
                  </a:cubicBezTo>
                  <a:cubicBezTo>
                    <a:pt x="3441" y="9181"/>
                    <a:pt x="3763" y="9050"/>
                    <a:pt x="4096" y="8883"/>
                  </a:cubicBezTo>
                  <a:cubicBezTo>
                    <a:pt x="4191" y="8835"/>
                    <a:pt x="4310" y="8811"/>
                    <a:pt x="4417" y="8800"/>
                  </a:cubicBezTo>
                  <a:cubicBezTo>
                    <a:pt x="5072" y="8692"/>
                    <a:pt x="5727" y="8597"/>
                    <a:pt x="6382" y="8514"/>
                  </a:cubicBezTo>
                  <a:cubicBezTo>
                    <a:pt x="6463" y="8506"/>
                    <a:pt x="6545" y="8486"/>
                    <a:pt x="6622" y="8486"/>
                  </a:cubicBezTo>
                  <a:cubicBezTo>
                    <a:pt x="6658" y="8486"/>
                    <a:pt x="6693" y="8491"/>
                    <a:pt x="6727" y="8502"/>
                  </a:cubicBezTo>
                  <a:cubicBezTo>
                    <a:pt x="6989" y="8573"/>
                    <a:pt x="7263" y="8526"/>
                    <a:pt x="7525" y="8585"/>
                  </a:cubicBezTo>
                  <a:cubicBezTo>
                    <a:pt x="7549" y="8585"/>
                    <a:pt x="7573" y="8561"/>
                    <a:pt x="7620" y="8526"/>
                  </a:cubicBezTo>
                  <a:cubicBezTo>
                    <a:pt x="7489" y="8180"/>
                    <a:pt x="7442" y="7788"/>
                    <a:pt x="7382" y="7383"/>
                  </a:cubicBezTo>
                  <a:cubicBezTo>
                    <a:pt x="7323" y="7026"/>
                    <a:pt x="7275" y="6668"/>
                    <a:pt x="7215" y="6311"/>
                  </a:cubicBezTo>
                  <a:cubicBezTo>
                    <a:pt x="7203" y="6156"/>
                    <a:pt x="7192" y="6014"/>
                    <a:pt x="7132" y="5894"/>
                  </a:cubicBezTo>
                  <a:cubicBezTo>
                    <a:pt x="6930" y="5406"/>
                    <a:pt x="6894" y="4882"/>
                    <a:pt x="6811" y="4370"/>
                  </a:cubicBezTo>
                  <a:cubicBezTo>
                    <a:pt x="6787" y="4228"/>
                    <a:pt x="6775" y="4061"/>
                    <a:pt x="6715" y="3918"/>
                  </a:cubicBezTo>
                  <a:cubicBezTo>
                    <a:pt x="6596" y="3597"/>
                    <a:pt x="6537" y="3275"/>
                    <a:pt x="6489" y="2942"/>
                  </a:cubicBezTo>
                  <a:lnTo>
                    <a:pt x="6358" y="1965"/>
                  </a:lnTo>
                  <a:cubicBezTo>
                    <a:pt x="6322" y="1811"/>
                    <a:pt x="6299" y="1644"/>
                    <a:pt x="6239" y="1501"/>
                  </a:cubicBezTo>
                  <a:cubicBezTo>
                    <a:pt x="6144" y="1311"/>
                    <a:pt x="6096" y="1096"/>
                    <a:pt x="6072" y="870"/>
                  </a:cubicBezTo>
                  <a:cubicBezTo>
                    <a:pt x="6060" y="703"/>
                    <a:pt x="6025" y="501"/>
                    <a:pt x="6001" y="322"/>
                  </a:cubicBezTo>
                  <a:cubicBezTo>
                    <a:pt x="5977" y="239"/>
                    <a:pt x="5941" y="144"/>
                    <a:pt x="5906" y="60"/>
                  </a:cubicBezTo>
                  <a:cubicBezTo>
                    <a:pt x="5668" y="25"/>
                    <a:pt x="5465" y="1"/>
                    <a:pt x="5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3"/>
            <p:cNvSpPr/>
            <p:nvPr/>
          </p:nvSpPr>
          <p:spPr>
            <a:xfrm>
              <a:off x="1182875" y="1809700"/>
              <a:ext cx="204525" cy="245175"/>
            </a:xfrm>
            <a:custGeom>
              <a:avLst/>
              <a:gdLst/>
              <a:ahLst/>
              <a:cxnLst/>
              <a:rect l="l" t="t" r="r" b="b"/>
              <a:pathLst>
                <a:path w="8181" h="9807" extrusionOk="0">
                  <a:moveTo>
                    <a:pt x="4383" y="1"/>
                  </a:moveTo>
                  <a:cubicBezTo>
                    <a:pt x="3995" y="1"/>
                    <a:pt x="3611" y="79"/>
                    <a:pt x="3227" y="139"/>
                  </a:cubicBezTo>
                  <a:cubicBezTo>
                    <a:pt x="2286" y="317"/>
                    <a:pt x="1382" y="615"/>
                    <a:pt x="501" y="948"/>
                  </a:cubicBezTo>
                  <a:cubicBezTo>
                    <a:pt x="322" y="1008"/>
                    <a:pt x="179" y="1115"/>
                    <a:pt x="0" y="1198"/>
                  </a:cubicBezTo>
                  <a:cubicBezTo>
                    <a:pt x="72" y="1317"/>
                    <a:pt x="108" y="1412"/>
                    <a:pt x="179" y="1484"/>
                  </a:cubicBezTo>
                  <a:cubicBezTo>
                    <a:pt x="322" y="1663"/>
                    <a:pt x="405" y="1853"/>
                    <a:pt x="417" y="2079"/>
                  </a:cubicBezTo>
                  <a:cubicBezTo>
                    <a:pt x="441" y="2341"/>
                    <a:pt x="524" y="2579"/>
                    <a:pt x="643" y="2817"/>
                  </a:cubicBezTo>
                  <a:cubicBezTo>
                    <a:pt x="679" y="2901"/>
                    <a:pt x="703" y="2984"/>
                    <a:pt x="715" y="3079"/>
                  </a:cubicBezTo>
                  <a:cubicBezTo>
                    <a:pt x="846" y="3627"/>
                    <a:pt x="977" y="4163"/>
                    <a:pt x="1096" y="4711"/>
                  </a:cubicBezTo>
                  <a:cubicBezTo>
                    <a:pt x="1239" y="5342"/>
                    <a:pt x="1370" y="5973"/>
                    <a:pt x="1501" y="6616"/>
                  </a:cubicBezTo>
                  <a:cubicBezTo>
                    <a:pt x="1536" y="6746"/>
                    <a:pt x="1560" y="6866"/>
                    <a:pt x="1596" y="6985"/>
                  </a:cubicBezTo>
                  <a:cubicBezTo>
                    <a:pt x="1751" y="7568"/>
                    <a:pt x="1905" y="8163"/>
                    <a:pt x="1965" y="8759"/>
                  </a:cubicBezTo>
                  <a:cubicBezTo>
                    <a:pt x="1977" y="8937"/>
                    <a:pt x="2013" y="9104"/>
                    <a:pt x="2036" y="9271"/>
                  </a:cubicBezTo>
                  <a:cubicBezTo>
                    <a:pt x="2072" y="9473"/>
                    <a:pt x="2191" y="9652"/>
                    <a:pt x="2286" y="9806"/>
                  </a:cubicBezTo>
                  <a:cubicBezTo>
                    <a:pt x="2584" y="9592"/>
                    <a:pt x="2846" y="9390"/>
                    <a:pt x="3120" y="9211"/>
                  </a:cubicBezTo>
                  <a:cubicBezTo>
                    <a:pt x="3763" y="8818"/>
                    <a:pt x="4453" y="8509"/>
                    <a:pt x="5203" y="8413"/>
                  </a:cubicBezTo>
                  <a:cubicBezTo>
                    <a:pt x="5584" y="8378"/>
                    <a:pt x="5954" y="8330"/>
                    <a:pt x="6323" y="8259"/>
                  </a:cubicBezTo>
                  <a:cubicBezTo>
                    <a:pt x="6453" y="8230"/>
                    <a:pt x="6581" y="8217"/>
                    <a:pt x="6707" y="8217"/>
                  </a:cubicBezTo>
                  <a:cubicBezTo>
                    <a:pt x="7108" y="8217"/>
                    <a:pt x="7487" y="8348"/>
                    <a:pt x="7859" y="8520"/>
                  </a:cubicBezTo>
                  <a:cubicBezTo>
                    <a:pt x="7930" y="8552"/>
                    <a:pt x="7996" y="8595"/>
                    <a:pt x="8068" y="8595"/>
                  </a:cubicBezTo>
                  <a:cubicBezTo>
                    <a:pt x="8103" y="8595"/>
                    <a:pt x="8140" y="8584"/>
                    <a:pt x="8180" y="8556"/>
                  </a:cubicBezTo>
                  <a:cubicBezTo>
                    <a:pt x="8180" y="8497"/>
                    <a:pt x="8180" y="8413"/>
                    <a:pt x="8168" y="8342"/>
                  </a:cubicBezTo>
                  <a:cubicBezTo>
                    <a:pt x="8121" y="7925"/>
                    <a:pt x="7990" y="7508"/>
                    <a:pt x="7870" y="7092"/>
                  </a:cubicBezTo>
                  <a:cubicBezTo>
                    <a:pt x="7680" y="6413"/>
                    <a:pt x="7489" y="5734"/>
                    <a:pt x="7406" y="5032"/>
                  </a:cubicBezTo>
                  <a:cubicBezTo>
                    <a:pt x="7394" y="4818"/>
                    <a:pt x="7335" y="4615"/>
                    <a:pt x="7275" y="4401"/>
                  </a:cubicBezTo>
                  <a:cubicBezTo>
                    <a:pt x="7156" y="3972"/>
                    <a:pt x="7049" y="3544"/>
                    <a:pt x="7013" y="3091"/>
                  </a:cubicBezTo>
                  <a:cubicBezTo>
                    <a:pt x="6918" y="2317"/>
                    <a:pt x="6835" y="1543"/>
                    <a:pt x="6751" y="770"/>
                  </a:cubicBezTo>
                  <a:cubicBezTo>
                    <a:pt x="6739" y="662"/>
                    <a:pt x="6716" y="543"/>
                    <a:pt x="6692" y="460"/>
                  </a:cubicBezTo>
                  <a:cubicBezTo>
                    <a:pt x="6561" y="424"/>
                    <a:pt x="6442" y="412"/>
                    <a:pt x="6335" y="365"/>
                  </a:cubicBezTo>
                  <a:cubicBezTo>
                    <a:pt x="5932" y="163"/>
                    <a:pt x="5510" y="37"/>
                    <a:pt x="5061" y="37"/>
                  </a:cubicBezTo>
                  <a:cubicBezTo>
                    <a:pt x="5006" y="37"/>
                    <a:pt x="4950" y="39"/>
                    <a:pt x="4894" y="43"/>
                  </a:cubicBezTo>
                  <a:lnTo>
                    <a:pt x="4846" y="43"/>
                  </a:lnTo>
                  <a:cubicBezTo>
                    <a:pt x="4691" y="13"/>
                    <a:pt x="4537" y="1"/>
                    <a:pt x="43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3"/>
            <p:cNvSpPr/>
            <p:nvPr/>
          </p:nvSpPr>
          <p:spPr>
            <a:xfrm>
              <a:off x="1247475" y="2032225"/>
              <a:ext cx="127700" cy="44675"/>
            </a:xfrm>
            <a:custGeom>
              <a:avLst/>
              <a:gdLst/>
              <a:ahLst/>
              <a:cxnLst/>
              <a:rect l="l" t="t" r="r" b="b"/>
              <a:pathLst>
                <a:path w="5108" h="1787" extrusionOk="0">
                  <a:moveTo>
                    <a:pt x="3977" y="0"/>
                  </a:moveTo>
                  <a:cubicBezTo>
                    <a:pt x="3608" y="36"/>
                    <a:pt x="3239" y="120"/>
                    <a:pt x="2858" y="143"/>
                  </a:cubicBezTo>
                  <a:cubicBezTo>
                    <a:pt x="2227" y="203"/>
                    <a:pt x="1631" y="429"/>
                    <a:pt x="1072" y="739"/>
                  </a:cubicBezTo>
                  <a:cubicBezTo>
                    <a:pt x="691" y="965"/>
                    <a:pt x="310" y="1203"/>
                    <a:pt x="0" y="1572"/>
                  </a:cubicBezTo>
                  <a:cubicBezTo>
                    <a:pt x="60" y="1644"/>
                    <a:pt x="119" y="1727"/>
                    <a:pt x="167" y="1786"/>
                  </a:cubicBezTo>
                  <a:cubicBezTo>
                    <a:pt x="333" y="1679"/>
                    <a:pt x="464" y="1548"/>
                    <a:pt x="631" y="1501"/>
                  </a:cubicBezTo>
                  <a:cubicBezTo>
                    <a:pt x="869" y="1429"/>
                    <a:pt x="1072" y="1310"/>
                    <a:pt x="1298" y="1203"/>
                  </a:cubicBezTo>
                  <a:cubicBezTo>
                    <a:pt x="1869" y="905"/>
                    <a:pt x="2477" y="739"/>
                    <a:pt x="3096" y="655"/>
                  </a:cubicBezTo>
                  <a:cubicBezTo>
                    <a:pt x="3215" y="632"/>
                    <a:pt x="3334" y="620"/>
                    <a:pt x="3429" y="572"/>
                  </a:cubicBezTo>
                  <a:cubicBezTo>
                    <a:pt x="3596" y="477"/>
                    <a:pt x="3786" y="453"/>
                    <a:pt x="3965" y="417"/>
                  </a:cubicBezTo>
                  <a:cubicBezTo>
                    <a:pt x="4322" y="358"/>
                    <a:pt x="4667" y="274"/>
                    <a:pt x="5108" y="203"/>
                  </a:cubicBezTo>
                  <a:cubicBezTo>
                    <a:pt x="4763" y="120"/>
                    <a:pt x="4524" y="60"/>
                    <a:pt x="4310" y="12"/>
                  </a:cubicBezTo>
                  <a:cubicBezTo>
                    <a:pt x="4203" y="0"/>
                    <a:pt x="4084" y="0"/>
                    <a:pt x="39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3"/>
            <p:cNvSpPr/>
            <p:nvPr/>
          </p:nvSpPr>
          <p:spPr>
            <a:xfrm>
              <a:off x="1416825" y="1995825"/>
              <a:ext cx="136350" cy="43425"/>
            </a:xfrm>
            <a:custGeom>
              <a:avLst/>
              <a:gdLst/>
              <a:ahLst/>
              <a:cxnLst/>
              <a:rect l="l" t="t" r="r" b="b"/>
              <a:pathLst>
                <a:path w="5454" h="1737" extrusionOk="0">
                  <a:moveTo>
                    <a:pt x="4423" y="0"/>
                  </a:moveTo>
                  <a:cubicBezTo>
                    <a:pt x="4303" y="0"/>
                    <a:pt x="4183" y="12"/>
                    <a:pt x="4061" y="40"/>
                  </a:cubicBezTo>
                  <a:cubicBezTo>
                    <a:pt x="3870" y="87"/>
                    <a:pt x="3668" y="99"/>
                    <a:pt x="3465" y="123"/>
                  </a:cubicBezTo>
                  <a:cubicBezTo>
                    <a:pt x="2787" y="206"/>
                    <a:pt x="2096" y="325"/>
                    <a:pt x="1477" y="647"/>
                  </a:cubicBezTo>
                  <a:cubicBezTo>
                    <a:pt x="1441" y="659"/>
                    <a:pt x="1418" y="683"/>
                    <a:pt x="1406" y="683"/>
                  </a:cubicBezTo>
                  <a:cubicBezTo>
                    <a:pt x="1025" y="778"/>
                    <a:pt x="703" y="1004"/>
                    <a:pt x="370" y="1218"/>
                  </a:cubicBezTo>
                  <a:cubicBezTo>
                    <a:pt x="191" y="1337"/>
                    <a:pt x="60" y="1492"/>
                    <a:pt x="1" y="1707"/>
                  </a:cubicBezTo>
                  <a:cubicBezTo>
                    <a:pt x="46" y="1727"/>
                    <a:pt x="86" y="1736"/>
                    <a:pt x="123" y="1736"/>
                  </a:cubicBezTo>
                  <a:cubicBezTo>
                    <a:pt x="211" y="1736"/>
                    <a:pt x="279" y="1686"/>
                    <a:pt x="346" y="1635"/>
                  </a:cubicBezTo>
                  <a:cubicBezTo>
                    <a:pt x="632" y="1421"/>
                    <a:pt x="941" y="1302"/>
                    <a:pt x="1263" y="1183"/>
                  </a:cubicBezTo>
                  <a:lnTo>
                    <a:pt x="1715" y="1052"/>
                  </a:lnTo>
                  <a:cubicBezTo>
                    <a:pt x="1787" y="1016"/>
                    <a:pt x="1894" y="1016"/>
                    <a:pt x="1953" y="980"/>
                  </a:cubicBezTo>
                  <a:cubicBezTo>
                    <a:pt x="2120" y="825"/>
                    <a:pt x="2311" y="814"/>
                    <a:pt x="2513" y="778"/>
                  </a:cubicBezTo>
                  <a:cubicBezTo>
                    <a:pt x="2739" y="754"/>
                    <a:pt x="2977" y="718"/>
                    <a:pt x="3204" y="683"/>
                  </a:cubicBezTo>
                  <a:cubicBezTo>
                    <a:pt x="3311" y="659"/>
                    <a:pt x="3406" y="659"/>
                    <a:pt x="3489" y="599"/>
                  </a:cubicBezTo>
                  <a:cubicBezTo>
                    <a:pt x="3680" y="456"/>
                    <a:pt x="3918" y="444"/>
                    <a:pt x="4144" y="409"/>
                  </a:cubicBezTo>
                  <a:cubicBezTo>
                    <a:pt x="4573" y="337"/>
                    <a:pt x="5001" y="266"/>
                    <a:pt x="5454" y="206"/>
                  </a:cubicBezTo>
                  <a:cubicBezTo>
                    <a:pt x="5108" y="100"/>
                    <a:pt x="4770" y="0"/>
                    <a:pt x="44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3"/>
            <p:cNvSpPr/>
            <p:nvPr/>
          </p:nvSpPr>
          <p:spPr>
            <a:xfrm>
              <a:off x="1168000" y="1750950"/>
              <a:ext cx="405425" cy="344700"/>
            </a:xfrm>
            <a:custGeom>
              <a:avLst/>
              <a:gdLst/>
              <a:ahLst/>
              <a:cxnLst/>
              <a:rect l="l" t="t" r="r" b="b"/>
              <a:pathLst>
                <a:path w="16217" h="13788" extrusionOk="0">
                  <a:moveTo>
                    <a:pt x="2739" y="13133"/>
                  </a:moveTo>
                  <a:cubicBezTo>
                    <a:pt x="2679" y="13121"/>
                    <a:pt x="2631" y="13097"/>
                    <a:pt x="2584" y="13097"/>
                  </a:cubicBezTo>
                  <a:cubicBezTo>
                    <a:pt x="2322" y="13061"/>
                    <a:pt x="2215" y="12895"/>
                    <a:pt x="2167" y="12656"/>
                  </a:cubicBezTo>
                  <a:cubicBezTo>
                    <a:pt x="2143" y="12478"/>
                    <a:pt x="2108" y="12287"/>
                    <a:pt x="1988" y="12144"/>
                  </a:cubicBezTo>
                  <a:cubicBezTo>
                    <a:pt x="1953" y="12061"/>
                    <a:pt x="1953" y="11978"/>
                    <a:pt x="1929" y="11883"/>
                  </a:cubicBezTo>
                  <a:cubicBezTo>
                    <a:pt x="1905" y="11704"/>
                    <a:pt x="1869" y="11513"/>
                    <a:pt x="1858" y="11335"/>
                  </a:cubicBezTo>
                  <a:cubicBezTo>
                    <a:pt x="1786" y="10835"/>
                    <a:pt x="1715" y="10311"/>
                    <a:pt x="1572" y="9799"/>
                  </a:cubicBezTo>
                  <a:cubicBezTo>
                    <a:pt x="1477" y="9418"/>
                    <a:pt x="1417" y="9013"/>
                    <a:pt x="1322" y="8632"/>
                  </a:cubicBezTo>
                  <a:cubicBezTo>
                    <a:pt x="1203" y="8061"/>
                    <a:pt x="1072" y="7501"/>
                    <a:pt x="941" y="6941"/>
                  </a:cubicBezTo>
                  <a:cubicBezTo>
                    <a:pt x="857" y="6608"/>
                    <a:pt x="774" y="6275"/>
                    <a:pt x="703" y="5929"/>
                  </a:cubicBezTo>
                  <a:cubicBezTo>
                    <a:pt x="667" y="5810"/>
                    <a:pt x="643" y="5679"/>
                    <a:pt x="595" y="5560"/>
                  </a:cubicBezTo>
                  <a:cubicBezTo>
                    <a:pt x="476" y="5239"/>
                    <a:pt x="381" y="4905"/>
                    <a:pt x="345" y="4560"/>
                  </a:cubicBezTo>
                  <a:cubicBezTo>
                    <a:pt x="322" y="4465"/>
                    <a:pt x="310" y="4358"/>
                    <a:pt x="250" y="4286"/>
                  </a:cubicBezTo>
                  <a:cubicBezTo>
                    <a:pt x="107" y="4024"/>
                    <a:pt x="83" y="3727"/>
                    <a:pt x="0" y="3465"/>
                  </a:cubicBezTo>
                  <a:cubicBezTo>
                    <a:pt x="238" y="3179"/>
                    <a:pt x="500" y="2989"/>
                    <a:pt x="834" y="2858"/>
                  </a:cubicBezTo>
                  <a:cubicBezTo>
                    <a:pt x="2036" y="2346"/>
                    <a:pt x="3262" y="1965"/>
                    <a:pt x="4548" y="1786"/>
                  </a:cubicBezTo>
                  <a:cubicBezTo>
                    <a:pt x="4632" y="1762"/>
                    <a:pt x="4703" y="1750"/>
                    <a:pt x="4763" y="1750"/>
                  </a:cubicBezTo>
                  <a:cubicBezTo>
                    <a:pt x="5287" y="1762"/>
                    <a:pt x="5798" y="1750"/>
                    <a:pt x="6310" y="1822"/>
                  </a:cubicBezTo>
                  <a:cubicBezTo>
                    <a:pt x="6668" y="1881"/>
                    <a:pt x="7037" y="1988"/>
                    <a:pt x="7346" y="2215"/>
                  </a:cubicBezTo>
                  <a:cubicBezTo>
                    <a:pt x="7430" y="2274"/>
                    <a:pt x="7525" y="2274"/>
                    <a:pt x="7620" y="2298"/>
                  </a:cubicBezTo>
                  <a:cubicBezTo>
                    <a:pt x="7930" y="1881"/>
                    <a:pt x="8275" y="1512"/>
                    <a:pt x="8680" y="1215"/>
                  </a:cubicBezTo>
                  <a:cubicBezTo>
                    <a:pt x="8811" y="1107"/>
                    <a:pt x="8977" y="1036"/>
                    <a:pt x="9156" y="1012"/>
                  </a:cubicBezTo>
                  <a:cubicBezTo>
                    <a:pt x="9275" y="988"/>
                    <a:pt x="9406" y="929"/>
                    <a:pt x="9525" y="893"/>
                  </a:cubicBezTo>
                  <a:cubicBezTo>
                    <a:pt x="9811" y="750"/>
                    <a:pt x="10073" y="595"/>
                    <a:pt x="10418" y="560"/>
                  </a:cubicBezTo>
                  <a:cubicBezTo>
                    <a:pt x="10430" y="560"/>
                    <a:pt x="10442" y="560"/>
                    <a:pt x="10466" y="548"/>
                  </a:cubicBezTo>
                  <a:cubicBezTo>
                    <a:pt x="10942" y="274"/>
                    <a:pt x="11490" y="274"/>
                    <a:pt x="12014" y="191"/>
                  </a:cubicBezTo>
                  <a:cubicBezTo>
                    <a:pt x="12264" y="143"/>
                    <a:pt x="12526" y="119"/>
                    <a:pt x="12787" y="72"/>
                  </a:cubicBezTo>
                  <a:cubicBezTo>
                    <a:pt x="13026" y="24"/>
                    <a:pt x="13264" y="0"/>
                    <a:pt x="13514" y="72"/>
                  </a:cubicBezTo>
                  <a:cubicBezTo>
                    <a:pt x="13597" y="95"/>
                    <a:pt x="13704" y="72"/>
                    <a:pt x="13811" y="72"/>
                  </a:cubicBezTo>
                  <a:cubicBezTo>
                    <a:pt x="14121" y="72"/>
                    <a:pt x="14335" y="238"/>
                    <a:pt x="14371" y="548"/>
                  </a:cubicBezTo>
                  <a:cubicBezTo>
                    <a:pt x="14419" y="786"/>
                    <a:pt x="14454" y="1036"/>
                    <a:pt x="14478" y="1274"/>
                  </a:cubicBezTo>
                  <a:cubicBezTo>
                    <a:pt x="14526" y="1548"/>
                    <a:pt x="14550" y="1810"/>
                    <a:pt x="14692" y="2060"/>
                  </a:cubicBezTo>
                  <a:cubicBezTo>
                    <a:pt x="14752" y="2179"/>
                    <a:pt x="14776" y="2334"/>
                    <a:pt x="14788" y="2477"/>
                  </a:cubicBezTo>
                  <a:cubicBezTo>
                    <a:pt x="14847" y="2810"/>
                    <a:pt x="14895" y="3131"/>
                    <a:pt x="14942" y="3465"/>
                  </a:cubicBezTo>
                  <a:cubicBezTo>
                    <a:pt x="14990" y="3786"/>
                    <a:pt x="15062" y="4120"/>
                    <a:pt x="15169" y="4429"/>
                  </a:cubicBezTo>
                  <a:cubicBezTo>
                    <a:pt x="15240" y="4655"/>
                    <a:pt x="15264" y="4905"/>
                    <a:pt x="15300" y="5144"/>
                  </a:cubicBezTo>
                  <a:cubicBezTo>
                    <a:pt x="15359" y="5572"/>
                    <a:pt x="15443" y="5989"/>
                    <a:pt x="15585" y="6406"/>
                  </a:cubicBezTo>
                  <a:cubicBezTo>
                    <a:pt x="15681" y="6691"/>
                    <a:pt x="15704" y="7001"/>
                    <a:pt x="15740" y="7299"/>
                  </a:cubicBezTo>
                  <a:cubicBezTo>
                    <a:pt x="15776" y="7501"/>
                    <a:pt x="15824" y="7692"/>
                    <a:pt x="15907" y="7882"/>
                  </a:cubicBezTo>
                  <a:cubicBezTo>
                    <a:pt x="16026" y="8168"/>
                    <a:pt x="16121" y="8477"/>
                    <a:pt x="16181" y="8787"/>
                  </a:cubicBezTo>
                  <a:cubicBezTo>
                    <a:pt x="16216" y="9061"/>
                    <a:pt x="16193" y="9323"/>
                    <a:pt x="16157" y="9608"/>
                  </a:cubicBezTo>
                  <a:cubicBezTo>
                    <a:pt x="16145" y="9704"/>
                    <a:pt x="16062" y="9775"/>
                    <a:pt x="16002" y="9882"/>
                  </a:cubicBezTo>
                  <a:cubicBezTo>
                    <a:pt x="16050" y="10132"/>
                    <a:pt x="16181" y="10382"/>
                    <a:pt x="16074" y="10656"/>
                  </a:cubicBezTo>
                  <a:cubicBezTo>
                    <a:pt x="15883" y="10740"/>
                    <a:pt x="15704" y="10740"/>
                    <a:pt x="15526" y="10668"/>
                  </a:cubicBezTo>
                  <a:cubicBezTo>
                    <a:pt x="15300" y="10573"/>
                    <a:pt x="15073" y="10561"/>
                    <a:pt x="14847" y="10620"/>
                  </a:cubicBezTo>
                  <a:cubicBezTo>
                    <a:pt x="14633" y="10668"/>
                    <a:pt x="14395" y="10680"/>
                    <a:pt x="14169" y="10728"/>
                  </a:cubicBezTo>
                  <a:cubicBezTo>
                    <a:pt x="14002" y="10751"/>
                    <a:pt x="13823" y="10775"/>
                    <a:pt x="13669" y="10870"/>
                  </a:cubicBezTo>
                  <a:cubicBezTo>
                    <a:pt x="13585" y="10930"/>
                    <a:pt x="13466" y="10954"/>
                    <a:pt x="13347" y="10966"/>
                  </a:cubicBezTo>
                  <a:cubicBezTo>
                    <a:pt x="13121" y="11013"/>
                    <a:pt x="12883" y="11025"/>
                    <a:pt x="12656" y="11073"/>
                  </a:cubicBezTo>
                  <a:cubicBezTo>
                    <a:pt x="12478" y="11097"/>
                    <a:pt x="12287" y="11097"/>
                    <a:pt x="12121" y="11228"/>
                  </a:cubicBezTo>
                  <a:cubicBezTo>
                    <a:pt x="12085" y="11263"/>
                    <a:pt x="12025" y="11287"/>
                    <a:pt x="11966" y="11287"/>
                  </a:cubicBezTo>
                  <a:cubicBezTo>
                    <a:pt x="11573" y="11287"/>
                    <a:pt x="11228" y="11466"/>
                    <a:pt x="10871" y="11561"/>
                  </a:cubicBezTo>
                  <a:cubicBezTo>
                    <a:pt x="10597" y="11632"/>
                    <a:pt x="10311" y="11763"/>
                    <a:pt x="10073" y="11966"/>
                  </a:cubicBezTo>
                  <a:cubicBezTo>
                    <a:pt x="9918" y="12085"/>
                    <a:pt x="9787" y="12121"/>
                    <a:pt x="9597" y="12049"/>
                  </a:cubicBezTo>
                  <a:cubicBezTo>
                    <a:pt x="9418" y="11978"/>
                    <a:pt x="9204" y="11918"/>
                    <a:pt x="9013" y="11966"/>
                  </a:cubicBezTo>
                  <a:cubicBezTo>
                    <a:pt x="8406" y="11799"/>
                    <a:pt x="7823" y="11990"/>
                    <a:pt x="7227" y="12121"/>
                  </a:cubicBezTo>
                  <a:cubicBezTo>
                    <a:pt x="6941" y="12180"/>
                    <a:pt x="6668" y="12264"/>
                    <a:pt x="6382" y="12299"/>
                  </a:cubicBezTo>
                  <a:cubicBezTo>
                    <a:pt x="5668" y="12442"/>
                    <a:pt x="5001" y="12692"/>
                    <a:pt x="4382" y="13073"/>
                  </a:cubicBezTo>
                  <a:cubicBezTo>
                    <a:pt x="4370" y="13097"/>
                    <a:pt x="4358" y="13097"/>
                    <a:pt x="4358" y="13109"/>
                  </a:cubicBezTo>
                  <a:cubicBezTo>
                    <a:pt x="4060" y="13240"/>
                    <a:pt x="3763" y="13359"/>
                    <a:pt x="3560" y="13645"/>
                  </a:cubicBezTo>
                  <a:cubicBezTo>
                    <a:pt x="3501" y="13716"/>
                    <a:pt x="3346" y="13752"/>
                    <a:pt x="3239" y="13764"/>
                  </a:cubicBezTo>
                  <a:cubicBezTo>
                    <a:pt x="3108" y="13788"/>
                    <a:pt x="2989" y="13716"/>
                    <a:pt x="2917" y="13597"/>
                  </a:cubicBezTo>
                  <a:cubicBezTo>
                    <a:pt x="2881" y="13407"/>
                    <a:pt x="2810" y="13276"/>
                    <a:pt x="2739" y="13133"/>
                  </a:cubicBezTo>
                  <a:close/>
                  <a:moveTo>
                    <a:pt x="7882" y="3024"/>
                  </a:moveTo>
                  <a:cubicBezTo>
                    <a:pt x="8013" y="3893"/>
                    <a:pt x="8156" y="4691"/>
                    <a:pt x="8287" y="5501"/>
                  </a:cubicBezTo>
                  <a:cubicBezTo>
                    <a:pt x="8335" y="5787"/>
                    <a:pt x="8406" y="6072"/>
                    <a:pt x="8477" y="6334"/>
                  </a:cubicBezTo>
                  <a:cubicBezTo>
                    <a:pt x="8585" y="6703"/>
                    <a:pt x="8680" y="7084"/>
                    <a:pt x="8727" y="7465"/>
                  </a:cubicBezTo>
                  <a:cubicBezTo>
                    <a:pt x="8775" y="7763"/>
                    <a:pt x="8823" y="8061"/>
                    <a:pt x="8894" y="8358"/>
                  </a:cubicBezTo>
                  <a:cubicBezTo>
                    <a:pt x="9120" y="9180"/>
                    <a:pt x="9394" y="9978"/>
                    <a:pt x="9478" y="10835"/>
                  </a:cubicBezTo>
                  <a:cubicBezTo>
                    <a:pt x="9489" y="10906"/>
                    <a:pt x="9489" y="10978"/>
                    <a:pt x="9608" y="10990"/>
                  </a:cubicBezTo>
                  <a:cubicBezTo>
                    <a:pt x="9918" y="10751"/>
                    <a:pt x="10275" y="10573"/>
                    <a:pt x="10513" y="10239"/>
                  </a:cubicBezTo>
                  <a:cubicBezTo>
                    <a:pt x="10621" y="10085"/>
                    <a:pt x="10799" y="9978"/>
                    <a:pt x="10978" y="9942"/>
                  </a:cubicBezTo>
                  <a:cubicBezTo>
                    <a:pt x="11323" y="9847"/>
                    <a:pt x="11656" y="9716"/>
                    <a:pt x="11978" y="9549"/>
                  </a:cubicBezTo>
                  <a:cubicBezTo>
                    <a:pt x="12085" y="9501"/>
                    <a:pt x="12204" y="9477"/>
                    <a:pt x="12311" y="9466"/>
                  </a:cubicBezTo>
                  <a:cubicBezTo>
                    <a:pt x="12954" y="9358"/>
                    <a:pt x="13621" y="9263"/>
                    <a:pt x="14264" y="9180"/>
                  </a:cubicBezTo>
                  <a:cubicBezTo>
                    <a:pt x="14395" y="9168"/>
                    <a:pt x="14514" y="9132"/>
                    <a:pt x="14609" y="9168"/>
                  </a:cubicBezTo>
                  <a:cubicBezTo>
                    <a:pt x="14883" y="9239"/>
                    <a:pt x="15145" y="9192"/>
                    <a:pt x="15419" y="9251"/>
                  </a:cubicBezTo>
                  <a:cubicBezTo>
                    <a:pt x="15431" y="9251"/>
                    <a:pt x="15454" y="9227"/>
                    <a:pt x="15502" y="9192"/>
                  </a:cubicBezTo>
                  <a:cubicBezTo>
                    <a:pt x="15335" y="8835"/>
                    <a:pt x="15300" y="8430"/>
                    <a:pt x="15240" y="8037"/>
                  </a:cubicBezTo>
                  <a:cubicBezTo>
                    <a:pt x="15181" y="7680"/>
                    <a:pt x="15133" y="7322"/>
                    <a:pt x="15073" y="6965"/>
                  </a:cubicBezTo>
                  <a:cubicBezTo>
                    <a:pt x="15062" y="6810"/>
                    <a:pt x="15038" y="6668"/>
                    <a:pt x="14978" y="6549"/>
                  </a:cubicBezTo>
                  <a:cubicBezTo>
                    <a:pt x="14788" y="6048"/>
                    <a:pt x="14740" y="5537"/>
                    <a:pt x="14669" y="5025"/>
                  </a:cubicBezTo>
                  <a:cubicBezTo>
                    <a:pt x="14645" y="4882"/>
                    <a:pt x="14621" y="4715"/>
                    <a:pt x="14561" y="4560"/>
                  </a:cubicBezTo>
                  <a:cubicBezTo>
                    <a:pt x="14442" y="4251"/>
                    <a:pt x="14383" y="3929"/>
                    <a:pt x="14347" y="3596"/>
                  </a:cubicBezTo>
                  <a:lnTo>
                    <a:pt x="14204" y="2619"/>
                  </a:lnTo>
                  <a:cubicBezTo>
                    <a:pt x="14180" y="2465"/>
                    <a:pt x="14145" y="2298"/>
                    <a:pt x="14085" y="2155"/>
                  </a:cubicBezTo>
                  <a:cubicBezTo>
                    <a:pt x="14002" y="1965"/>
                    <a:pt x="13954" y="1750"/>
                    <a:pt x="13930" y="1524"/>
                  </a:cubicBezTo>
                  <a:cubicBezTo>
                    <a:pt x="13907" y="1346"/>
                    <a:pt x="13883" y="1155"/>
                    <a:pt x="13847" y="976"/>
                  </a:cubicBezTo>
                  <a:cubicBezTo>
                    <a:pt x="13835" y="893"/>
                    <a:pt x="13788" y="798"/>
                    <a:pt x="13764" y="714"/>
                  </a:cubicBezTo>
                  <a:cubicBezTo>
                    <a:pt x="13526" y="679"/>
                    <a:pt x="13311" y="655"/>
                    <a:pt x="13097" y="655"/>
                  </a:cubicBezTo>
                  <a:cubicBezTo>
                    <a:pt x="12883" y="655"/>
                    <a:pt x="12656" y="714"/>
                    <a:pt x="12454" y="738"/>
                  </a:cubicBezTo>
                  <a:cubicBezTo>
                    <a:pt x="12109" y="786"/>
                    <a:pt x="11764" y="845"/>
                    <a:pt x="11430" y="893"/>
                  </a:cubicBezTo>
                  <a:cubicBezTo>
                    <a:pt x="11204" y="917"/>
                    <a:pt x="10978" y="988"/>
                    <a:pt x="10751" y="1048"/>
                  </a:cubicBezTo>
                  <a:cubicBezTo>
                    <a:pt x="10335" y="1167"/>
                    <a:pt x="9942" y="1322"/>
                    <a:pt x="9549" y="1512"/>
                  </a:cubicBezTo>
                  <a:cubicBezTo>
                    <a:pt x="9478" y="1560"/>
                    <a:pt x="9382" y="1560"/>
                    <a:pt x="9299" y="1572"/>
                  </a:cubicBezTo>
                  <a:cubicBezTo>
                    <a:pt x="9085" y="1607"/>
                    <a:pt x="8906" y="1703"/>
                    <a:pt x="8763" y="1846"/>
                  </a:cubicBezTo>
                  <a:cubicBezTo>
                    <a:pt x="8454" y="2155"/>
                    <a:pt x="8096" y="2429"/>
                    <a:pt x="7942" y="2881"/>
                  </a:cubicBezTo>
                  <a:cubicBezTo>
                    <a:pt x="7954" y="2953"/>
                    <a:pt x="7918" y="3000"/>
                    <a:pt x="7882" y="3024"/>
                  </a:cubicBezTo>
                  <a:close/>
                  <a:moveTo>
                    <a:pt x="584" y="3572"/>
                  </a:moveTo>
                  <a:cubicBezTo>
                    <a:pt x="655" y="3691"/>
                    <a:pt x="679" y="3774"/>
                    <a:pt x="762" y="3846"/>
                  </a:cubicBezTo>
                  <a:cubicBezTo>
                    <a:pt x="905" y="4024"/>
                    <a:pt x="976" y="4215"/>
                    <a:pt x="1000" y="4441"/>
                  </a:cubicBezTo>
                  <a:cubicBezTo>
                    <a:pt x="1024" y="4715"/>
                    <a:pt x="1096" y="4953"/>
                    <a:pt x="1215" y="5191"/>
                  </a:cubicBezTo>
                  <a:cubicBezTo>
                    <a:pt x="1262" y="5263"/>
                    <a:pt x="1274" y="5358"/>
                    <a:pt x="1298" y="5441"/>
                  </a:cubicBezTo>
                  <a:cubicBezTo>
                    <a:pt x="1429" y="5989"/>
                    <a:pt x="1560" y="6525"/>
                    <a:pt x="1679" y="7072"/>
                  </a:cubicBezTo>
                  <a:cubicBezTo>
                    <a:pt x="1810" y="7703"/>
                    <a:pt x="1953" y="8346"/>
                    <a:pt x="2084" y="8977"/>
                  </a:cubicBezTo>
                  <a:cubicBezTo>
                    <a:pt x="2108" y="9120"/>
                    <a:pt x="2143" y="9239"/>
                    <a:pt x="2167" y="9358"/>
                  </a:cubicBezTo>
                  <a:cubicBezTo>
                    <a:pt x="2334" y="9930"/>
                    <a:pt x="2489" y="10525"/>
                    <a:pt x="2548" y="11121"/>
                  </a:cubicBezTo>
                  <a:cubicBezTo>
                    <a:pt x="2560" y="11299"/>
                    <a:pt x="2584" y="11466"/>
                    <a:pt x="2620" y="11632"/>
                  </a:cubicBezTo>
                  <a:cubicBezTo>
                    <a:pt x="2643" y="11835"/>
                    <a:pt x="2762" y="12013"/>
                    <a:pt x="2870" y="12168"/>
                  </a:cubicBezTo>
                  <a:cubicBezTo>
                    <a:pt x="3167" y="11954"/>
                    <a:pt x="3417" y="11752"/>
                    <a:pt x="3703" y="11573"/>
                  </a:cubicBezTo>
                  <a:cubicBezTo>
                    <a:pt x="4346" y="11180"/>
                    <a:pt x="5025" y="10870"/>
                    <a:pt x="5787" y="10787"/>
                  </a:cubicBezTo>
                  <a:cubicBezTo>
                    <a:pt x="6156" y="10740"/>
                    <a:pt x="6537" y="10692"/>
                    <a:pt x="6906" y="10620"/>
                  </a:cubicBezTo>
                  <a:cubicBezTo>
                    <a:pt x="7453" y="10501"/>
                    <a:pt x="7942" y="10668"/>
                    <a:pt x="8442" y="10882"/>
                  </a:cubicBezTo>
                  <a:cubicBezTo>
                    <a:pt x="8537" y="10930"/>
                    <a:pt x="8644" y="11001"/>
                    <a:pt x="8763" y="10918"/>
                  </a:cubicBezTo>
                  <a:cubicBezTo>
                    <a:pt x="8763" y="10859"/>
                    <a:pt x="8763" y="10787"/>
                    <a:pt x="8751" y="10704"/>
                  </a:cubicBezTo>
                  <a:cubicBezTo>
                    <a:pt x="8704" y="10275"/>
                    <a:pt x="8585" y="9858"/>
                    <a:pt x="8465" y="9442"/>
                  </a:cubicBezTo>
                  <a:cubicBezTo>
                    <a:pt x="8275" y="8763"/>
                    <a:pt x="8084" y="8084"/>
                    <a:pt x="8001" y="7370"/>
                  </a:cubicBezTo>
                  <a:cubicBezTo>
                    <a:pt x="7989" y="7168"/>
                    <a:pt x="7930" y="6953"/>
                    <a:pt x="7870" y="6751"/>
                  </a:cubicBezTo>
                  <a:cubicBezTo>
                    <a:pt x="7751" y="6322"/>
                    <a:pt x="7644" y="5882"/>
                    <a:pt x="7608" y="5441"/>
                  </a:cubicBezTo>
                  <a:cubicBezTo>
                    <a:pt x="7513" y="4667"/>
                    <a:pt x="7430" y="3893"/>
                    <a:pt x="7346" y="3120"/>
                  </a:cubicBezTo>
                  <a:cubicBezTo>
                    <a:pt x="7334" y="3012"/>
                    <a:pt x="7311" y="2893"/>
                    <a:pt x="7287" y="2810"/>
                  </a:cubicBezTo>
                  <a:cubicBezTo>
                    <a:pt x="7156" y="2774"/>
                    <a:pt x="7037" y="2762"/>
                    <a:pt x="6930" y="2715"/>
                  </a:cubicBezTo>
                  <a:cubicBezTo>
                    <a:pt x="6477" y="2489"/>
                    <a:pt x="6001" y="2358"/>
                    <a:pt x="5489" y="2393"/>
                  </a:cubicBezTo>
                  <a:lnTo>
                    <a:pt x="5441" y="2393"/>
                  </a:lnTo>
                  <a:cubicBezTo>
                    <a:pt x="4894" y="2286"/>
                    <a:pt x="4358" y="2405"/>
                    <a:pt x="3822" y="2489"/>
                  </a:cubicBezTo>
                  <a:cubicBezTo>
                    <a:pt x="2881" y="2667"/>
                    <a:pt x="1977" y="2965"/>
                    <a:pt x="1096" y="3298"/>
                  </a:cubicBezTo>
                  <a:cubicBezTo>
                    <a:pt x="905" y="3370"/>
                    <a:pt x="762" y="3477"/>
                    <a:pt x="584" y="3572"/>
                  </a:cubicBezTo>
                  <a:close/>
                  <a:moveTo>
                    <a:pt x="8299" y="11454"/>
                  </a:moveTo>
                  <a:cubicBezTo>
                    <a:pt x="7954" y="11359"/>
                    <a:pt x="7727" y="11311"/>
                    <a:pt x="7501" y="11263"/>
                  </a:cubicBezTo>
                  <a:cubicBezTo>
                    <a:pt x="7394" y="11240"/>
                    <a:pt x="7275" y="11228"/>
                    <a:pt x="7156" y="11240"/>
                  </a:cubicBezTo>
                  <a:cubicBezTo>
                    <a:pt x="6787" y="11287"/>
                    <a:pt x="6418" y="11359"/>
                    <a:pt x="6037" y="11394"/>
                  </a:cubicBezTo>
                  <a:cubicBezTo>
                    <a:pt x="5406" y="11454"/>
                    <a:pt x="4810" y="11680"/>
                    <a:pt x="4251" y="11990"/>
                  </a:cubicBezTo>
                  <a:cubicBezTo>
                    <a:pt x="3870" y="12216"/>
                    <a:pt x="3489" y="12454"/>
                    <a:pt x="3179" y="12823"/>
                  </a:cubicBezTo>
                  <a:cubicBezTo>
                    <a:pt x="3239" y="12895"/>
                    <a:pt x="3298" y="12978"/>
                    <a:pt x="3346" y="13037"/>
                  </a:cubicBezTo>
                  <a:cubicBezTo>
                    <a:pt x="3512" y="12930"/>
                    <a:pt x="3643" y="12787"/>
                    <a:pt x="3810" y="12752"/>
                  </a:cubicBezTo>
                  <a:cubicBezTo>
                    <a:pt x="4048" y="12680"/>
                    <a:pt x="4251" y="12549"/>
                    <a:pt x="4477" y="12454"/>
                  </a:cubicBezTo>
                  <a:cubicBezTo>
                    <a:pt x="5048" y="12156"/>
                    <a:pt x="5656" y="11990"/>
                    <a:pt x="6275" y="11906"/>
                  </a:cubicBezTo>
                  <a:cubicBezTo>
                    <a:pt x="6394" y="11883"/>
                    <a:pt x="6513" y="11871"/>
                    <a:pt x="6608" y="11823"/>
                  </a:cubicBezTo>
                  <a:cubicBezTo>
                    <a:pt x="6775" y="11728"/>
                    <a:pt x="6965" y="11704"/>
                    <a:pt x="7144" y="11656"/>
                  </a:cubicBezTo>
                  <a:cubicBezTo>
                    <a:pt x="7501" y="11609"/>
                    <a:pt x="7858" y="11549"/>
                    <a:pt x="8299" y="11454"/>
                  </a:cubicBezTo>
                  <a:close/>
                  <a:moveTo>
                    <a:pt x="15383" y="9978"/>
                  </a:moveTo>
                  <a:cubicBezTo>
                    <a:pt x="14931" y="9858"/>
                    <a:pt x="14478" y="9727"/>
                    <a:pt x="14002" y="9835"/>
                  </a:cubicBezTo>
                  <a:cubicBezTo>
                    <a:pt x="13811" y="9882"/>
                    <a:pt x="13597" y="9894"/>
                    <a:pt x="13407" y="9918"/>
                  </a:cubicBezTo>
                  <a:cubicBezTo>
                    <a:pt x="12728" y="10001"/>
                    <a:pt x="12037" y="10120"/>
                    <a:pt x="11418" y="10442"/>
                  </a:cubicBezTo>
                  <a:cubicBezTo>
                    <a:pt x="11383" y="10454"/>
                    <a:pt x="11359" y="10478"/>
                    <a:pt x="11335" y="10478"/>
                  </a:cubicBezTo>
                  <a:cubicBezTo>
                    <a:pt x="10966" y="10573"/>
                    <a:pt x="10644" y="10799"/>
                    <a:pt x="10311" y="11013"/>
                  </a:cubicBezTo>
                  <a:cubicBezTo>
                    <a:pt x="10132" y="11132"/>
                    <a:pt x="10001" y="11287"/>
                    <a:pt x="9942" y="11502"/>
                  </a:cubicBezTo>
                  <a:cubicBezTo>
                    <a:pt x="10085" y="11573"/>
                    <a:pt x="10192" y="11502"/>
                    <a:pt x="10287" y="11430"/>
                  </a:cubicBezTo>
                  <a:cubicBezTo>
                    <a:pt x="10561" y="11216"/>
                    <a:pt x="10882" y="11097"/>
                    <a:pt x="11204" y="10978"/>
                  </a:cubicBezTo>
                  <a:lnTo>
                    <a:pt x="11656" y="10847"/>
                  </a:lnTo>
                  <a:cubicBezTo>
                    <a:pt x="11728" y="10811"/>
                    <a:pt x="11835" y="10811"/>
                    <a:pt x="11894" y="10775"/>
                  </a:cubicBezTo>
                  <a:cubicBezTo>
                    <a:pt x="12049" y="10620"/>
                    <a:pt x="12252" y="10609"/>
                    <a:pt x="12454" y="10573"/>
                  </a:cubicBezTo>
                  <a:cubicBezTo>
                    <a:pt x="12680" y="10549"/>
                    <a:pt x="12918" y="10513"/>
                    <a:pt x="13145" y="10478"/>
                  </a:cubicBezTo>
                  <a:cubicBezTo>
                    <a:pt x="13240" y="10454"/>
                    <a:pt x="13347" y="10454"/>
                    <a:pt x="13418" y="10394"/>
                  </a:cubicBezTo>
                  <a:cubicBezTo>
                    <a:pt x="13621" y="10251"/>
                    <a:pt x="13859" y="10239"/>
                    <a:pt x="14073" y="10204"/>
                  </a:cubicBezTo>
                  <a:cubicBezTo>
                    <a:pt x="14526" y="10132"/>
                    <a:pt x="14954" y="10061"/>
                    <a:pt x="15383" y="99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3"/>
            <p:cNvSpPr/>
            <p:nvPr/>
          </p:nvSpPr>
          <p:spPr>
            <a:xfrm>
              <a:off x="1404625" y="1833700"/>
              <a:ext cx="89925" cy="110150"/>
            </a:xfrm>
            <a:custGeom>
              <a:avLst/>
              <a:gdLst/>
              <a:ahLst/>
              <a:cxnLst/>
              <a:rect l="l" t="t" r="r" b="b"/>
              <a:pathLst>
                <a:path w="3597" h="4406" extrusionOk="0">
                  <a:moveTo>
                    <a:pt x="1679" y="1834"/>
                  </a:moveTo>
                  <a:cubicBezTo>
                    <a:pt x="1846" y="1488"/>
                    <a:pt x="2025" y="1167"/>
                    <a:pt x="2037" y="762"/>
                  </a:cubicBezTo>
                  <a:cubicBezTo>
                    <a:pt x="1906" y="762"/>
                    <a:pt x="1798" y="774"/>
                    <a:pt x="1679" y="774"/>
                  </a:cubicBezTo>
                  <a:cubicBezTo>
                    <a:pt x="1310" y="822"/>
                    <a:pt x="941" y="869"/>
                    <a:pt x="560" y="893"/>
                  </a:cubicBezTo>
                  <a:cubicBezTo>
                    <a:pt x="441" y="917"/>
                    <a:pt x="346" y="917"/>
                    <a:pt x="227" y="893"/>
                  </a:cubicBezTo>
                  <a:cubicBezTo>
                    <a:pt x="108" y="881"/>
                    <a:pt x="13" y="774"/>
                    <a:pt x="1" y="655"/>
                  </a:cubicBezTo>
                  <a:cubicBezTo>
                    <a:pt x="1" y="560"/>
                    <a:pt x="48" y="452"/>
                    <a:pt x="143" y="417"/>
                  </a:cubicBezTo>
                  <a:cubicBezTo>
                    <a:pt x="274" y="381"/>
                    <a:pt x="417" y="322"/>
                    <a:pt x="560" y="298"/>
                  </a:cubicBezTo>
                  <a:cubicBezTo>
                    <a:pt x="1072" y="214"/>
                    <a:pt x="1596" y="119"/>
                    <a:pt x="2096" y="60"/>
                  </a:cubicBezTo>
                  <a:cubicBezTo>
                    <a:pt x="2572" y="0"/>
                    <a:pt x="2906" y="357"/>
                    <a:pt x="2787" y="833"/>
                  </a:cubicBezTo>
                  <a:cubicBezTo>
                    <a:pt x="2703" y="1119"/>
                    <a:pt x="2608" y="1381"/>
                    <a:pt x="2501" y="1655"/>
                  </a:cubicBezTo>
                  <a:lnTo>
                    <a:pt x="2322" y="2096"/>
                  </a:lnTo>
                  <a:cubicBezTo>
                    <a:pt x="2394" y="2179"/>
                    <a:pt x="2465" y="2227"/>
                    <a:pt x="2513" y="2274"/>
                  </a:cubicBezTo>
                  <a:cubicBezTo>
                    <a:pt x="2644" y="2441"/>
                    <a:pt x="2584" y="2667"/>
                    <a:pt x="2394" y="2727"/>
                  </a:cubicBezTo>
                  <a:cubicBezTo>
                    <a:pt x="2287" y="2750"/>
                    <a:pt x="2168" y="2774"/>
                    <a:pt x="2048" y="2798"/>
                  </a:cubicBezTo>
                  <a:cubicBezTo>
                    <a:pt x="1977" y="3012"/>
                    <a:pt x="1810" y="3203"/>
                    <a:pt x="1906" y="3441"/>
                  </a:cubicBezTo>
                  <a:cubicBezTo>
                    <a:pt x="2037" y="3500"/>
                    <a:pt x="2144" y="3453"/>
                    <a:pt x="2227" y="3393"/>
                  </a:cubicBezTo>
                  <a:cubicBezTo>
                    <a:pt x="2549" y="3215"/>
                    <a:pt x="2906" y="3215"/>
                    <a:pt x="3239" y="3203"/>
                  </a:cubicBezTo>
                  <a:cubicBezTo>
                    <a:pt x="3418" y="3191"/>
                    <a:pt x="3572" y="3322"/>
                    <a:pt x="3584" y="3465"/>
                  </a:cubicBezTo>
                  <a:cubicBezTo>
                    <a:pt x="3596" y="3620"/>
                    <a:pt x="3513" y="3762"/>
                    <a:pt x="3334" y="3822"/>
                  </a:cubicBezTo>
                  <a:cubicBezTo>
                    <a:pt x="3275" y="3846"/>
                    <a:pt x="3227" y="3858"/>
                    <a:pt x="3168" y="3870"/>
                  </a:cubicBezTo>
                  <a:cubicBezTo>
                    <a:pt x="2727" y="3917"/>
                    <a:pt x="2322" y="4120"/>
                    <a:pt x="1906" y="4286"/>
                  </a:cubicBezTo>
                  <a:cubicBezTo>
                    <a:pt x="1727" y="4358"/>
                    <a:pt x="1513" y="4393"/>
                    <a:pt x="1310" y="4393"/>
                  </a:cubicBezTo>
                  <a:cubicBezTo>
                    <a:pt x="1060" y="4405"/>
                    <a:pt x="894" y="4215"/>
                    <a:pt x="953" y="3977"/>
                  </a:cubicBezTo>
                  <a:cubicBezTo>
                    <a:pt x="1001" y="3762"/>
                    <a:pt x="977" y="3548"/>
                    <a:pt x="1156" y="3381"/>
                  </a:cubicBezTo>
                  <a:cubicBezTo>
                    <a:pt x="1179" y="3370"/>
                    <a:pt x="1191" y="3322"/>
                    <a:pt x="1191" y="3310"/>
                  </a:cubicBezTo>
                  <a:cubicBezTo>
                    <a:pt x="1156" y="3084"/>
                    <a:pt x="1298" y="2893"/>
                    <a:pt x="1370" y="2691"/>
                  </a:cubicBezTo>
                  <a:cubicBezTo>
                    <a:pt x="1394" y="2631"/>
                    <a:pt x="1394" y="2560"/>
                    <a:pt x="1429" y="2477"/>
                  </a:cubicBezTo>
                  <a:cubicBezTo>
                    <a:pt x="1298" y="2417"/>
                    <a:pt x="1191" y="2369"/>
                    <a:pt x="1072" y="2310"/>
                  </a:cubicBezTo>
                  <a:cubicBezTo>
                    <a:pt x="1001" y="2274"/>
                    <a:pt x="905" y="2250"/>
                    <a:pt x="834" y="2203"/>
                  </a:cubicBezTo>
                  <a:cubicBezTo>
                    <a:pt x="727" y="2143"/>
                    <a:pt x="715" y="2000"/>
                    <a:pt x="786" y="1905"/>
                  </a:cubicBezTo>
                  <a:cubicBezTo>
                    <a:pt x="894" y="1774"/>
                    <a:pt x="1036" y="1715"/>
                    <a:pt x="1203" y="1762"/>
                  </a:cubicBezTo>
                  <a:cubicBezTo>
                    <a:pt x="1370" y="1762"/>
                    <a:pt x="1513" y="1786"/>
                    <a:pt x="1679" y="18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3"/>
            <p:cNvSpPr/>
            <p:nvPr/>
          </p:nvSpPr>
          <p:spPr>
            <a:xfrm>
              <a:off x="1254025" y="1863150"/>
              <a:ext cx="75025" cy="122375"/>
            </a:xfrm>
            <a:custGeom>
              <a:avLst/>
              <a:gdLst/>
              <a:ahLst/>
              <a:cxnLst/>
              <a:rect l="l" t="t" r="r" b="b"/>
              <a:pathLst>
                <a:path w="3001" h="4895" extrusionOk="0">
                  <a:moveTo>
                    <a:pt x="1786" y="2977"/>
                  </a:moveTo>
                  <a:cubicBezTo>
                    <a:pt x="1584" y="3037"/>
                    <a:pt x="1405" y="3096"/>
                    <a:pt x="1226" y="3144"/>
                  </a:cubicBezTo>
                  <a:cubicBezTo>
                    <a:pt x="1072" y="3192"/>
                    <a:pt x="893" y="3192"/>
                    <a:pt x="691" y="3215"/>
                  </a:cubicBezTo>
                  <a:cubicBezTo>
                    <a:pt x="679" y="3513"/>
                    <a:pt x="595" y="3799"/>
                    <a:pt x="631" y="4097"/>
                  </a:cubicBezTo>
                  <a:cubicBezTo>
                    <a:pt x="667" y="4323"/>
                    <a:pt x="679" y="4561"/>
                    <a:pt x="572" y="4775"/>
                  </a:cubicBezTo>
                  <a:cubicBezTo>
                    <a:pt x="536" y="4882"/>
                    <a:pt x="393" y="4894"/>
                    <a:pt x="333" y="4811"/>
                  </a:cubicBezTo>
                  <a:cubicBezTo>
                    <a:pt x="274" y="4739"/>
                    <a:pt x="214" y="4644"/>
                    <a:pt x="191" y="4561"/>
                  </a:cubicBezTo>
                  <a:cubicBezTo>
                    <a:pt x="83" y="4239"/>
                    <a:pt x="0" y="3930"/>
                    <a:pt x="71" y="3585"/>
                  </a:cubicBezTo>
                  <a:cubicBezTo>
                    <a:pt x="83" y="3501"/>
                    <a:pt x="83" y="3394"/>
                    <a:pt x="83" y="3287"/>
                  </a:cubicBezTo>
                  <a:lnTo>
                    <a:pt x="83" y="2775"/>
                  </a:lnTo>
                  <a:cubicBezTo>
                    <a:pt x="83" y="2668"/>
                    <a:pt x="95" y="2561"/>
                    <a:pt x="83" y="2477"/>
                  </a:cubicBezTo>
                  <a:cubicBezTo>
                    <a:pt x="12" y="1918"/>
                    <a:pt x="71" y="1382"/>
                    <a:pt x="95" y="834"/>
                  </a:cubicBezTo>
                  <a:cubicBezTo>
                    <a:pt x="119" y="596"/>
                    <a:pt x="191" y="394"/>
                    <a:pt x="333" y="191"/>
                  </a:cubicBezTo>
                  <a:cubicBezTo>
                    <a:pt x="488" y="1"/>
                    <a:pt x="691" y="1"/>
                    <a:pt x="857" y="167"/>
                  </a:cubicBezTo>
                  <a:cubicBezTo>
                    <a:pt x="929" y="239"/>
                    <a:pt x="976" y="334"/>
                    <a:pt x="1036" y="406"/>
                  </a:cubicBezTo>
                  <a:cubicBezTo>
                    <a:pt x="1453" y="989"/>
                    <a:pt x="1869" y="1584"/>
                    <a:pt x="2179" y="2239"/>
                  </a:cubicBezTo>
                  <a:cubicBezTo>
                    <a:pt x="2417" y="2727"/>
                    <a:pt x="2655" y="3215"/>
                    <a:pt x="2941" y="3680"/>
                  </a:cubicBezTo>
                  <a:cubicBezTo>
                    <a:pt x="3000" y="3763"/>
                    <a:pt x="3000" y="3906"/>
                    <a:pt x="3000" y="4001"/>
                  </a:cubicBezTo>
                  <a:cubicBezTo>
                    <a:pt x="3000" y="4168"/>
                    <a:pt x="2893" y="4287"/>
                    <a:pt x="2762" y="4335"/>
                  </a:cubicBezTo>
                  <a:cubicBezTo>
                    <a:pt x="2643" y="4358"/>
                    <a:pt x="2512" y="4299"/>
                    <a:pt x="2441" y="4180"/>
                  </a:cubicBezTo>
                  <a:cubicBezTo>
                    <a:pt x="2346" y="4025"/>
                    <a:pt x="2262" y="3858"/>
                    <a:pt x="2179" y="3692"/>
                  </a:cubicBezTo>
                  <a:cubicBezTo>
                    <a:pt x="2084" y="3430"/>
                    <a:pt x="1941" y="3192"/>
                    <a:pt x="1786" y="2977"/>
                  </a:cubicBezTo>
                  <a:close/>
                  <a:moveTo>
                    <a:pt x="738" y="2620"/>
                  </a:moveTo>
                  <a:cubicBezTo>
                    <a:pt x="1036" y="2608"/>
                    <a:pt x="1286" y="2549"/>
                    <a:pt x="1500" y="2322"/>
                  </a:cubicBezTo>
                  <a:cubicBezTo>
                    <a:pt x="1250" y="1906"/>
                    <a:pt x="1084" y="1465"/>
                    <a:pt x="714" y="1108"/>
                  </a:cubicBezTo>
                  <a:cubicBezTo>
                    <a:pt x="607" y="1584"/>
                    <a:pt x="619" y="2144"/>
                    <a:pt x="738" y="26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9" name="Google Shape;499;p33"/>
          <p:cNvGrpSpPr/>
          <p:nvPr/>
        </p:nvGrpSpPr>
        <p:grpSpPr>
          <a:xfrm rot="-755994">
            <a:off x="6907213" y="960533"/>
            <a:ext cx="596498" cy="572731"/>
            <a:chOff x="3885600" y="2960625"/>
            <a:chExt cx="470600" cy="451850"/>
          </a:xfrm>
        </p:grpSpPr>
        <p:sp>
          <p:nvSpPr>
            <p:cNvPr id="500" name="Google Shape;500;p33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3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3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3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3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3" name="Google Shape;513;p33"/>
          <p:cNvGrpSpPr/>
          <p:nvPr/>
        </p:nvGrpSpPr>
        <p:grpSpPr>
          <a:xfrm>
            <a:off x="7754250" y="2924100"/>
            <a:ext cx="569450" cy="703275"/>
            <a:chOff x="5016675" y="1670375"/>
            <a:chExt cx="569450" cy="703275"/>
          </a:xfrm>
        </p:grpSpPr>
        <p:sp>
          <p:nvSpPr>
            <p:cNvPr id="514" name="Google Shape;514;p33"/>
            <p:cNvSpPr/>
            <p:nvPr/>
          </p:nvSpPr>
          <p:spPr>
            <a:xfrm>
              <a:off x="5045550" y="1670375"/>
              <a:ext cx="540575" cy="303225"/>
            </a:xfrm>
            <a:custGeom>
              <a:avLst/>
              <a:gdLst/>
              <a:ahLst/>
              <a:cxnLst/>
              <a:rect l="l" t="t" r="r" b="b"/>
              <a:pathLst>
                <a:path w="21623" h="12129" extrusionOk="0">
                  <a:moveTo>
                    <a:pt x="14005" y="828"/>
                  </a:moveTo>
                  <a:cubicBezTo>
                    <a:pt x="14084" y="828"/>
                    <a:pt x="14163" y="828"/>
                    <a:pt x="14241" y="830"/>
                  </a:cubicBezTo>
                  <a:cubicBezTo>
                    <a:pt x="15241" y="854"/>
                    <a:pt x="16241" y="889"/>
                    <a:pt x="17217" y="937"/>
                  </a:cubicBezTo>
                  <a:cubicBezTo>
                    <a:pt x="17658" y="949"/>
                    <a:pt x="18086" y="985"/>
                    <a:pt x="18503" y="997"/>
                  </a:cubicBezTo>
                  <a:cubicBezTo>
                    <a:pt x="18682" y="1009"/>
                    <a:pt x="18872" y="1009"/>
                    <a:pt x="19051" y="1009"/>
                  </a:cubicBezTo>
                  <a:cubicBezTo>
                    <a:pt x="19468" y="1032"/>
                    <a:pt x="19896" y="1044"/>
                    <a:pt x="20313" y="1068"/>
                  </a:cubicBezTo>
                  <a:cubicBezTo>
                    <a:pt x="20765" y="1116"/>
                    <a:pt x="20765" y="1116"/>
                    <a:pt x="20753" y="1580"/>
                  </a:cubicBezTo>
                  <a:cubicBezTo>
                    <a:pt x="20658" y="3437"/>
                    <a:pt x="20575" y="5402"/>
                    <a:pt x="20456" y="7783"/>
                  </a:cubicBezTo>
                  <a:cubicBezTo>
                    <a:pt x="20456" y="7902"/>
                    <a:pt x="20420" y="8033"/>
                    <a:pt x="20384" y="8200"/>
                  </a:cubicBezTo>
                  <a:cubicBezTo>
                    <a:pt x="20361" y="8236"/>
                    <a:pt x="20361" y="8283"/>
                    <a:pt x="20349" y="8307"/>
                  </a:cubicBezTo>
                  <a:lnTo>
                    <a:pt x="19325" y="8307"/>
                  </a:lnTo>
                  <a:cubicBezTo>
                    <a:pt x="18420" y="8331"/>
                    <a:pt x="17491" y="8367"/>
                    <a:pt x="16586" y="8402"/>
                  </a:cubicBezTo>
                  <a:lnTo>
                    <a:pt x="15360" y="8438"/>
                  </a:lnTo>
                  <a:cubicBezTo>
                    <a:pt x="14479" y="8474"/>
                    <a:pt x="13574" y="8498"/>
                    <a:pt x="12681" y="8545"/>
                  </a:cubicBezTo>
                  <a:cubicBezTo>
                    <a:pt x="11407" y="8605"/>
                    <a:pt x="10109" y="8664"/>
                    <a:pt x="8823" y="8724"/>
                  </a:cubicBezTo>
                  <a:lnTo>
                    <a:pt x="7633" y="8783"/>
                  </a:lnTo>
                  <a:cubicBezTo>
                    <a:pt x="7002" y="8807"/>
                    <a:pt x="6585" y="9057"/>
                    <a:pt x="6299" y="9545"/>
                  </a:cubicBezTo>
                  <a:cubicBezTo>
                    <a:pt x="6144" y="9795"/>
                    <a:pt x="5942" y="10022"/>
                    <a:pt x="5716" y="10260"/>
                  </a:cubicBezTo>
                  <a:cubicBezTo>
                    <a:pt x="5656" y="10319"/>
                    <a:pt x="5597" y="10379"/>
                    <a:pt x="5549" y="10438"/>
                  </a:cubicBezTo>
                  <a:cubicBezTo>
                    <a:pt x="5525" y="10462"/>
                    <a:pt x="5478" y="10510"/>
                    <a:pt x="5430" y="10545"/>
                  </a:cubicBezTo>
                  <a:cubicBezTo>
                    <a:pt x="5252" y="10117"/>
                    <a:pt x="5192" y="9772"/>
                    <a:pt x="5216" y="9188"/>
                  </a:cubicBezTo>
                  <a:lnTo>
                    <a:pt x="5216" y="9105"/>
                  </a:lnTo>
                  <a:lnTo>
                    <a:pt x="5168" y="9057"/>
                  </a:lnTo>
                  <a:cubicBezTo>
                    <a:pt x="4990" y="8795"/>
                    <a:pt x="4740" y="8760"/>
                    <a:pt x="4525" y="8760"/>
                  </a:cubicBezTo>
                  <a:cubicBezTo>
                    <a:pt x="4454" y="8760"/>
                    <a:pt x="4394" y="8760"/>
                    <a:pt x="4335" y="8771"/>
                  </a:cubicBezTo>
                  <a:lnTo>
                    <a:pt x="4263" y="8771"/>
                  </a:lnTo>
                  <a:cubicBezTo>
                    <a:pt x="3989" y="8783"/>
                    <a:pt x="3704" y="8819"/>
                    <a:pt x="3442" y="8843"/>
                  </a:cubicBezTo>
                  <a:cubicBezTo>
                    <a:pt x="3180" y="8879"/>
                    <a:pt x="2894" y="8902"/>
                    <a:pt x="2620" y="8914"/>
                  </a:cubicBezTo>
                  <a:cubicBezTo>
                    <a:pt x="2537" y="8922"/>
                    <a:pt x="2454" y="8925"/>
                    <a:pt x="2369" y="8925"/>
                  </a:cubicBezTo>
                  <a:cubicBezTo>
                    <a:pt x="2201" y="8925"/>
                    <a:pt x="2029" y="8914"/>
                    <a:pt x="1846" y="8914"/>
                  </a:cubicBezTo>
                  <a:cubicBezTo>
                    <a:pt x="1703" y="8914"/>
                    <a:pt x="1561" y="8902"/>
                    <a:pt x="1418" y="8902"/>
                  </a:cubicBezTo>
                  <a:cubicBezTo>
                    <a:pt x="1251" y="8902"/>
                    <a:pt x="1144" y="8855"/>
                    <a:pt x="1120" y="8617"/>
                  </a:cubicBezTo>
                  <a:cubicBezTo>
                    <a:pt x="1108" y="8498"/>
                    <a:pt x="1084" y="8367"/>
                    <a:pt x="1072" y="8248"/>
                  </a:cubicBezTo>
                  <a:cubicBezTo>
                    <a:pt x="1025" y="7819"/>
                    <a:pt x="965" y="7366"/>
                    <a:pt x="953" y="6938"/>
                  </a:cubicBezTo>
                  <a:cubicBezTo>
                    <a:pt x="894" y="5461"/>
                    <a:pt x="1013" y="3961"/>
                    <a:pt x="1132" y="2509"/>
                  </a:cubicBezTo>
                  <a:cubicBezTo>
                    <a:pt x="1168" y="2175"/>
                    <a:pt x="1180" y="1866"/>
                    <a:pt x="1203" y="1532"/>
                  </a:cubicBezTo>
                  <a:cubicBezTo>
                    <a:pt x="1239" y="1211"/>
                    <a:pt x="1239" y="1211"/>
                    <a:pt x="1549" y="1187"/>
                  </a:cubicBezTo>
                  <a:cubicBezTo>
                    <a:pt x="2072" y="1161"/>
                    <a:pt x="2639" y="1142"/>
                    <a:pt x="3271" y="1142"/>
                  </a:cubicBezTo>
                  <a:cubicBezTo>
                    <a:pt x="3516" y="1142"/>
                    <a:pt x="3771" y="1145"/>
                    <a:pt x="4037" y="1151"/>
                  </a:cubicBezTo>
                  <a:cubicBezTo>
                    <a:pt x="4871" y="1163"/>
                    <a:pt x="5740" y="1175"/>
                    <a:pt x="6549" y="1187"/>
                  </a:cubicBezTo>
                  <a:cubicBezTo>
                    <a:pt x="7073" y="1211"/>
                    <a:pt x="7597" y="1223"/>
                    <a:pt x="8121" y="1223"/>
                  </a:cubicBezTo>
                  <a:cubicBezTo>
                    <a:pt x="8311" y="1223"/>
                    <a:pt x="8490" y="1211"/>
                    <a:pt x="8645" y="1163"/>
                  </a:cubicBezTo>
                  <a:cubicBezTo>
                    <a:pt x="9454" y="973"/>
                    <a:pt x="10276" y="949"/>
                    <a:pt x="11133" y="925"/>
                  </a:cubicBezTo>
                  <a:lnTo>
                    <a:pt x="11324" y="925"/>
                  </a:lnTo>
                  <a:lnTo>
                    <a:pt x="12491" y="878"/>
                  </a:lnTo>
                  <a:cubicBezTo>
                    <a:pt x="12994" y="857"/>
                    <a:pt x="13507" y="828"/>
                    <a:pt x="14005" y="828"/>
                  </a:cubicBezTo>
                  <a:close/>
                  <a:moveTo>
                    <a:pt x="14717" y="0"/>
                  </a:moveTo>
                  <a:cubicBezTo>
                    <a:pt x="14542" y="0"/>
                    <a:pt x="14368" y="3"/>
                    <a:pt x="14193" y="8"/>
                  </a:cubicBezTo>
                  <a:cubicBezTo>
                    <a:pt x="13419" y="20"/>
                    <a:pt x="12645" y="44"/>
                    <a:pt x="11883" y="92"/>
                  </a:cubicBezTo>
                  <a:lnTo>
                    <a:pt x="11252" y="127"/>
                  </a:lnTo>
                  <a:cubicBezTo>
                    <a:pt x="11038" y="139"/>
                    <a:pt x="10812" y="139"/>
                    <a:pt x="10586" y="151"/>
                  </a:cubicBezTo>
                  <a:cubicBezTo>
                    <a:pt x="10002" y="163"/>
                    <a:pt x="9395" y="175"/>
                    <a:pt x="8800" y="270"/>
                  </a:cubicBezTo>
                  <a:cubicBezTo>
                    <a:pt x="8133" y="360"/>
                    <a:pt x="7460" y="389"/>
                    <a:pt x="6808" y="389"/>
                  </a:cubicBezTo>
                  <a:cubicBezTo>
                    <a:pt x="6156" y="389"/>
                    <a:pt x="5525" y="360"/>
                    <a:pt x="4942" y="330"/>
                  </a:cubicBezTo>
                  <a:cubicBezTo>
                    <a:pt x="3775" y="270"/>
                    <a:pt x="2644" y="270"/>
                    <a:pt x="1263" y="270"/>
                  </a:cubicBezTo>
                  <a:cubicBezTo>
                    <a:pt x="572" y="270"/>
                    <a:pt x="453" y="461"/>
                    <a:pt x="406" y="1140"/>
                  </a:cubicBezTo>
                  <a:cubicBezTo>
                    <a:pt x="394" y="1401"/>
                    <a:pt x="358" y="1675"/>
                    <a:pt x="346" y="1925"/>
                  </a:cubicBezTo>
                  <a:cubicBezTo>
                    <a:pt x="299" y="2413"/>
                    <a:pt x="263" y="2937"/>
                    <a:pt x="227" y="3437"/>
                  </a:cubicBezTo>
                  <a:lnTo>
                    <a:pt x="191" y="3949"/>
                  </a:lnTo>
                  <a:cubicBezTo>
                    <a:pt x="108" y="5521"/>
                    <a:pt x="1" y="7164"/>
                    <a:pt x="215" y="8783"/>
                  </a:cubicBezTo>
                  <a:cubicBezTo>
                    <a:pt x="239" y="8974"/>
                    <a:pt x="287" y="9176"/>
                    <a:pt x="334" y="9367"/>
                  </a:cubicBezTo>
                  <a:cubicBezTo>
                    <a:pt x="346" y="9450"/>
                    <a:pt x="370" y="9545"/>
                    <a:pt x="394" y="9641"/>
                  </a:cubicBezTo>
                  <a:lnTo>
                    <a:pt x="429" y="9819"/>
                  </a:lnTo>
                  <a:lnTo>
                    <a:pt x="1251" y="9795"/>
                  </a:lnTo>
                  <a:cubicBezTo>
                    <a:pt x="2073" y="9760"/>
                    <a:pt x="2846" y="9736"/>
                    <a:pt x="3620" y="9700"/>
                  </a:cubicBezTo>
                  <a:lnTo>
                    <a:pt x="3978" y="9700"/>
                  </a:lnTo>
                  <a:cubicBezTo>
                    <a:pt x="4097" y="9700"/>
                    <a:pt x="4323" y="9700"/>
                    <a:pt x="4347" y="9748"/>
                  </a:cubicBezTo>
                  <a:cubicBezTo>
                    <a:pt x="4394" y="9783"/>
                    <a:pt x="4442" y="9986"/>
                    <a:pt x="4454" y="10093"/>
                  </a:cubicBezTo>
                  <a:lnTo>
                    <a:pt x="4549" y="10629"/>
                  </a:lnTo>
                  <a:cubicBezTo>
                    <a:pt x="4573" y="10795"/>
                    <a:pt x="4585" y="10950"/>
                    <a:pt x="4620" y="11105"/>
                  </a:cubicBezTo>
                  <a:cubicBezTo>
                    <a:pt x="4644" y="11236"/>
                    <a:pt x="4680" y="11367"/>
                    <a:pt x="4728" y="11534"/>
                  </a:cubicBezTo>
                  <a:cubicBezTo>
                    <a:pt x="4751" y="11629"/>
                    <a:pt x="4763" y="11712"/>
                    <a:pt x="4799" y="11819"/>
                  </a:cubicBezTo>
                  <a:lnTo>
                    <a:pt x="4882" y="12129"/>
                  </a:lnTo>
                  <a:lnTo>
                    <a:pt x="5156" y="11938"/>
                  </a:lnTo>
                  <a:cubicBezTo>
                    <a:pt x="5263" y="11867"/>
                    <a:pt x="5359" y="11784"/>
                    <a:pt x="5442" y="11724"/>
                  </a:cubicBezTo>
                  <a:cubicBezTo>
                    <a:pt x="5621" y="11605"/>
                    <a:pt x="5752" y="11510"/>
                    <a:pt x="5871" y="11391"/>
                  </a:cubicBezTo>
                  <a:cubicBezTo>
                    <a:pt x="6192" y="11057"/>
                    <a:pt x="6525" y="10676"/>
                    <a:pt x="6942" y="10200"/>
                  </a:cubicBezTo>
                  <a:cubicBezTo>
                    <a:pt x="7192" y="9903"/>
                    <a:pt x="7418" y="9700"/>
                    <a:pt x="7740" y="9688"/>
                  </a:cubicBezTo>
                  <a:cubicBezTo>
                    <a:pt x="8240" y="9664"/>
                    <a:pt x="8740" y="9641"/>
                    <a:pt x="9228" y="9617"/>
                  </a:cubicBezTo>
                  <a:cubicBezTo>
                    <a:pt x="9931" y="9569"/>
                    <a:pt x="10645" y="9545"/>
                    <a:pt x="11348" y="9510"/>
                  </a:cubicBezTo>
                  <a:lnTo>
                    <a:pt x="12360" y="9462"/>
                  </a:lnTo>
                  <a:cubicBezTo>
                    <a:pt x="13622" y="9402"/>
                    <a:pt x="14931" y="9331"/>
                    <a:pt x="16229" y="9307"/>
                  </a:cubicBezTo>
                  <a:lnTo>
                    <a:pt x="16277" y="9307"/>
                  </a:lnTo>
                  <a:cubicBezTo>
                    <a:pt x="17037" y="9277"/>
                    <a:pt x="17817" y="9252"/>
                    <a:pt x="18600" y="9252"/>
                  </a:cubicBezTo>
                  <a:cubicBezTo>
                    <a:pt x="19068" y="9252"/>
                    <a:pt x="19536" y="9261"/>
                    <a:pt x="20003" y="9283"/>
                  </a:cubicBezTo>
                  <a:lnTo>
                    <a:pt x="20099" y="9283"/>
                  </a:lnTo>
                  <a:cubicBezTo>
                    <a:pt x="20207" y="9290"/>
                    <a:pt x="20304" y="9294"/>
                    <a:pt x="20392" y="9294"/>
                  </a:cubicBezTo>
                  <a:cubicBezTo>
                    <a:pt x="20973" y="9294"/>
                    <a:pt x="21146" y="9119"/>
                    <a:pt x="21301" y="8271"/>
                  </a:cubicBezTo>
                  <a:cubicBezTo>
                    <a:pt x="21313" y="8212"/>
                    <a:pt x="21313" y="8152"/>
                    <a:pt x="21313" y="8117"/>
                  </a:cubicBezTo>
                  <a:lnTo>
                    <a:pt x="21313" y="8069"/>
                  </a:lnTo>
                  <a:cubicBezTo>
                    <a:pt x="21349" y="7438"/>
                    <a:pt x="21373" y="6831"/>
                    <a:pt x="21408" y="6212"/>
                  </a:cubicBezTo>
                  <a:cubicBezTo>
                    <a:pt x="21480" y="4640"/>
                    <a:pt x="21563" y="3021"/>
                    <a:pt x="21623" y="1413"/>
                  </a:cubicBezTo>
                  <a:cubicBezTo>
                    <a:pt x="21611" y="925"/>
                    <a:pt x="21599" y="616"/>
                    <a:pt x="21396" y="401"/>
                  </a:cubicBezTo>
                  <a:cubicBezTo>
                    <a:pt x="21194" y="199"/>
                    <a:pt x="20896" y="151"/>
                    <a:pt x="20408" y="151"/>
                  </a:cubicBezTo>
                  <a:lnTo>
                    <a:pt x="20301" y="151"/>
                  </a:lnTo>
                  <a:cubicBezTo>
                    <a:pt x="19872" y="139"/>
                    <a:pt x="19456" y="127"/>
                    <a:pt x="19027" y="104"/>
                  </a:cubicBezTo>
                  <a:cubicBezTo>
                    <a:pt x="18206" y="80"/>
                    <a:pt x="17408" y="44"/>
                    <a:pt x="16586" y="32"/>
                  </a:cubicBezTo>
                  <a:lnTo>
                    <a:pt x="16348" y="32"/>
                  </a:lnTo>
                  <a:cubicBezTo>
                    <a:pt x="15815" y="23"/>
                    <a:pt x="15267" y="0"/>
                    <a:pt x="147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5016675" y="2154450"/>
              <a:ext cx="220600" cy="219200"/>
            </a:xfrm>
            <a:custGeom>
              <a:avLst/>
              <a:gdLst/>
              <a:ahLst/>
              <a:cxnLst/>
              <a:rect l="l" t="t" r="r" b="b"/>
              <a:pathLst>
                <a:path w="8824" h="8768" extrusionOk="0">
                  <a:moveTo>
                    <a:pt x="4540" y="1003"/>
                  </a:moveTo>
                  <a:cubicBezTo>
                    <a:pt x="5122" y="1003"/>
                    <a:pt x="5654" y="1250"/>
                    <a:pt x="6097" y="1743"/>
                  </a:cubicBezTo>
                  <a:cubicBezTo>
                    <a:pt x="6573" y="2267"/>
                    <a:pt x="6930" y="2851"/>
                    <a:pt x="7157" y="3410"/>
                  </a:cubicBezTo>
                  <a:cubicBezTo>
                    <a:pt x="7538" y="4375"/>
                    <a:pt x="7752" y="5494"/>
                    <a:pt x="7811" y="6922"/>
                  </a:cubicBezTo>
                  <a:cubicBezTo>
                    <a:pt x="7811" y="7030"/>
                    <a:pt x="7823" y="7220"/>
                    <a:pt x="7800" y="7268"/>
                  </a:cubicBezTo>
                  <a:cubicBezTo>
                    <a:pt x="7788" y="7292"/>
                    <a:pt x="7669" y="7327"/>
                    <a:pt x="7466" y="7375"/>
                  </a:cubicBezTo>
                  <a:cubicBezTo>
                    <a:pt x="6788" y="7518"/>
                    <a:pt x="6085" y="7637"/>
                    <a:pt x="5406" y="7744"/>
                  </a:cubicBezTo>
                  <a:lnTo>
                    <a:pt x="5144" y="7792"/>
                  </a:lnTo>
                  <a:cubicBezTo>
                    <a:pt x="5037" y="7804"/>
                    <a:pt x="4954" y="7815"/>
                    <a:pt x="4847" y="7827"/>
                  </a:cubicBezTo>
                  <a:cubicBezTo>
                    <a:pt x="4522" y="7880"/>
                    <a:pt x="4188" y="7951"/>
                    <a:pt x="3861" y="7951"/>
                  </a:cubicBezTo>
                  <a:cubicBezTo>
                    <a:pt x="3816" y="7951"/>
                    <a:pt x="3772" y="7949"/>
                    <a:pt x="3728" y="7946"/>
                  </a:cubicBezTo>
                  <a:cubicBezTo>
                    <a:pt x="2942" y="7911"/>
                    <a:pt x="2216" y="7815"/>
                    <a:pt x="1549" y="7673"/>
                  </a:cubicBezTo>
                  <a:cubicBezTo>
                    <a:pt x="918" y="7494"/>
                    <a:pt x="834" y="7375"/>
                    <a:pt x="846" y="6661"/>
                  </a:cubicBezTo>
                  <a:lnTo>
                    <a:pt x="846" y="6482"/>
                  </a:lnTo>
                  <a:lnTo>
                    <a:pt x="846" y="6327"/>
                  </a:lnTo>
                  <a:cubicBezTo>
                    <a:pt x="918" y="5077"/>
                    <a:pt x="1311" y="3827"/>
                    <a:pt x="1954" y="2708"/>
                  </a:cubicBezTo>
                  <a:cubicBezTo>
                    <a:pt x="2406" y="1922"/>
                    <a:pt x="3025" y="1386"/>
                    <a:pt x="3775" y="1136"/>
                  </a:cubicBezTo>
                  <a:cubicBezTo>
                    <a:pt x="4037" y="1047"/>
                    <a:pt x="4293" y="1003"/>
                    <a:pt x="4540" y="1003"/>
                  </a:cubicBezTo>
                  <a:close/>
                  <a:moveTo>
                    <a:pt x="4449" y="1"/>
                  </a:moveTo>
                  <a:cubicBezTo>
                    <a:pt x="3871" y="1"/>
                    <a:pt x="3271" y="181"/>
                    <a:pt x="2704" y="612"/>
                  </a:cubicBezTo>
                  <a:cubicBezTo>
                    <a:pt x="2073" y="1100"/>
                    <a:pt x="1418" y="1636"/>
                    <a:pt x="1084" y="2470"/>
                  </a:cubicBezTo>
                  <a:cubicBezTo>
                    <a:pt x="1025" y="2612"/>
                    <a:pt x="977" y="2743"/>
                    <a:pt x="918" y="2874"/>
                  </a:cubicBezTo>
                  <a:cubicBezTo>
                    <a:pt x="656" y="3541"/>
                    <a:pt x="370" y="4244"/>
                    <a:pt x="227" y="4970"/>
                  </a:cubicBezTo>
                  <a:cubicBezTo>
                    <a:pt x="108" y="5529"/>
                    <a:pt x="72" y="6089"/>
                    <a:pt x="60" y="6661"/>
                  </a:cubicBezTo>
                  <a:cubicBezTo>
                    <a:pt x="49" y="6899"/>
                    <a:pt x="49" y="7137"/>
                    <a:pt x="25" y="7375"/>
                  </a:cubicBezTo>
                  <a:cubicBezTo>
                    <a:pt x="1" y="7696"/>
                    <a:pt x="144" y="7946"/>
                    <a:pt x="430" y="8089"/>
                  </a:cubicBezTo>
                  <a:cubicBezTo>
                    <a:pt x="501" y="8125"/>
                    <a:pt x="596" y="8173"/>
                    <a:pt x="680" y="8220"/>
                  </a:cubicBezTo>
                  <a:cubicBezTo>
                    <a:pt x="882" y="8339"/>
                    <a:pt x="1084" y="8458"/>
                    <a:pt x="1311" y="8506"/>
                  </a:cubicBezTo>
                  <a:cubicBezTo>
                    <a:pt x="1811" y="8601"/>
                    <a:pt x="2323" y="8649"/>
                    <a:pt x="2811" y="8708"/>
                  </a:cubicBezTo>
                  <a:cubicBezTo>
                    <a:pt x="2989" y="8720"/>
                    <a:pt x="3168" y="8756"/>
                    <a:pt x="3347" y="8768"/>
                  </a:cubicBezTo>
                  <a:lnTo>
                    <a:pt x="3406" y="8768"/>
                  </a:lnTo>
                  <a:cubicBezTo>
                    <a:pt x="3585" y="8756"/>
                    <a:pt x="3751" y="8744"/>
                    <a:pt x="3918" y="8744"/>
                  </a:cubicBezTo>
                  <a:cubicBezTo>
                    <a:pt x="4251" y="8720"/>
                    <a:pt x="4585" y="8696"/>
                    <a:pt x="4894" y="8649"/>
                  </a:cubicBezTo>
                  <a:cubicBezTo>
                    <a:pt x="5192" y="8601"/>
                    <a:pt x="5502" y="8577"/>
                    <a:pt x="5823" y="8542"/>
                  </a:cubicBezTo>
                  <a:cubicBezTo>
                    <a:pt x="6561" y="8470"/>
                    <a:pt x="7323" y="8399"/>
                    <a:pt x="8061" y="8149"/>
                  </a:cubicBezTo>
                  <a:cubicBezTo>
                    <a:pt x="8704" y="7935"/>
                    <a:pt x="8823" y="7827"/>
                    <a:pt x="8823" y="7113"/>
                  </a:cubicBezTo>
                  <a:cubicBezTo>
                    <a:pt x="8823" y="6934"/>
                    <a:pt x="8812" y="6792"/>
                    <a:pt x="8800" y="6661"/>
                  </a:cubicBezTo>
                  <a:cubicBezTo>
                    <a:pt x="8693" y="6280"/>
                    <a:pt x="8621" y="5887"/>
                    <a:pt x="8562" y="5482"/>
                  </a:cubicBezTo>
                  <a:cubicBezTo>
                    <a:pt x="8478" y="5077"/>
                    <a:pt x="8419" y="4672"/>
                    <a:pt x="8347" y="4279"/>
                  </a:cubicBezTo>
                  <a:cubicBezTo>
                    <a:pt x="8133" y="3053"/>
                    <a:pt x="7633" y="1993"/>
                    <a:pt x="6847" y="1124"/>
                  </a:cubicBezTo>
                  <a:cubicBezTo>
                    <a:pt x="6265" y="476"/>
                    <a:pt x="5387" y="1"/>
                    <a:pt x="44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3"/>
            <p:cNvSpPr/>
            <p:nvPr/>
          </p:nvSpPr>
          <p:spPr>
            <a:xfrm>
              <a:off x="5056575" y="1986675"/>
              <a:ext cx="149450" cy="151550"/>
            </a:xfrm>
            <a:custGeom>
              <a:avLst/>
              <a:gdLst/>
              <a:ahLst/>
              <a:cxnLst/>
              <a:rect l="l" t="t" r="r" b="b"/>
              <a:pathLst>
                <a:path w="5978" h="6062" extrusionOk="0">
                  <a:moveTo>
                    <a:pt x="3120" y="953"/>
                  </a:moveTo>
                  <a:cubicBezTo>
                    <a:pt x="3644" y="953"/>
                    <a:pt x="4144" y="1084"/>
                    <a:pt x="4477" y="1370"/>
                  </a:cubicBezTo>
                  <a:cubicBezTo>
                    <a:pt x="4620" y="1489"/>
                    <a:pt x="4727" y="1644"/>
                    <a:pt x="4799" y="1763"/>
                  </a:cubicBezTo>
                  <a:cubicBezTo>
                    <a:pt x="5275" y="2715"/>
                    <a:pt x="5025" y="3870"/>
                    <a:pt x="4191" y="4561"/>
                  </a:cubicBezTo>
                  <a:cubicBezTo>
                    <a:pt x="3548" y="5097"/>
                    <a:pt x="3227" y="5216"/>
                    <a:pt x="2584" y="5216"/>
                  </a:cubicBezTo>
                  <a:cubicBezTo>
                    <a:pt x="1727" y="5216"/>
                    <a:pt x="1108" y="4954"/>
                    <a:pt x="953" y="3751"/>
                  </a:cubicBezTo>
                  <a:cubicBezTo>
                    <a:pt x="810" y="2727"/>
                    <a:pt x="1072" y="1965"/>
                    <a:pt x="1751" y="1370"/>
                  </a:cubicBezTo>
                  <a:cubicBezTo>
                    <a:pt x="2084" y="1084"/>
                    <a:pt x="2596" y="953"/>
                    <a:pt x="3120" y="953"/>
                  </a:cubicBezTo>
                  <a:close/>
                  <a:moveTo>
                    <a:pt x="3335" y="0"/>
                  </a:moveTo>
                  <a:cubicBezTo>
                    <a:pt x="2946" y="0"/>
                    <a:pt x="2549" y="74"/>
                    <a:pt x="2120" y="179"/>
                  </a:cubicBezTo>
                  <a:cubicBezTo>
                    <a:pt x="1453" y="346"/>
                    <a:pt x="917" y="763"/>
                    <a:pt x="548" y="1418"/>
                  </a:cubicBezTo>
                  <a:cubicBezTo>
                    <a:pt x="143" y="2120"/>
                    <a:pt x="0" y="2918"/>
                    <a:pt x="96" y="3799"/>
                  </a:cubicBezTo>
                  <a:cubicBezTo>
                    <a:pt x="250" y="4978"/>
                    <a:pt x="1120" y="5871"/>
                    <a:pt x="2346" y="6025"/>
                  </a:cubicBezTo>
                  <a:cubicBezTo>
                    <a:pt x="2501" y="6049"/>
                    <a:pt x="2644" y="6061"/>
                    <a:pt x="2775" y="6061"/>
                  </a:cubicBezTo>
                  <a:cubicBezTo>
                    <a:pt x="3644" y="6061"/>
                    <a:pt x="4406" y="5668"/>
                    <a:pt x="5096" y="4882"/>
                  </a:cubicBezTo>
                  <a:cubicBezTo>
                    <a:pt x="5715" y="4204"/>
                    <a:pt x="5977" y="3513"/>
                    <a:pt x="5930" y="2811"/>
                  </a:cubicBezTo>
                  <a:lnTo>
                    <a:pt x="5930" y="2799"/>
                  </a:lnTo>
                  <a:cubicBezTo>
                    <a:pt x="5918" y="2727"/>
                    <a:pt x="5918" y="2656"/>
                    <a:pt x="5918" y="2573"/>
                  </a:cubicBezTo>
                  <a:cubicBezTo>
                    <a:pt x="5906" y="2394"/>
                    <a:pt x="5894" y="2215"/>
                    <a:pt x="5858" y="2061"/>
                  </a:cubicBezTo>
                  <a:cubicBezTo>
                    <a:pt x="5680" y="1132"/>
                    <a:pt x="5203" y="537"/>
                    <a:pt x="4406" y="215"/>
                  </a:cubicBezTo>
                  <a:cubicBezTo>
                    <a:pt x="4042" y="62"/>
                    <a:pt x="3691" y="0"/>
                    <a:pt x="3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3"/>
            <p:cNvSpPr/>
            <p:nvPr/>
          </p:nvSpPr>
          <p:spPr>
            <a:xfrm>
              <a:off x="5060450" y="1686350"/>
              <a:ext cx="509000" cy="256300"/>
            </a:xfrm>
            <a:custGeom>
              <a:avLst/>
              <a:gdLst/>
              <a:ahLst/>
              <a:cxnLst/>
              <a:rect l="l" t="t" r="r" b="b"/>
              <a:pathLst>
                <a:path w="20360" h="10252" extrusionOk="0">
                  <a:moveTo>
                    <a:pt x="19931" y="7906"/>
                  </a:moveTo>
                  <a:cubicBezTo>
                    <a:pt x="19503" y="7906"/>
                    <a:pt x="19110" y="7894"/>
                    <a:pt x="18741" y="7906"/>
                  </a:cubicBezTo>
                  <a:cubicBezTo>
                    <a:pt x="17705" y="7942"/>
                    <a:pt x="16669" y="7978"/>
                    <a:pt x="15633" y="8013"/>
                  </a:cubicBezTo>
                  <a:cubicBezTo>
                    <a:pt x="14454" y="8061"/>
                    <a:pt x="13276" y="8097"/>
                    <a:pt x="12085" y="8144"/>
                  </a:cubicBezTo>
                  <a:cubicBezTo>
                    <a:pt x="10406" y="8216"/>
                    <a:pt x="8727" y="8311"/>
                    <a:pt x="7025" y="8382"/>
                  </a:cubicBezTo>
                  <a:cubicBezTo>
                    <a:pt x="6537" y="8418"/>
                    <a:pt x="6132" y="8561"/>
                    <a:pt x="5870" y="9037"/>
                  </a:cubicBezTo>
                  <a:cubicBezTo>
                    <a:pt x="5679" y="9383"/>
                    <a:pt x="5358" y="9680"/>
                    <a:pt x="5096" y="9978"/>
                  </a:cubicBezTo>
                  <a:cubicBezTo>
                    <a:pt x="4989" y="10097"/>
                    <a:pt x="4846" y="10156"/>
                    <a:pt x="4703" y="10252"/>
                  </a:cubicBezTo>
                  <a:cubicBezTo>
                    <a:pt x="4429" y="9692"/>
                    <a:pt x="4334" y="9287"/>
                    <a:pt x="4346" y="8573"/>
                  </a:cubicBezTo>
                  <a:cubicBezTo>
                    <a:pt x="4155" y="8323"/>
                    <a:pt x="3870" y="8371"/>
                    <a:pt x="3620" y="8382"/>
                  </a:cubicBezTo>
                  <a:cubicBezTo>
                    <a:pt x="3072" y="8406"/>
                    <a:pt x="2536" y="8502"/>
                    <a:pt x="1977" y="8525"/>
                  </a:cubicBezTo>
                  <a:cubicBezTo>
                    <a:pt x="1584" y="8561"/>
                    <a:pt x="1179" y="8513"/>
                    <a:pt x="762" y="8513"/>
                  </a:cubicBezTo>
                  <a:cubicBezTo>
                    <a:pt x="429" y="8513"/>
                    <a:pt x="274" y="8323"/>
                    <a:pt x="238" y="8025"/>
                  </a:cubicBezTo>
                  <a:cubicBezTo>
                    <a:pt x="179" y="7454"/>
                    <a:pt x="107" y="6894"/>
                    <a:pt x="72" y="6323"/>
                  </a:cubicBezTo>
                  <a:cubicBezTo>
                    <a:pt x="0" y="4513"/>
                    <a:pt x="191" y="2715"/>
                    <a:pt x="334" y="905"/>
                  </a:cubicBezTo>
                  <a:cubicBezTo>
                    <a:pt x="357" y="465"/>
                    <a:pt x="405" y="393"/>
                    <a:pt x="881" y="358"/>
                  </a:cubicBezTo>
                  <a:cubicBezTo>
                    <a:pt x="1715" y="310"/>
                    <a:pt x="2548" y="298"/>
                    <a:pt x="3382" y="310"/>
                  </a:cubicBezTo>
                  <a:cubicBezTo>
                    <a:pt x="4751" y="334"/>
                    <a:pt x="6108" y="370"/>
                    <a:pt x="7477" y="405"/>
                  </a:cubicBezTo>
                  <a:cubicBezTo>
                    <a:pt x="7644" y="405"/>
                    <a:pt x="7799" y="393"/>
                    <a:pt x="7954" y="358"/>
                  </a:cubicBezTo>
                  <a:cubicBezTo>
                    <a:pt x="8847" y="131"/>
                    <a:pt x="9763" y="131"/>
                    <a:pt x="10680" y="120"/>
                  </a:cubicBezTo>
                  <a:cubicBezTo>
                    <a:pt x="11656" y="96"/>
                    <a:pt x="12621" y="0"/>
                    <a:pt x="13609" y="12"/>
                  </a:cubicBezTo>
                  <a:cubicBezTo>
                    <a:pt x="15038" y="36"/>
                    <a:pt x="16455" y="120"/>
                    <a:pt x="17883" y="179"/>
                  </a:cubicBezTo>
                  <a:cubicBezTo>
                    <a:pt x="18491" y="215"/>
                    <a:pt x="19098" y="215"/>
                    <a:pt x="19705" y="274"/>
                  </a:cubicBezTo>
                  <a:cubicBezTo>
                    <a:pt x="20277" y="310"/>
                    <a:pt x="20360" y="429"/>
                    <a:pt x="20336" y="1012"/>
                  </a:cubicBezTo>
                  <a:cubicBezTo>
                    <a:pt x="20241" y="3072"/>
                    <a:pt x="20157" y="5120"/>
                    <a:pt x="20050" y="7180"/>
                  </a:cubicBezTo>
                  <a:cubicBezTo>
                    <a:pt x="20062" y="7382"/>
                    <a:pt x="19991" y="7597"/>
                    <a:pt x="19931" y="7906"/>
                  </a:cubicBezTo>
                  <a:close/>
                  <a:moveTo>
                    <a:pt x="18538" y="2203"/>
                  </a:moveTo>
                  <a:cubicBezTo>
                    <a:pt x="18419" y="2144"/>
                    <a:pt x="18324" y="2072"/>
                    <a:pt x="18217" y="2060"/>
                  </a:cubicBezTo>
                  <a:cubicBezTo>
                    <a:pt x="17431" y="2013"/>
                    <a:pt x="16633" y="1953"/>
                    <a:pt x="15835" y="1953"/>
                  </a:cubicBezTo>
                  <a:cubicBezTo>
                    <a:pt x="15216" y="1953"/>
                    <a:pt x="14573" y="2025"/>
                    <a:pt x="13954" y="2025"/>
                  </a:cubicBezTo>
                  <a:cubicBezTo>
                    <a:pt x="10180" y="2048"/>
                    <a:pt x="6418" y="2048"/>
                    <a:pt x="2655" y="2048"/>
                  </a:cubicBezTo>
                  <a:cubicBezTo>
                    <a:pt x="2465" y="2048"/>
                    <a:pt x="2179" y="1989"/>
                    <a:pt x="2179" y="2263"/>
                  </a:cubicBezTo>
                  <a:cubicBezTo>
                    <a:pt x="2179" y="2525"/>
                    <a:pt x="2441" y="2441"/>
                    <a:pt x="2620" y="2441"/>
                  </a:cubicBezTo>
                  <a:cubicBezTo>
                    <a:pt x="3382" y="2441"/>
                    <a:pt x="4120" y="2417"/>
                    <a:pt x="4882" y="2417"/>
                  </a:cubicBezTo>
                  <a:lnTo>
                    <a:pt x="10632" y="2417"/>
                  </a:lnTo>
                  <a:cubicBezTo>
                    <a:pt x="11787" y="2417"/>
                    <a:pt x="12954" y="2406"/>
                    <a:pt x="14109" y="2370"/>
                  </a:cubicBezTo>
                  <a:cubicBezTo>
                    <a:pt x="15383" y="2346"/>
                    <a:pt x="16633" y="2239"/>
                    <a:pt x="17895" y="2441"/>
                  </a:cubicBezTo>
                  <a:cubicBezTo>
                    <a:pt x="18121" y="2501"/>
                    <a:pt x="18360" y="2501"/>
                    <a:pt x="18538" y="2203"/>
                  </a:cubicBezTo>
                  <a:close/>
                  <a:moveTo>
                    <a:pt x="18312" y="4191"/>
                  </a:moveTo>
                  <a:cubicBezTo>
                    <a:pt x="17943" y="4037"/>
                    <a:pt x="17562" y="4037"/>
                    <a:pt x="17229" y="4037"/>
                  </a:cubicBezTo>
                  <a:cubicBezTo>
                    <a:pt x="14728" y="3989"/>
                    <a:pt x="12228" y="3965"/>
                    <a:pt x="9728" y="3930"/>
                  </a:cubicBezTo>
                  <a:cubicBezTo>
                    <a:pt x="7489" y="3906"/>
                    <a:pt x="5239" y="3870"/>
                    <a:pt x="3012" y="3846"/>
                  </a:cubicBezTo>
                  <a:cubicBezTo>
                    <a:pt x="2858" y="3846"/>
                    <a:pt x="2715" y="3834"/>
                    <a:pt x="2596" y="3870"/>
                  </a:cubicBezTo>
                  <a:cubicBezTo>
                    <a:pt x="2500" y="3906"/>
                    <a:pt x="2465" y="4025"/>
                    <a:pt x="2298" y="4191"/>
                  </a:cubicBezTo>
                  <a:cubicBezTo>
                    <a:pt x="2608" y="4203"/>
                    <a:pt x="2822" y="4215"/>
                    <a:pt x="3012" y="4215"/>
                  </a:cubicBezTo>
                  <a:cubicBezTo>
                    <a:pt x="4144" y="4227"/>
                    <a:pt x="5287" y="4227"/>
                    <a:pt x="6418" y="4251"/>
                  </a:cubicBezTo>
                  <a:cubicBezTo>
                    <a:pt x="8144" y="4275"/>
                    <a:pt x="9870" y="4322"/>
                    <a:pt x="11597" y="4346"/>
                  </a:cubicBezTo>
                  <a:cubicBezTo>
                    <a:pt x="13121" y="4382"/>
                    <a:pt x="14645" y="4394"/>
                    <a:pt x="16169" y="4418"/>
                  </a:cubicBezTo>
                  <a:lnTo>
                    <a:pt x="17681" y="4465"/>
                  </a:lnTo>
                  <a:cubicBezTo>
                    <a:pt x="17907" y="4453"/>
                    <a:pt x="18145" y="4501"/>
                    <a:pt x="18312" y="4191"/>
                  </a:cubicBezTo>
                  <a:close/>
                  <a:moveTo>
                    <a:pt x="11466" y="6180"/>
                  </a:moveTo>
                  <a:cubicBezTo>
                    <a:pt x="11466" y="6120"/>
                    <a:pt x="11454" y="6073"/>
                    <a:pt x="11454" y="6013"/>
                  </a:cubicBezTo>
                  <a:cubicBezTo>
                    <a:pt x="11347" y="5965"/>
                    <a:pt x="11240" y="5882"/>
                    <a:pt x="11133" y="5882"/>
                  </a:cubicBezTo>
                  <a:cubicBezTo>
                    <a:pt x="10799" y="5870"/>
                    <a:pt x="10454" y="5870"/>
                    <a:pt x="10097" y="5882"/>
                  </a:cubicBezTo>
                  <a:cubicBezTo>
                    <a:pt x="8835" y="5942"/>
                    <a:pt x="7584" y="6037"/>
                    <a:pt x="6310" y="6049"/>
                  </a:cubicBezTo>
                  <a:cubicBezTo>
                    <a:pt x="5215" y="6061"/>
                    <a:pt x="4108" y="5977"/>
                    <a:pt x="3024" y="5942"/>
                  </a:cubicBezTo>
                  <a:cubicBezTo>
                    <a:pt x="2846" y="5942"/>
                    <a:pt x="2667" y="5954"/>
                    <a:pt x="2489" y="6001"/>
                  </a:cubicBezTo>
                  <a:cubicBezTo>
                    <a:pt x="2441" y="6013"/>
                    <a:pt x="2370" y="6120"/>
                    <a:pt x="2381" y="6192"/>
                  </a:cubicBezTo>
                  <a:cubicBezTo>
                    <a:pt x="2381" y="6251"/>
                    <a:pt x="2465" y="6346"/>
                    <a:pt x="2524" y="6370"/>
                  </a:cubicBezTo>
                  <a:cubicBezTo>
                    <a:pt x="2643" y="6406"/>
                    <a:pt x="2762" y="6394"/>
                    <a:pt x="2881" y="6406"/>
                  </a:cubicBezTo>
                  <a:cubicBezTo>
                    <a:pt x="3655" y="6430"/>
                    <a:pt x="4429" y="6477"/>
                    <a:pt x="5203" y="6477"/>
                  </a:cubicBezTo>
                  <a:cubicBezTo>
                    <a:pt x="6096" y="6477"/>
                    <a:pt x="6989" y="6466"/>
                    <a:pt x="7882" y="6430"/>
                  </a:cubicBezTo>
                  <a:cubicBezTo>
                    <a:pt x="8894" y="6406"/>
                    <a:pt x="9906" y="6382"/>
                    <a:pt x="10930" y="6346"/>
                  </a:cubicBezTo>
                  <a:cubicBezTo>
                    <a:pt x="11109" y="6335"/>
                    <a:pt x="11287" y="6239"/>
                    <a:pt x="11466" y="6180"/>
                  </a:cubicBezTo>
                  <a:close/>
                  <a:moveTo>
                    <a:pt x="13549" y="6394"/>
                  </a:moveTo>
                  <a:cubicBezTo>
                    <a:pt x="13478" y="6096"/>
                    <a:pt x="13323" y="6073"/>
                    <a:pt x="13180" y="6156"/>
                  </a:cubicBezTo>
                  <a:cubicBezTo>
                    <a:pt x="13133" y="6168"/>
                    <a:pt x="13145" y="6287"/>
                    <a:pt x="13133" y="6346"/>
                  </a:cubicBezTo>
                  <a:cubicBezTo>
                    <a:pt x="13252" y="6358"/>
                    <a:pt x="13383" y="6370"/>
                    <a:pt x="13549" y="639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3"/>
            <p:cNvSpPr/>
            <p:nvPr/>
          </p:nvSpPr>
          <p:spPr>
            <a:xfrm>
              <a:off x="5031875" y="2168550"/>
              <a:ext cx="186350" cy="191125"/>
            </a:xfrm>
            <a:custGeom>
              <a:avLst/>
              <a:gdLst/>
              <a:ahLst/>
              <a:cxnLst/>
              <a:rect l="l" t="t" r="r" b="b"/>
              <a:pathLst>
                <a:path w="7454" h="7645" extrusionOk="0">
                  <a:moveTo>
                    <a:pt x="12" y="5751"/>
                  </a:moveTo>
                  <a:cubicBezTo>
                    <a:pt x="95" y="4489"/>
                    <a:pt x="465" y="3203"/>
                    <a:pt x="1143" y="2025"/>
                  </a:cubicBezTo>
                  <a:cubicBezTo>
                    <a:pt x="1596" y="1251"/>
                    <a:pt x="2227" y="643"/>
                    <a:pt x="3096" y="346"/>
                  </a:cubicBezTo>
                  <a:cubicBezTo>
                    <a:pt x="4096" y="1"/>
                    <a:pt x="4965" y="274"/>
                    <a:pt x="5656" y="1036"/>
                  </a:cubicBezTo>
                  <a:cubicBezTo>
                    <a:pt x="6120" y="1536"/>
                    <a:pt x="6513" y="2132"/>
                    <a:pt x="6763" y="2775"/>
                  </a:cubicBezTo>
                  <a:cubicBezTo>
                    <a:pt x="7203" y="3906"/>
                    <a:pt x="7370" y="5120"/>
                    <a:pt x="7430" y="6358"/>
                  </a:cubicBezTo>
                  <a:cubicBezTo>
                    <a:pt x="7453" y="6847"/>
                    <a:pt x="7442" y="6906"/>
                    <a:pt x="6918" y="7025"/>
                  </a:cubicBezTo>
                  <a:cubicBezTo>
                    <a:pt x="6144" y="7204"/>
                    <a:pt x="5358" y="7323"/>
                    <a:pt x="4584" y="7442"/>
                  </a:cubicBezTo>
                  <a:cubicBezTo>
                    <a:pt x="4108" y="7525"/>
                    <a:pt x="3620" y="7644"/>
                    <a:pt x="3143" y="7609"/>
                  </a:cubicBezTo>
                  <a:cubicBezTo>
                    <a:pt x="2393" y="7561"/>
                    <a:pt x="1631" y="7478"/>
                    <a:pt x="905" y="7311"/>
                  </a:cubicBezTo>
                  <a:cubicBezTo>
                    <a:pt x="119" y="7132"/>
                    <a:pt x="0" y="6894"/>
                    <a:pt x="12" y="61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3"/>
            <p:cNvSpPr/>
            <p:nvPr/>
          </p:nvSpPr>
          <p:spPr>
            <a:xfrm>
              <a:off x="5071450" y="2001275"/>
              <a:ext cx="123250" cy="121750"/>
            </a:xfrm>
            <a:custGeom>
              <a:avLst/>
              <a:gdLst/>
              <a:ahLst/>
              <a:cxnLst/>
              <a:rect l="l" t="t" r="r" b="b"/>
              <a:pathLst>
                <a:path w="4930" h="4870" extrusionOk="0">
                  <a:moveTo>
                    <a:pt x="2001" y="4870"/>
                  </a:moveTo>
                  <a:cubicBezTo>
                    <a:pt x="1037" y="4870"/>
                    <a:pt x="322" y="4525"/>
                    <a:pt x="144" y="3215"/>
                  </a:cubicBezTo>
                  <a:cubicBezTo>
                    <a:pt x="1" y="2203"/>
                    <a:pt x="215" y="1310"/>
                    <a:pt x="1013" y="619"/>
                  </a:cubicBezTo>
                  <a:cubicBezTo>
                    <a:pt x="1739" y="0"/>
                    <a:pt x="3287" y="0"/>
                    <a:pt x="4025" y="607"/>
                  </a:cubicBezTo>
                  <a:cubicBezTo>
                    <a:pt x="4180" y="738"/>
                    <a:pt x="4323" y="893"/>
                    <a:pt x="4418" y="1072"/>
                  </a:cubicBezTo>
                  <a:cubicBezTo>
                    <a:pt x="4930" y="2131"/>
                    <a:pt x="4656" y="3394"/>
                    <a:pt x="3763" y="4156"/>
                  </a:cubicBezTo>
                  <a:cubicBezTo>
                    <a:pt x="3073" y="4715"/>
                    <a:pt x="2703" y="4870"/>
                    <a:pt x="2001" y="487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3"/>
            <p:cNvSpPr/>
            <p:nvPr/>
          </p:nvSpPr>
          <p:spPr>
            <a:xfrm>
              <a:off x="5388150" y="1837850"/>
              <a:ext cx="11050" cy="8375"/>
            </a:xfrm>
            <a:custGeom>
              <a:avLst/>
              <a:gdLst/>
              <a:ahLst/>
              <a:cxnLst/>
              <a:rect l="l" t="t" r="r" b="b"/>
              <a:pathLst>
                <a:path w="442" h="335" extrusionOk="0">
                  <a:moveTo>
                    <a:pt x="441" y="334"/>
                  </a:moveTo>
                  <a:cubicBezTo>
                    <a:pt x="275" y="310"/>
                    <a:pt x="144" y="298"/>
                    <a:pt x="1" y="298"/>
                  </a:cubicBezTo>
                  <a:cubicBezTo>
                    <a:pt x="25" y="227"/>
                    <a:pt x="25" y="120"/>
                    <a:pt x="49" y="108"/>
                  </a:cubicBezTo>
                  <a:cubicBezTo>
                    <a:pt x="215" y="1"/>
                    <a:pt x="370" y="13"/>
                    <a:pt x="441" y="3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3"/>
            <p:cNvSpPr/>
            <p:nvPr/>
          </p:nvSpPr>
          <p:spPr>
            <a:xfrm>
              <a:off x="5111050" y="1731600"/>
              <a:ext cx="417625" cy="20250"/>
            </a:xfrm>
            <a:custGeom>
              <a:avLst/>
              <a:gdLst/>
              <a:ahLst/>
              <a:cxnLst/>
              <a:rect l="l" t="t" r="r" b="b"/>
              <a:pathLst>
                <a:path w="16705" h="810" extrusionOk="0">
                  <a:moveTo>
                    <a:pt x="16586" y="262"/>
                  </a:moveTo>
                  <a:cubicBezTo>
                    <a:pt x="16550" y="250"/>
                    <a:pt x="16526" y="238"/>
                    <a:pt x="16478" y="203"/>
                  </a:cubicBezTo>
                  <a:cubicBezTo>
                    <a:pt x="16395" y="155"/>
                    <a:pt x="16312" y="95"/>
                    <a:pt x="16193" y="95"/>
                  </a:cubicBezTo>
                  <a:lnTo>
                    <a:pt x="15883" y="84"/>
                  </a:lnTo>
                  <a:cubicBezTo>
                    <a:pt x="15205" y="36"/>
                    <a:pt x="14502" y="12"/>
                    <a:pt x="13811" y="0"/>
                  </a:cubicBezTo>
                  <a:lnTo>
                    <a:pt x="13740" y="0"/>
                  </a:lnTo>
                  <a:cubicBezTo>
                    <a:pt x="13430" y="0"/>
                    <a:pt x="13109" y="12"/>
                    <a:pt x="12811" y="36"/>
                  </a:cubicBezTo>
                  <a:lnTo>
                    <a:pt x="11918" y="84"/>
                  </a:lnTo>
                  <a:cubicBezTo>
                    <a:pt x="9513" y="84"/>
                    <a:pt x="7096" y="95"/>
                    <a:pt x="4703" y="95"/>
                  </a:cubicBezTo>
                  <a:lnTo>
                    <a:pt x="631" y="95"/>
                  </a:lnTo>
                  <a:lnTo>
                    <a:pt x="536" y="95"/>
                  </a:lnTo>
                  <a:lnTo>
                    <a:pt x="429" y="95"/>
                  </a:lnTo>
                  <a:cubicBezTo>
                    <a:pt x="334" y="95"/>
                    <a:pt x="191" y="119"/>
                    <a:pt x="107" y="203"/>
                  </a:cubicBezTo>
                  <a:cubicBezTo>
                    <a:pt x="48" y="262"/>
                    <a:pt x="0" y="369"/>
                    <a:pt x="0" y="476"/>
                  </a:cubicBezTo>
                  <a:cubicBezTo>
                    <a:pt x="0" y="572"/>
                    <a:pt x="48" y="810"/>
                    <a:pt x="369" y="810"/>
                  </a:cubicBezTo>
                  <a:lnTo>
                    <a:pt x="488" y="810"/>
                  </a:lnTo>
                  <a:lnTo>
                    <a:pt x="584" y="810"/>
                  </a:lnTo>
                  <a:cubicBezTo>
                    <a:pt x="953" y="810"/>
                    <a:pt x="1322" y="810"/>
                    <a:pt x="1703" y="798"/>
                  </a:cubicBezTo>
                  <a:cubicBezTo>
                    <a:pt x="2084" y="798"/>
                    <a:pt x="2453" y="786"/>
                    <a:pt x="2846" y="786"/>
                  </a:cubicBezTo>
                  <a:lnTo>
                    <a:pt x="3751" y="786"/>
                  </a:lnTo>
                  <a:lnTo>
                    <a:pt x="5429" y="786"/>
                  </a:lnTo>
                  <a:lnTo>
                    <a:pt x="7120" y="786"/>
                  </a:lnTo>
                  <a:lnTo>
                    <a:pt x="8585" y="786"/>
                  </a:lnTo>
                  <a:cubicBezTo>
                    <a:pt x="9704" y="786"/>
                    <a:pt x="10847" y="774"/>
                    <a:pt x="12073" y="738"/>
                  </a:cubicBezTo>
                  <a:cubicBezTo>
                    <a:pt x="12323" y="738"/>
                    <a:pt x="12561" y="726"/>
                    <a:pt x="12799" y="715"/>
                  </a:cubicBezTo>
                  <a:cubicBezTo>
                    <a:pt x="13216" y="691"/>
                    <a:pt x="13645" y="679"/>
                    <a:pt x="14062" y="679"/>
                  </a:cubicBezTo>
                  <a:cubicBezTo>
                    <a:pt x="14752" y="679"/>
                    <a:pt x="15300" y="726"/>
                    <a:pt x="15812" y="798"/>
                  </a:cubicBezTo>
                  <a:cubicBezTo>
                    <a:pt x="15871" y="810"/>
                    <a:pt x="15955" y="810"/>
                    <a:pt x="16026" y="810"/>
                  </a:cubicBezTo>
                  <a:cubicBezTo>
                    <a:pt x="16288" y="810"/>
                    <a:pt x="16478" y="715"/>
                    <a:pt x="16609" y="476"/>
                  </a:cubicBezTo>
                  <a:lnTo>
                    <a:pt x="16705" y="3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3"/>
            <p:cNvSpPr/>
            <p:nvPr/>
          </p:nvSpPr>
          <p:spPr>
            <a:xfrm>
              <a:off x="5109550" y="1778625"/>
              <a:ext cx="414375" cy="23525"/>
            </a:xfrm>
            <a:custGeom>
              <a:avLst/>
              <a:gdLst/>
              <a:ahLst/>
              <a:cxnLst/>
              <a:rect l="l" t="t" r="r" b="b"/>
              <a:pathLst>
                <a:path w="16575" h="941" extrusionOk="0">
                  <a:moveTo>
                    <a:pt x="15324" y="203"/>
                  </a:moveTo>
                  <a:lnTo>
                    <a:pt x="15265" y="203"/>
                  </a:lnTo>
                  <a:cubicBezTo>
                    <a:pt x="13395" y="167"/>
                    <a:pt x="11538" y="143"/>
                    <a:pt x="9680" y="119"/>
                  </a:cubicBezTo>
                  <a:lnTo>
                    <a:pt x="5859" y="60"/>
                  </a:lnTo>
                  <a:cubicBezTo>
                    <a:pt x="4251" y="48"/>
                    <a:pt x="2656" y="24"/>
                    <a:pt x="1048" y="0"/>
                  </a:cubicBezTo>
                  <a:lnTo>
                    <a:pt x="929" y="0"/>
                  </a:lnTo>
                  <a:cubicBezTo>
                    <a:pt x="822" y="0"/>
                    <a:pt x="691" y="0"/>
                    <a:pt x="572" y="48"/>
                  </a:cubicBezTo>
                  <a:cubicBezTo>
                    <a:pt x="477" y="84"/>
                    <a:pt x="417" y="155"/>
                    <a:pt x="346" y="262"/>
                  </a:cubicBezTo>
                  <a:cubicBezTo>
                    <a:pt x="322" y="298"/>
                    <a:pt x="275" y="346"/>
                    <a:pt x="215" y="417"/>
                  </a:cubicBezTo>
                  <a:lnTo>
                    <a:pt x="1" y="655"/>
                  </a:lnTo>
                  <a:lnTo>
                    <a:pt x="310" y="679"/>
                  </a:lnTo>
                  <a:cubicBezTo>
                    <a:pt x="417" y="679"/>
                    <a:pt x="513" y="691"/>
                    <a:pt x="596" y="691"/>
                  </a:cubicBezTo>
                  <a:cubicBezTo>
                    <a:pt x="775" y="703"/>
                    <a:pt x="906" y="703"/>
                    <a:pt x="1025" y="703"/>
                  </a:cubicBezTo>
                  <a:cubicBezTo>
                    <a:pt x="1441" y="703"/>
                    <a:pt x="1882" y="703"/>
                    <a:pt x="2299" y="715"/>
                  </a:cubicBezTo>
                  <a:cubicBezTo>
                    <a:pt x="3013" y="715"/>
                    <a:pt x="3727" y="727"/>
                    <a:pt x="4454" y="727"/>
                  </a:cubicBezTo>
                  <a:cubicBezTo>
                    <a:pt x="5382" y="750"/>
                    <a:pt x="6311" y="762"/>
                    <a:pt x="7240" y="798"/>
                  </a:cubicBezTo>
                  <a:cubicBezTo>
                    <a:pt x="8037" y="810"/>
                    <a:pt x="8835" y="822"/>
                    <a:pt x="9633" y="834"/>
                  </a:cubicBezTo>
                  <a:lnTo>
                    <a:pt x="12133" y="881"/>
                  </a:lnTo>
                  <a:cubicBezTo>
                    <a:pt x="12836" y="893"/>
                    <a:pt x="13514" y="893"/>
                    <a:pt x="14217" y="905"/>
                  </a:cubicBezTo>
                  <a:cubicBezTo>
                    <a:pt x="14443" y="905"/>
                    <a:pt x="14645" y="929"/>
                    <a:pt x="14872" y="929"/>
                  </a:cubicBezTo>
                  <a:cubicBezTo>
                    <a:pt x="15157" y="941"/>
                    <a:pt x="15455" y="941"/>
                    <a:pt x="15753" y="941"/>
                  </a:cubicBezTo>
                  <a:lnTo>
                    <a:pt x="15872" y="941"/>
                  </a:lnTo>
                  <a:cubicBezTo>
                    <a:pt x="16098" y="941"/>
                    <a:pt x="16324" y="893"/>
                    <a:pt x="16491" y="584"/>
                  </a:cubicBezTo>
                  <a:lnTo>
                    <a:pt x="16574" y="441"/>
                  </a:lnTo>
                  <a:lnTo>
                    <a:pt x="16419" y="381"/>
                  </a:lnTo>
                  <a:cubicBezTo>
                    <a:pt x="16015" y="203"/>
                    <a:pt x="15657" y="203"/>
                    <a:pt x="15324" y="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3"/>
            <p:cNvSpPr/>
            <p:nvPr/>
          </p:nvSpPr>
          <p:spPr>
            <a:xfrm>
              <a:off x="5115200" y="1829225"/>
              <a:ext cx="235175" cy="22950"/>
            </a:xfrm>
            <a:custGeom>
              <a:avLst/>
              <a:gdLst/>
              <a:ahLst/>
              <a:cxnLst/>
              <a:rect l="l" t="t" r="r" b="b"/>
              <a:pathLst>
                <a:path w="9407" h="918" extrusionOk="0">
                  <a:moveTo>
                    <a:pt x="9324" y="167"/>
                  </a:moveTo>
                  <a:lnTo>
                    <a:pt x="9228" y="120"/>
                  </a:lnTo>
                  <a:cubicBezTo>
                    <a:pt x="9157" y="72"/>
                    <a:pt x="9050" y="24"/>
                    <a:pt x="8943" y="24"/>
                  </a:cubicBezTo>
                  <a:cubicBezTo>
                    <a:pt x="8788" y="24"/>
                    <a:pt x="8633" y="0"/>
                    <a:pt x="8454" y="0"/>
                  </a:cubicBezTo>
                  <a:cubicBezTo>
                    <a:pt x="8276" y="0"/>
                    <a:pt x="8085" y="0"/>
                    <a:pt x="7895" y="24"/>
                  </a:cubicBezTo>
                  <a:cubicBezTo>
                    <a:pt x="7454" y="36"/>
                    <a:pt x="7026" y="60"/>
                    <a:pt x="6597" y="96"/>
                  </a:cubicBezTo>
                  <a:cubicBezTo>
                    <a:pt x="5775" y="143"/>
                    <a:pt x="4942" y="179"/>
                    <a:pt x="4109" y="191"/>
                  </a:cubicBezTo>
                  <a:lnTo>
                    <a:pt x="3870" y="191"/>
                  </a:lnTo>
                  <a:cubicBezTo>
                    <a:pt x="3228" y="191"/>
                    <a:pt x="2596" y="167"/>
                    <a:pt x="1965" y="143"/>
                  </a:cubicBezTo>
                  <a:cubicBezTo>
                    <a:pt x="1584" y="120"/>
                    <a:pt x="1203" y="108"/>
                    <a:pt x="822" y="96"/>
                  </a:cubicBezTo>
                  <a:lnTo>
                    <a:pt x="763" y="96"/>
                  </a:lnTo>
                  <a:cubicBezTo>
                    <a:pt x="596" y="96"/>
                    <a:pt x="418" y="108"/>
                    <a:pt x="239" y="155"/>
                  </a:cubicBezTo>
                  <a:cubicBezTo>
                    <a:pt x="108" y="179"/>
                    <a:pt x="1" y="370"/>
                    <a:pt x="13" y="489"/>
                  </a:cubicBezTo>
                  <a:cubicBezTo>
                    <a:pt x="13" y="631"/>
                    <a:pt x="132" y="774"/>
                    <a:pt x="251" y="810"/>
                  </a:cubicBezTo>
                  <a:cubicBezTo>
                    <a:pt x="346" y="834"/>
                    <a:pt x="453" y="834"/>
                    <a:pt x="549" y="834"/>
                  </a:cubicBezTo>
                  <a:lnTo>
                    <a:pt x="549" y="691"/>
                  </a:lnTo>
                  <a:lnTo>
                    <a:pt x="584" y="834"/>
                  </a:lnTo>
                  <a:lnTo>
                    <a:pt x="656" y="834"/>
                  </a:lnTo>
                  <a:cubicBezTo>
                    <a:pt x="894" y="858"/>
                    <a:pt x="1132" y="858"/>
                    <a:pt x="1358" y="870"/>
                  </a:cubicBezTo>
                  <a:cubicBezTo>
                    <a:pt x="1894" y="893"/>
                    <a:pt x="2430" y="917"/>
                    <a:pt x="2977" y="917"/>
                  </a:cubicBezTo>
                  <a:lnTo>
                    <a:pt x="3263" y="917"/>
                  </a:lnTo>
                  <a:cubicBezTo>
                    <a:pt x="3942" y="917"/>
                    <a:pt x="4644" y="893"/>
                    <a:pt x="5311" y="882"/>
                  </a:cubicBezTo>
                  <a:lnTo>
                    <a:pt x="5656" y="870"/>
                  </a:lnTo>
                  <a:cubicBezTo>
                    <a:pt x="6680" y="834"/>
                    <a:pt x="7692" y="822"/>
                    <a:pt x="8704" y="774"/>
                  </a:cubicBezTo>
                  <a:cubicBezTo>
                    <a:pt x="8859" y="774"/>
                    <a:pt x="8990" y="715"/>
                    <a:pt x="9121" y="667"/>
                  </a:cubicBezTo>
                  <a:cubicBezTo>
                    <a:pt x="9181" y="655"/>
                    <a:pt x="9228" y="631"/>
                    <a:pt x="9288" y="620"/>
                  </a:cubicBezTo>
                  <a:lnTo>
                    <a:pt x="9407" y="584"/>
                  </a:lnTo>
                  <a:lnTo>
                    <a:pt x="9359" y="2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4" name="Google Shape;524;p33"/>
          <p:cNvSpPr/>
          <p:nvPr/>
        </p:nvSpPr>
        <p:spPr>
          <a:xfrm>
            <a:off x="6269950" y="1872913"/>
            <a:ext cx="4259476" cy="41187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lt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33"/>
          <p:cNvSpPr/>
          <p:nvPr/>
        </p:nvSpPr>
        <p:spPr>
          <a:xfrm rot="2006702">
            <a:off x="7946711" y="1938144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33"/>
          <p:cNvSpPr/>
          <p:nvPr/>
        </p:nvSpPr>
        <p:spPr>
          <a:xfrm>
            <a:off x="387496" y="4264980"/>
            <a:ext cx="466831" cy="44879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ounded Rectangle 1"/>
          <p:cNvSpPr/>
          <p:nvPr/>
        </p:nvSpPr>
        <p:spPr>
          <a:xfrm>
            <a:off x="1277669" y="321046"/>
            <a:ext cx="5967979" cy="526066"/>
          </a:xfrm>
          <a:prstGeom prst="roundRect">
            <a:avLst>
              <a:gd name="adj" fmla="val 46399"/>
            </a:avLst>
          </a:prstGeom>
          <a:solidFill>
            <a:srgbClr val="9FE4F5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78" name="Google Shape;478;p33"/>
          <p:cNvSpPr txBox="1">
            <a:spLocks noGrp="1"/>
          </p:cNvSpPr>
          <p:nvPr>
            <p:ph type="title"/>
          </p:nvPr>
        </p:nvSpPr>
        <p:spPr>
          <a:xfrm>
            <a:off x="1026929" y="298108"/>
            <a:ext cx="607648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dirty="0" smtClean="0">
                <a:latin typeface="abo2sadam" panose="02000500040000020004" pitchFamily="2" charset="-78"/>
                <a:cs typeface="abo2sadam" panose="02000500040000020004" pitchFamily="2" charset="-78"/>
              </a:rPr>
              <a:t>وظائف أهم المفاتيح في برنامج </a:t>
            </a:r>
            <a:r>
              <a:rPr lang="en-US" dirty="0" smtClean="0">
                <a:latin typeface="+mj-lt"/>
                <a:cs typeface="abo2sadam" panose="02000500040000020004" pitchFamily="2" charset="-78"/>
              </a:rPr>
              <a:t>Word 2010</a:t>
            </a:r>
            <a:endParaRPr dirty="0">
              <a:latin typeface="+mj-lt"/>
              <a:cs typeface="abo2sadam" panose="02000500040000020004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072194" y="1128083"/>
            <a:ext cx="3256557" cy="1736320"/>
            <a:chOff x="4037105" y="1081917"/>
            <a:chExt cx="3256557" cy="1736320"/>
          </a:xfrm>
        </p:grpSpPr>
        <p:sp>
          <p:nvSpPr>
            <p:cNvPr id="483" name="Google Shape;483;p33"/>
            <p:cNvSpPr txBox="1"/>
            <p:nvPr/>
          </p:nvSpPr>
          <p:spPr>
            <a:xfrm>
              <a:off x="4392800" y="1081917"/>
              <a:ext cx="2463373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مفاتيح الأحرف والأرقام والرموز</a:t>
              </a:r>
              <a:endParaRPr sz="2400" b="1" dirty="0">
                <a:solidFill>
                  <a:srgbClr val="C00000"/>
                </a:solidFill>
                <a:latin typeface="abo2sadam" panose="02000500040000020004" pitchFamily="2" charset="-78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  <p:sp>
          <p:nvSpPr>
            <p:cNvPr id="484" name="Google Shape;484;p33"/>
            <p:cNvSpPr txBox="1"/>
            <p:nvPr/>
          </p:nvSpPr>
          <p:spPr>
            <a:xfrm>
              <a:off x="4037105" y="1857037"/>
              <a:ext cx="3256557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لطباعة الحروف والأرقام والرموز</a:t>
              </a:r>
              <a:endParaRPr sz="2400" dirty="0">
                <a:solidFill>
                  <a:schemeClr val="dk1"/>
                </a:solidFill>
                <a:latin typeface="abo2sadam" panose="02000500040000020004" pitchFamily="2" charset="-78"/>
                <a:ea typeface="Baloo 2"/>
                <a:cs typeface="abo2sadam" panose="02000500040000020004" pitchFamily="2" charset="-78"/>
                <a:sym typeface="Baloo 2"/>
              </a:endParaRPr>
            </a:p>
          </p:txBody>
        </p:sp>
      </p:grpSp>
      <p:pic>
        <p:nvPicPr>
          <p:cNvPr id="77" name="Picture 7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87" r="53438"/>
          <a:stretch/>
        </p:blipFill>
        <p:spPr>
          <a:xfrm>
            <a:off x="6039319" y="-11671"/>
            <a:ext cx="3116713" cy="1968410"/>
          </a:xfrm>
          <a:prstGeom prst="rect">
            <a:avLst/>
          </a:prstGeom>
        </p:spPr>
      </p:pic>
      <p:grpSp>
        <p:nvGrpSpPr>
          <p:cNvPr id="78" name="Group 77"/>
          <p:cNvGrpSpPr/>
          <p:nvPr/>
        </p:nvGrpSpPr>
        <p:grpSpPr>
          <a:xfrm>
            <a:off x="906576" y="3193874"/>
            <a:ext cx="745759" cy="752483"/>
            <a:chOff x="1048450" y="3979859"/>
            <a:chExt cx="674514" cy="674514"/>
          </a:xfrm>
        </p:grpSpPr>
        <p:sp>
          <p:nvSpPr>
            <p:cNvPr id="79" name="Google Shape;625;p36"/>
            <p:cNvSpPr/>
            <p:nvPr/>
          </p:nvSpPr>
          <p:spPr>
            <a:xfrm>
              <a:off x="1048450" y="3979859"/>
              <a:ext cx="674514" cy="674514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" name="Google Shape;645;p36"/>
            <p:cNvGrpSpPr/>
            <p:nvPr/>
          </p:nvGrpSpPr>
          <p:grpSpPr>
            <a:xfrm>
              <a:off x="1207576" y="4152804"/>
              <a:ext cx="356284" cy="328628"/>
              <a:chOff x="712875" y="2205450"/>
              <a:chExt cx="233675" cy="215550"/>
            </a:xfrm>
          </p:grpSpPr>
          <p:sp>
            <p:nvSpPr>
              <p:cNvPr id="81" name="Google Shape;646;p36"/>
              <p:cNvSpPr/>
              <p:nvPr/>
            </p:nvSpPr>
            <p:spPr>
              <a:xfrm>
                <a:off x="727450" y="2222125"/>
                <a:ext cx="203325" cy="183675"/>
              </a:xfrm>
              <a:custGeom>
                <a:avLst/>
                <a:gdLst/>
                <a:ahLst/>
                <a:cxnLst/>
                <a:rect l="l" t="t" r="r" b="b"/>
                <a:pathLst>
                  <a:path w="8133" h="7347" extrusionOk="0">
                    <a:moveTo>
                      <a:pt x="3013" y="1"/>
                    </a:moveTo>
                    <a:cubicBezTo>
                      <a:pt x="2894" y="1"/>
                      <a:pt x="2775" y="1"/>
                      <a:pt x="2680" y="48"/>
                    </a:cubicBezTo>
                    <a:cubicBezTo>
                      <a:pt x="2454" y="120"/>
                      <a:pt x="2227" y="120"/>
                      <a:pt x="1989" y="120"/>
                    </a:cubicBezTo>
                    <a:cubicBezTo>
                      <a:pt x="1823" y="120"/>
                      <a:pt x="1668" y="120"/>
                      <a:pt x="1501" y="144"/>
                    </a:cubicBezTo>
                    <a:cubicBezTo>
                      <a:pt x="1037" y="203"/>
                      <a:pt x="691" y="513"/>
                      <a:pt x="334" y="763"/>
                    </a:cubicBezTo>
                    <a:cubicBezTo>
                      <a:pt x="322" y="775"/>
                      <a:pt x="310" y="798"/>
                      <a:pt x="299" y="822"/>
                    </a:cubicBezTo>
                    <a:cubicBezTo>
                      <a:pt x="144" y="1108"/>
                      <a:pt x="1" y="1394"/>
                      <a:pt x="13" y="1715"/>
                    </a:cubicBezTo>
                    <a:cubicBezTo>
                      <a:pt x="25" y="2168"/>
                      <a:pt x="13" y="2608"/>
                      <a:pt x="25" y="3061"/>
                    </a:cubicBezTo>
                    <a:cubicBezTo>
                      <a:pt x="37" y="3418"/>
                      <a:pt x="72" y="3775"/>
                      <a:pt x="120" y="4132"/>
                    </a:cubicBezTo>
                    <a:cubicBezTo>
                      <a:pt x="156" y="4525"/>
                      <a:pt x="310" y="4882"/>
                      <a:pt x="489" y="5239"/>
                    </a:cubicBezTo>
                    <a:cubicBezTo>
                      <a:pt x="537" y="5323"/>
                      <a:pt x="572" y="5406"/>
                      <a:pt x="632" y="5466"/>
                    </a:cubicBezTo>
                    <a:cubicBezTo>
                      <a:pt x="680" y="5513"/>
                      <a:pt x="739" y="5561"/>
                      <a:pt x="799" y="5561"/>
                    </a:cubicBezTo>
                    <a:cubicBezTo>
                      <a:pt x="1016" y="5608"/>
                      <a:pt x="1225" y="5670"/>
                      <a:pt x="1445" y="5670"/>
                    </a:cubicBezTo>
                    <a:cubicBezTo>
                      <a:pt x="1503" y="5670"/>
                      <a:pt x="1561" y="5666"/>
                      <a:pt x="1620" y="5656"/>
                    </a:cubicBezTo>
                    <a:cubicBezTo>
                      <a:pt x="1648" y="5652"/>
                      <a:pt x="1677" y="5651"/>
                      <a:pt x="1707" y="5651"/>
                    </a:cubicBezTo>
                    <a:cubicBezTo>
                      <a:pt x="1766" y="5651"/>
                      <a:pt x="1827" y="5656"/>
                      <a:pt x="1882" y="5656"/>
                    </a:cubicBezTo>
                    <a:cubicBezTo>
                      <a:pt x="2096" y="5680"/>
                      <a:pt x="2180" y="5775"/>
                      <a:pt x="2180" y="5989"/>
                    </a:cubicBezTo>
                    <a:cubicBezTo>
                      <a:pt x="2180" y="6049"/>
                      <a:pt x="2180" y="6120"/>
                      <a:pt x="2168" y="6180"/>
                    </a:cubicBezTo>
                    <a:cubicBezTo>
                      <a:pt x="2084" y="6490"/>
                      <a:pt x="2049" y="6835"/>
                      <a:pt x="1882" y="7121"/>
                    </a:cubicBezTo>
                    <a:cubicBezTo>
                      <a:pt x="1858" y="7168"/>
                      <a:pt x="1858" y="7204"/>
                      <a:pt x="1811" y="7347"/>
                    </a:cubicBezTo>
                    <a:cubicBezTo>
                      <a:pt x="2049" y="7228"/>
                      <a:pt x="2215" y="7132"/>
                      <a:pt x="2358" y="7013"/>
                    </a:cubicBezTo>
                    <a:cubicBezTo>
                      <a:pt x="2573" y="6847"/>
                      <a:pt x="2775" y="6692"/>
                      <a:pt x="3037" y="6597"/>
                    </a:cubicBezTo>
                    <a:cubicBezTo>
                      <a:pt x="3168" y="6537"/>
                      <a:pt x="3275" y="6466"/>
                      <a:pt x="3347" y="6335"/>
                    </a:cubicBezTo>
                    <a:cubicBezTo>
                      <a:pt x="3394" y="6240"/>
                      <a:pt x="3454" y="6156"/>
                      <a:pt x="3513" y="6073"/>
                    </a:cubicBezTo>
                    <a:cubicBezTo>
                      <a:pt x="3608" y="5918"/>
                      <a:pt x="3763" y="5835"/>
                      <a:pt x="3954" y="5823"/>
                    </a:cubicBezTo>
                    <a:lnTo>
                      <a:pt x="4418" y="5823"/>
                    </a:lnTo>
                    <a:cubicBezTo>
                      <a:pt x="4484" y="5820"/>
                      <a:pt x="4549" y="5819"/>
                      <a:pt x="4615" y="5819"/>
                    </a:cubicBezTo>
                    <a:cubicBezTo>
                      <a:pt x="4878" y="5819"/>
                      <a:pt x="5142" y="5835"/>
                      <a:pt x="5406" y="5835"/>
                    </a:cubicBezTo>
                    <a:cubicBezTo>
                      <a:pt x="5737" y="5835"/>
                      <a:pt x="6067" y="5811"/>
                      <a:pt x="6395" y="5704"/>
                    </a:cubicBezTo>
                    <a:cubicBezTo>
                      <a:pt x="6692" y="5704"/>
                      <a:pt x="6966" y="5597"/>
                      <a:pt x="7240" y="5513"/>
                    </a:cubicBezTo>
                    <a:cubicBezTo>
                      <a:pt x="7633" y="5382"/>
                      <a:pt x="7871" y="5120"/>
                      <a:pt x="7978" y="4739"/>
                    </a:cubicBezTo>
                    <a:cubicBezTo>
                      <a:pt x="8061" y="4382"/>
                      <a:pt x="8133" y="4025"/>
                      <a:pt x="8121" y="3656"/>
                    </a:cubicBezTo>
                    <a:cubicBezTo>
                      <a:pt x="8050" y="3323"/>
                      <a:pt x="8050" y="2965"/>
                      <a:pt x="8085" y="2620"/>
                    </a:cubicBezTo>
                    <a:cubicBezTo>
                      <a:pt x="8097" y="2287"/>
                      <a:pt x="7919" y="1989"/>
                      <a:pt x="7942" y="1644"/>
                    </a:cubicBezTo>
                    <a:cubicBezTo>
                      <a:pt x="7942" y="1608"/>
                      <a:pt x="7919" y="1572"/>
                      <a:pt x="7907" y="1537"/>
                    </a:cubicBezTo>
                    <a:cubicBezTo>
                      <a:pt x="7811" y="1358"/>
                      <a:pt x="7740" y="1167"/>
                      <a:pt x="7633" y="989"/>
                    </a:cubicBezTo>
                    <a:cubicBezTo>
                      <a:pt x="7526" y="822"/>
                      <a:pt x="7454" y="632"/>
                      <a:pt x="7288" y="536"/>
                    </a:cubicBezTo>
                    <a:cubicBezTo>
                      <a:pt x="6966" y="358"/>
                      <a:pt x="6633" y="203"/>
                      <a:pt x="6252" y="203"/>
                    </a:cubicBezTo>
                    <a:cubicBezTo>
                      <a:pt x="6192" y="203"/>
                      <a:pt x="6109" y="203"/>
                      <a:pt x="6049" y="179"/>
                    </a:cubicBezTo>
                    <a:cubicBezTo>
                      <a:pt x="5897" y="126"/>
                      <a:pt x="5732" y="119"/>
                      <a:pt x="5574" y="119"/>
                    </a:cubicBezTo>
                    <a:cubicBezTo>
                      <a:pt x="5521" y="119"/>
                      <a:pt x="5469" y="120"/>
                      <a:pt x="5418" y="120"/>
                    </a:cubicBezTo>
                    <a:cubicBezTo>
                      <a:pt x="5337" y="120"/>
                      <a:pt x="5255" y="128"/>
                      <a:pt x="5176" y="128"/>
                    </a:cubicBezTo>
                    <a:cubicBezTo>
                      <a:pt x="5116" y="128"/>
                      <a:pt x="5058" y="123"/>
                      <a:pt x="5002" y="108"/>
                    </a:cubicBezTo>
                    <a:cubicBezTo>
                      <a:pt x="4347" y="1"/>
                      <a:pt x="3668" y="1"/>
                      <a:pt x="30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647;p36"/>
              <p:cNvSpPr/>
              <p:nvPr/>
            </p:nvSpPr>
            <p:spPr>
              <a:xfrm>
                <a:off x="712875" y="2205450"/>
                <a:ext cx="233675" cy="215550"/>
              </a:xfrm>
              <a:custGeom>
                <a:avLst/>
                <a:gdLst/>
                <a:ahLst/>
                <a:cxnLst/>
                <a:rect l="l" t="t" r="r" b="b"/>
                <a:pathLst>
                  <a:path w="9347" h="8622" extrusionOk="0">
                    <a:moveTo>
                      <a:pt x="4394" y="7192"/>
                    </a:moveTo>
                    <a:cubicBezTo>
                      <a:pt x="4239" y="7549"/>
                      <a:pt x="3918" y="7716"/>
                      <a:pt x="3620" y="7895"/>
                    </a:cubicBezTo>
                    <a:cubicBezTo>
                      <a:pt x="3346" y="8050"/>
                      <a:pt x="3072" y="8216"/>
                      <a:pt x="2798" y="8395"/>
                    </a:cubicBezTo>
                    <a:cubicBezTo>
                      <a:pt x="2548" y="8573"/>
                      <a:pt x="2263" y="8621"/>
                      <a:pt x="1965" y="8585"/>
                    </a:cubicBezTo>
                    <a:cubicBezTo>
                      <a:pt x="1846" y="8573"/>
                      <a:pt x="1739" y="8526"/>
                      <a:pt x="1667" y="8442"/>
                    </a:cubicBezTo>
                    <a:cubicBezTo>
                      <a:pt x="1548" y="8323"/>
                      <a:pt x="1536" y="8192"/>
                      <a:pt x="1644" y="8073"/>
                    </a:cubicBezTo>
                    <a:cubicBezTo>
                      <a:pt x="1846" y="7823"/>
                      <a:pt x="1977" y="7561"/>
                      <a:pt x="2084" y="7264"/>
                    </a:cubicBezTo>
                    <a:cubicBezTo>
                      <a:pt x="2096" y="7204"/>
                      <a:pt x="2132" y="7145"/>
                      <a:pt x="2144" y="7085"/>
                    </a:cubicBezTo>
                    <a:cubicBezTo>
                      <a:pt x="2156" y="7026"/>
                      <a:pt x="2144" y="6966"/>
                      <a:pt x="2144" y="6895"/>
                    </a:cubicBezTo>
                    <a:cubicBezTo>
                      <a:pt x="1894" y="6859"/>
                      <a:pt x="1655" y="6799"/>
                      <a:pt x="1417" y="6823"/>
                    </a:cubicBezTo>
                    <a:cubicBezTo>
                      <a:pt x="1048" y="6835"/>
                      <a:pt x="810" y="6645"/>
                      <a:pt x="632" y="6359"/>
                    </a:cubicBezTo>
                    <a:cubicBezTo>
                      <a:pt x="358" y="5930"/>
                      <a:pt x="191" y="5430"/>
                      <a:pt x="108" y="4930"/>
                    </a:cubicBezTo>
                    <a:cubicBezTo>
                      <a:pt x="12" y="4418"/>
                      <a:pt x="12" y="3918"/>
                      <a:pt x="12" y="3394"/>
                    </a:cubicBezTo>
                    <a:cubicBezTo>
                      <a:pt x="12" y="3049"/>
                      <a:pt x="36" y="2704"/>
                      <a:pt x="12" y="2346"/>
                    </a:cubicBezTo>
                    <a:cubicBezTo>
                      <a:pt x="0" y="1870"/>
                      <a:pt x="215" y="1489"/>
                      <a:pt x="429" y="1108"/>
                    </a:cubicBezTo>
                    <a:cubicBezTo>
                      <a:pt x="465" y="1049"/>
                      <a:pt x="512" y="1001"/>
                      <a:pt x="572" y="965"/>
                    </a:cubicBezTo>
                    <a:cubicBezTo>
                      <a:pt x="751" y="822"/>
                      <a:pt x="929" y="691"/>
                      <a:pt x="1120" y="549"/>
                    </a:cubicBezTo>
                    <a:cubicBezTo>
                      <a:pt x="1489" y="287"/>
                      <a:pt x="1905" y="168"/>
                      <a:pt x="2370" y="156"/>
                    </a:cubicBezTo>
                    <a:cubicBezTo>
                      <a:pt x="2667" y="156"/>
                      <a:pt x="2965" y="168"/>
                      <a:pt x="3251" y="60"/>
                    </a:cubicBezTo>
                    <a:cubicBezTo>
                      <a:pt x="3275" y="49"/>
                      <a:pt x="3322" y="49"/>
                      <a:pt x="3370" y="49"/>
                    </a:cubicBezTo>
                    <a:cubicBezTo>
                      <a:pt x="4215" y="49"/>
                      <a:pt x="5073" y="1"/>
                      <a:pt x="5930" y="180"/>
                    </a:cubicBezTo>
                    <a:cubicBezTo>
                      <a:pt x="6025" y="191"/>
                      <a:pt x="6132" y="203"/>
                      <a:pt x="6227" y="203"/>
                    </a:cubicBezTo>
                    <a:cubicBezTo>
                      <a:pt x="6418" y="203"/>
                      <a:pt x="6608" y="191"/>
                      <a:pt x="6787" y="299"/>
                    </a:cubicBezTo>
                    <a:cubicBezTo>
                      <a:pt x="6823" y="310"/>
                      <a:pt x="6858" y="322"/>
                      <a:pt x="6906" y="310"/>
                    </a:cubicBezTo>
                    <a:cubicBezTo>
                      <a:pt x="7299" y="263"/>
                      <a:pt x="7632" y="441"/>
                      <a:pt x="7978" y="561"/>
                    </a:cubicBezTo>
                    <a:cubicBezTo>
                      <a:pt x="8228" y="656"/>
                      <a:pt x="8502" y="787"/>
                      <a:pt x="8621" y="1072"/>
                    </a:cubicBezTo>
                    <a:cubicBezTo>
                      <a:pt x="8918" y="1358"/>
                      <a:pt x="8966" y="1775"/>
                      <a:pt x="9156" y="2108"/>
                    </a:cubicBezTo>
                    <a:cubicBezTo>
                      <a:pt x="9180" y="2168"/>
                      <a:pt x="9180" y="2263"/>
                      <a:pt x="9180" y="2335"/>
                    </a:cubicBezTo>
                    <a:cubicBezTo>
                      <a:pt x="9204" y="2394"/>
                      <a:pt x="9180" y="2466"/>
                      <a:pt x="9216" y="2525"/>
                    </a:cubicBezTo>
                    <a:cubicBezTo>
                      <a:pt x="9347" y="2763"/>
                      <a:pt x="9323" y="3025"/>
                      <a:pt x="9323" y="3275"/>
                    </a:cubicBezTo>
                    <a:cubicBezTo>
                      <a:pt x="9323" y="3799"/>
                      <a:pt x="9323" y="4311"/>
                      <a:pt x="9335" y="4847"/>
                    </a:cubicBezTo>
                    <a:cubicBezTo>
                      <a:pt x="9335" y="5002"/>
                      <a:pt x="9335" y="5144"/>
                      <a:pt x="9264" y="5299"/>
                    </a:cubicBezTo>
                    <a:cubicBezTo>
                      <a:pt x="9228" y="5359"/>
                      <a:pt x="9216" y="5442"/>
                      <a:pt x="9216" y="5525"/>
                    </a:cubicBezTo>
                    <a:cubicBezTo>
                      <a:pt x="9216" y="5787"/>
                      <a:pt x="9097" y="6014"/>
                      <a:pt x="8918" y="6204"/>
                    </a:cubicBezTo>
                    <a:cubicBezTo>
                      <a:pt x="8680" y="6478"/>
                      <a:pt x="8406" y="6716"/>
                      <a:pt x="8049" y="6823"/>
                    </a:cubicBezTo>
                    <a:cubicBezTo>
                      <a:pt x="7990" y="6835"/>
                      <a:pt x="7930" y="6883"/>
                      <a:pt x="7871" y="6895"/>
                    </a:cubicBezTo>
                    <a:cubicBezTo>
                      <a:pt x="7632" y="6978"/>
                      <a:pt x="7418" y="7097"/>
                      <a:pt x="7144" y="7085"/>
                    </a:cubicBezTo>
                    <a:cubicBezTo>
                      <a:pt x="7097" y="7085"/>
                      <a:pt x="7037" y="7085"/>
                      <a:pt x="7001" y="7097"/>
                    </a:cubicBezTo>
                    <a:cubicBezTo>
                      <a:pt x="6716" y="7240"/>
                      <a:pt x="6418" y="7192"/>
                      <a:pt x="6132" y="7192"/>
                    </a:cubicBezTo>
                    <a:close/>
                    <a:moveTo>
                      <a:pt x="2358" y="8038"/>
                    </a:moveTo>
                    <a:cubicBezTo>
                      <a:pt x="2596" y="7919"/>
                      <a:pt x="2751" y="7835"/>
                      <a:pt x="2906" y="7716"/>
                    </a:cubicBezTo>
                    <a:cubicBezTo>
                      <a:pt x="3108" y="7549"/>
                      <a:pt x="3322" y="7383"/>
                      <a:pt x="3572" y="7299"/>
                    </a:cubicBezTo>
                    <a:cubicBezTo>
                      <a:pt x="3703" y="7240"/>
                      <a:pt x="3810" y="7157"/>
                      <a:pt x="3882" y="7026"/>
                    </a:cubicBezTo>
                    <a:cubicBezTo>
                      <a:pt x="3930" y="6930"/>
                      <a:pt x="3989" y="6847"/>
                      <a:pt x="4049" y="6776"/>
                    </a:cubicBezTo>
                    <a:cubicBezTo>
                      <a:pt x="4156" y="6609"/>
                      <a:pt x="4299" y="6537"/>
                      <a:pt x="4489" y="6526"/>
                    </a:cubicBezTo>
                    <a:lnTo>
                      <a:pt x="4953" y="6526"/>
                    </a:lnTo>
                    <a:cubicBezTo>
                      <a:pt x="5608" y="6490"/>
                      <a:pt x="6287" y="6609"/>
                      <a:pt x="6942" y="6406"/>
                    </a:cubicBezTo>
                    <a:cubicBezTo>
                      <a:pt x="7239" y="6406"/>
                      <a:pt x="7501" y="6299"/>
                      <a:pt x="7787" y="6204"/>
                    </a:cubicBezTo>
                    <a:cubicBezTo>
                      <a:pt x="8168" y="6073"/>
                      <a:pt x="8406" y="5823"/>
                      <a:pt x="8513" y="5430"/>
                    </a:cubicBezTo>
                    <a:cubicBezTo>
                      <a:pt x="8597" y="5073"/>
                      <a:pt x="8680" y="4716"/>
                      <a:pt x="8668" y="4347"/>
                    </a:cubicBezTo>
                    <a:cubicBezTo>
                      <a:pt x="8633" y="4001"/>
                      <a:pt x="8644" y="3656"/>
                      <a:pt x="8668" y="3323"/>
                    </a:cubicBezTo>
                    <a:cubicBezTo>
                      <a:pt x="8680" y="2977"/>
                      <a:pt x="8502" y="2680"/>
                      <a:pt x="8525" y="2335"/>
                    </a:cubicBezTo>
                    <a:cubicBezTo>
                      <a:pt x="8525" y="2311"/>
                      <a:pt x="8502" y="2263"/>
                      <a:pt x="8478" y="2239"/>
                    </a:cubicBezTo>
                    <a:cubicBezTo>
                      <a:pt x="8394" y="2061"/>
                      <a:pt x="8323" y="1858"/>
                      <a:pt x="8216" y="1680"/>
                    </a:cubicBezTo>
                    <a:cubicBezTo>
                      <a:pt x="8109" y="1525"/>
                      <a:pt x="8037" y="1323"/>
                      <a:pt x="7871" y="1239"/>
                    </a:cubicBezTo>
                    <a:cubicBezTo>
                      <a:pt x="7549" y="1061"/>
                      <a:pt x="7216" y="894"/>
                      <a:pt x="6835" y="894"/>
                    </a:cubicBezTo>
                    <a:cubicBezTo>
                      <a:pt x="6775" y="894"/>
                      <a:pt x="6692" y="894"/>
                      <a:pt x="6632" y="882"/>
                    </a:cubicBezTo>
                    <a:cubicBezTo>
                      <a:pt x="6430" y="811"/>
                      <a:pt x="6204" y="822"/>
                      <a:pt x="6001" y="822"/>
                    </a:cubicBezTo>
                    <a:cubicBezTo>
                      <a:pt x="5858" y="822"/>
                      <a:pt x="5715" y="834"/>
                      <a:pt x="5585" y="811"/>
                    </a:cubicBezTo>
                    <a:cubicBezTo>
                      <a:pt x="4930" y="703"/>
                      <a:pt x="4251" y="703"/>
                      <a:pt x="3596" y="703"/>
                    </a:cubicBezTo>
                    <a:cubicBezTo>
                      <a:pt x="3477" y="703"/>
                      <a:pt x="3358" y="703"/>
                      <a:pt x="3263" y="751"/>
                    </a:cubicBezTo>
                    <a:cubicBezTo>
                      <a:pt x="3037" y="822"/>
                      <a:pt x="2810" y="822"/>
                      <a:pt x="2572" y="822"/>
                    </a:cubicBezTo>
                    <a:cubicBezTo>
                      <a:pt x="2406" y="822"/>
                      <a:pt x="2251" y="822"/>
                      <a:pt x="2084" y="834"/>
                    </a:cubicBezTo>
                    <a:cubicBezTo>
                      <a:pt x="1620" y="894"/>
                      <a:pt x="1274" y="1203"/>
                      <a:pt x="917" y="1465"/>
                    </a:cubicBezTo>
                    <a:cubicBezTo>
                      <a:pt x="905" y="1477"/>
                      <a:pt x="893" y="1489"/>
                      <a:pt x="882" y="1525"/>
                    </a:cubicBezTo>
                    <a:cubicBezTo>
                      <a:pt x="727" y="1799"/>
                      <a:pt x="584" y="2085"/>
                      <a:pt x="596" y="2418"/>
                    </a:cubicBezTo>
                    <a:cubicBezTo>
                      <a:pt x="608" y="2858"/>
                      <a:pt x="596" y="3311"/>
                      <a:pt x="608" y="3751"/>
                    </a:cubicBezTo>
                    <a:cubicBezTo>
                      <a:pt x="620" y="4109"/>
                      <a:pt x="655" y="4466"/>
                      <a:pt x="703" y="4823"/>
                    </a:cubicBezTo>
                    <a:cubicBezTo>
                      <a:pt x="739" y="5228"/>
                      <a:pt x="893" y="5585"/>
                      <a:pt x="1072" y="5942"/>
                    </a:cubicBezTo>
                    <a:cubicBezTo>
                      <a:pt x="1120" y="6014"/>
                      <a:pt x="1155" y="6109"/>
                      <a:pt x="1215" y="6168"/>
                    </a:cubicBezTo>
                    <a:cubicBezTo>
                      <a:pt x="1263" y="6204"/>
                      <a:pt x="1322" y="6252"/>
                      <a:pt x="1382" y="6252"/>
                    </a:cubicBezTo>
                    <a:cubicBezTo>
                      <a:pt x="1655" y="6311"/>
                      <a:pt x="1917" y="6406"/>
                      <a:pt x="2203" y="6359"/>
                    </a:cubicBezTo>
                    <a:cubicBezTo>
                      <a:pt x="2286" y="6335"/>
                      <a:pt x="2382" y="6359"/>
                      <a:pt x="2465" y="6359"/>
                    </a:cubicBezTo>
                    <a:cubicBezTo>
                      <a:pt x="2679" y="6371"/>
                      <a:pt x="2763" y="6478"/>
                      <a:pt x="2763" y="6680"/>
                    </a:cubicBezTo>
                    <a:cubicBezTo>
                      <a:pt x="2763" y="6740"/>
                      <a:pt x="2763" y="6811"/>
                      <a:pt x="2751" y="6883"/>
                    </a:cubicBezTo>
                    <a:cubicBezTo>
                      <a:pt x="2667" y="7192"/>
                      <a:pt x="2632" y="7526"/>
                      <a:pt x="2465" y="7811"/>
                    </a:cubicBezTo>
                    <a:cubicBezTo>
                      <a:pt x="2394" y="7859"/>
                      <a:pt x="2382" y="7907"/>
                      <a:pt x="2358" y="80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648;p36"/>
              <p:cNvSpPr/>
              <p:nvPr/>
            </p:nvSpPr>
            <p:spPr>
              <a:xfrm>
                <a:off x="864975" y="2282550"/>
                <a:ext cx="35450" cy="30100"/>
              </a:xfrm>
              <a:custGeom>
                <a:avLst/>
                <a:gdLst/>
                <a:ahLst/>
                <a:cxnLst/>
                <a:rect l="l" t="t" r="r" b="b"/>
                <a:pathLst>
                  <a:path w="1418" h="1204" extrusionOk="0">
                    <a:moveTo>
                      <a:pt x="774" y="1203"/>
                    </a:moveTo>
                    <a:cubicBezTo>
                      <a:pt x="596" y="1203"/>
                      <a:pt x="417" y="1203"/>
                      <a:pt x="274" y="1072"/>
                    </a:cubicBezTo>
                    <a:cubicBezTo>
                      <a:pt x="1" y="822"/>
                      <a:pt x="36" y="370"/>
                      <a:pt x="346" y="179"/>
                    </a:cubicBezTo>
                    <a:cubicBezTo>
                      <a:pt x="620" y="1"/>
                      <a:pt x="1013" y="48"/>
                      <a:pt x="1227" y="286"/>
                    </a:cubicBezTo>
                    <a:cubicBezTo>
                      <a:pt x="1370" y="441"/>
                      <a:pt x="1417" y="822"/>
                      <a:pt x="1310" y="1001"/>
                    </a:cubicBezTo>
                    <a:cubicBezTo>
                      <a:pt x="1251" y="1096"/>
                      <a:pt x="1167" y="1179"/>
                      <a:pt x="1048" y="1191"/>
                    </a:cubicBezTo>
                    <a:cubicBezTo>
                      <a:pt x="953" y="1203"/>
                      <a:pt x="870" y="1203"/>
                      <a:pt x="774" y="120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649;p36"/>
              <p:cNvSpPr/>
              <p:nvPr/>
            </p:nvSpPr>
            <p:spPr>
              <a:xfrm>
                <a:off x="814075" y="2280175"/>
                <a:ext cx="35450" cy="30375"/>
              </a:xfrm>
              <a:custGeom>
                <a:avLst/>
                <a:gdLst/>
                <a:ahLst/>
                <a:cxnLst/>
                <a:rect l="l" t="t" r="r" b="b"/>
                <a:pathLst>
                  <a:path w="1418" h="1215" extrusionOk="0">
                    <a:moveTo>
                      <a:pt x="751" y="1191"/>
                    </a:moveTo>
                    <a:cubicBezTo>
                      <a:pt x="513" y="1215"/>
                      <a:pt x="310" y="1131"/>
                      <a:pt x="179" y="941"/>
                    </a:cubicBezTo>
                    <a:cubicBezTo>
                      <a:pt x="1" y="691"/>
                      <a:pt x="60" y="298"/>
                      <a:pt x="310" y="143"/>
                    </a:cubicBezTo>
                    <a:cubicBezTo>
                      <a:pt x="536" y="0"/>
                      <a:pt x="786" y="0"/>
                      <a:pt x="1013" y="96"/>
                    </a:cubicBezTo>
                    <a:cubicBezTo>
                      <a:pt x="1263" y="203"/>
                      <a:pt x="1417" y="774"/>
                      <a:pt x="1251" y="1001"/>
                    </a:cubicBezTo>
                    <a:cubicBezTo>
                      <a:pt x="1203" y="1072"/>
                      <a:pt x="1120" y="1120"/>
                      <a:pt x="1036" y="1155"/>
                    </a:cubicBezTo>
                    <a:cubicBezTo>
                      <a:pt x="953" y="1191"/>
                      <a:pt x="846" y="1191"/>
                      <a:pt x="751" y="119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650;p36"/>
              <p:cNvSpPr/>
              <p:nvPr/>
            </p:nvSpPr>
            <p:spPr>
              <a:xfrm>
                <a:off x="759300" y="2281375"/>
                <a:ext cx="29800" cy="31575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63" extrusionOk="0">
                    <a:moveTo>
                      <a:pt x="1191" y="524"/>
                    </a:moveTo>
                    <a:lnTo>
                      <a:pt x="1191" y="762"/>
                    </a:lnTo>
                    <a:cubicBezTo>
                      <a:pt x="1132" y="1179"/>
                      <a:pt x="810" y="1262"/>
                      <a:pt x="525" y="1131"/>
                    </a:cubicBezTo>
                    <a:cubicBezTo>
                      <a:pt x="84" y="941"/>
                      <a:pt x="1" y="488"/>
                      <a:pt x="275" y="167"/>
                    </a:cubicBezTo>
                    <a:cubicBezTo>
                      <a:pt x="346" y="71"/>
                      <a:pt x="453" y="12"/>
                      <a:pt x="572" y="12"/>
                    </a:cubicBezTo>
                    <a:cubicBezTo>
                      <a:pt x="656" y="12"/>
                      <a:pt x="751" y="0"/>
                      <a:pt x="834" y="12"/>
                    </a:cubicBezTo>
                    <a:cubicBezTo>
                      <a:pt x="1049" y="36"/>
                      <a:pt x="1156" y="131"/>
                      <a:pt x="1191" y="34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5421847" y="3337286"/>
            <a:ext cx="3091782" cy="1639993"/>
            <a:chOff x="5421847" y="3337286"/>
            <a:chExt cx="3091782" cy="1639993"/>
          </a:xfrm>
        </p:grpSpPr>
        <p:sp>
          <p:nvSpPr>
            <p:cNvPr id="76" name="Google Shape;480;p33"/>
            <p:cNvSpPr txBox="1"/>
            <p:nvPr/>
          </p:nvSpPr>
          <p:spPr>
            <a:xfrm rot="21433563">
              <a:off x="5421847" y="4016079"/>
              <a:ext cx="3091782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لإنهاء الفقرة الحالية، والانتقال إلى سطر جديد</a:t>
              </a:r>
              <a:endParaRPr sz="16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88" name="Google Shape;479;p33"/>
            <p:cNvSpPr txBox="1"/>
            <p:nvPr/>
          </p:nvSpPr>
          <p:spPr>
            <a:xfrm rot="21330097">
              <a:off x="5624451" y="3337286"/>
              <a:ext cx="2201011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مفتاح الإدخال</a:t>
              </a:r>
            </a:p>
            <a:p>
              <a:pPr marL="0" lvl="0" indent="0" algn="ctr" rtl="0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en-US" sz="2200" b="1" dirty="0" smtClean="0">
                  <a:solidFill>
                    <a:srgbClr val="C00000"/>
                  </a:solidFill>
                  <a:latin typeface="+mn-lt"/>
                  <a:ea typeface="Pangolin"/>
                  <a:cs typeface="+mj-cs"/>
                  <a:sym typeface="Pangolin"/>
                </a:rPr>
                <a:t>(Enter)</a:t>
              </a:r>
              <a:endParaRPr sz="2200" b="1" dirty="0">
                <a:solidFill>
                  <a:srgbClr val="C00000"/>
                </a:solidFill>
                <a:latin typeface="+mn-lt"/>
                <a:ea typeface="Pangolin"/>
                <a:cs typeface="+mj-cs"/>
                <a:sym typeface="Pangolin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53925" y="3499941"/>
            <a:ext cx="3818796" cy="630508"/>
            <a:chOff x="953925" y="3499413"/>
            <a:chExt cx="3818796" cy="629057"/>
          </a:xfrm>
        </p:grpSpPr>
        <p:sp>
          <p:nvSpPr>
            <p:cNvPr id="87" name="Google Shape;480;p33"/>
            <p:cNvSpPr txBox="1"/>
            <p:nvPr/>
          </p:nvSpPr>
          <p:spPr>
            <a:xfrm>
              <a:off x="1100701" y="3714652"/>
              <a:ext cx="3672020" cy="4138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يحذف الحرف الموجود أمام المؤشر</a:t>
              </a:r>
              <a:endParaRPr sz="16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89" name="Google Shape;479;p33"/>
            <p:cNvSpPr txBox="1"/>
            <p:nvPr/>
          </p:nvSpPr>
          <p:spPr>
            <a:xfrm>
              <a:off x="953925" y="3499413"/>
              <a:ext cx="3802442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b="1" dirty="0" smtClean="0">
                  <a:solidFill>
                    <a:srgbClr val="C00000"/>
                  </a:solidFill>
                  <a:latin typeface="+mn-lt"/>
                  <a:ea typeface="Pangolin"/>
                  <a:cs typeface="+mj-cs"/>
                  <a:sym typeface="Pangolin"/>
                </a:rPr>
                <a:t>أ- </a:t>
              </a:r>
              <a:r>
                <a:rPr lang="en-US" sz="2200" b="1" dirty="0" smtClean="0">
                  <a:solidFill>
                    <a:srgbClr val="C00000"/>
                  </a:solidFill>
                  <a:latin typeface="+mn-lt"/>
                  <a:ea typeface="Pangolin"/>
                  <a:cs typeface="+mj-cs"/>
                  <a:sym typeface="Pangolin"/>
                </a:rPr>
                <a:t>Delete</a:t>
              </a:r>
              <a:endParaRPr sz="2200" b="1" dirty="0">
                <a:solidFill>
                  <a:srgbClr val="C00000"/>
                </a:solidFill>
                <a:latin typeface="+mn-lt"/>
                <a:ea typeface="Pangolin"/>
                <a:cs typeface="+mj-cs"/>
                <a:sym typeface="Pangoli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77252" y="4141713"/>
            <a:ext cx="3855248" cy="1247976"/>
            <a:chOff x="977252" y="4141713"/>
            <a:chExt cx="3855248" cy="1247976"/>
          </a:xfrm>
        </p:grpSpPr>
        <p:sp>
          <p:nvSpPr>
            <p:cNvPr id="111" name="Google Shape;479;p33"/>
            <p:cNvSpPr txBox="1"/>
            <p:nvPr/>
          </p:nvSpPr>
          <p:spPr>
            <a:xfrm>
              <a:off x="977252" y="4141713"/>
              <a:ext cx="3802442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b="1" dirty="0" smtClean="0">
                  <a:solidFill>
                    <a:srgbClr val="C00000"/>
                  </a:solidFill>
                  <a:latin typeface="+mn-lt"/>
                  <a:ea typeface="Pangolin"/>
                  <a:cs typeface="+mj-cs"/>
                  <a:sym typeface="Pangolin"/>
                </a:rPr>
                <a:t>ب- </a:t>
              </a:r>
              <a:r>
                <a:rPr lang="en-US" sz="2200" b="1" dirty="0" smtClean="0">
                  <a:solidFill>
                    <a:srgbClr val="C00000"/>
                  </a:solidFill>
                  <a:latin typeface="+mn-lt"/>
                  <a:ea typeface="Pangolin"/>
                  <a:cs typeface="+mj-cs"/>
                  <a:sym typeface="Pangolin"/>
                </a:rPr>
                <a:t>Back Space</a:t>
              </a:r>
              <a:endParaRPr sz="2200" b="1" dirty="0">
                <a:solidFill>
                  <a:srgbClr val="C00000"/>
                </a:solidFill>
                <a:latin typeface="+mn-lt"/>
                <a:ea typeface="Pangolin"/>
                <a:cs typeface="+mj-cs"/>
                <a:sym typeface="Pangolin"/>
              </a:endParaRPr>
            </a:p>
          </p:txBody>
        </p:sp>
        <p:sp>
          <p:nvSpPr>
            <p:cNvPr id="112" name="Google Shape;480;p33"/>
            <p:cNvSpPr txBox="1"/>
            <p:nvPr/>
          </p:nvSpPr>
          <p:spPr>
            <a:xfrm>
              <a:off x="1160480" y="4428489"/>
              <a:ext cx="3672020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يحذف الحرف الموجود خلف المؤشر</a:t>
              </a:r>
              <a:endParaRPr sz="16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</p:grpSp>
      <p:sp>
        <p:nvSpPr>
          <p:cNvPr id="113" name="Google Shape;479;p33"/>
          <p:cNvSpPr txBox="1"/>
          <p:nvPr/>
        </p:nvSpPr>
        <p:spPr>
          <a:xfrm>
            <a:off x="1100736" y="3158628"/>
            <a:ext cx="3802442" cy="343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JO" sz="2400" b="1" dirty="0" smtClean="0">
                <a:solidFill>
                  <a:srgbClr val="C00000"/>
                </a:solidFill>
                <a:latin typeface="abo2sadam" panose="02000500040000020004" pitchFamily="2" charset="-78"/>
                <a:ea typeface="Pangolin"/>
                <a:cs typeface="abo2sadam" panose="02000500040000020004" pitchFamily="2" charset="-78"/>
                <a:sym typeface="Pangolin"/>
              </a:rPr>
              <a:t>مفاتيح الحذف</a:t>
            </a:r>
            <a:endParaRPr sz="2200" b="1" dirty="0">
              <a:solidFill>
                <a:srgbClr val="C00000"/>
              </a:solidFill>
              <a:latin typeface="+mn-lt"/>
              <a:ea typeface="Pangolin"/>
              <a:cs typeface="+mj-cs"/>
              <a:sym typeface="Pangolin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714688" y="1331383"/>
            <a:ext cx="7787900" cy="4234907"/>
            <a:chOff x="481938" y="1441212"/>
            <a:chExt cx="7787900" cy="4234907"/>
          </a:xfrm>
        </p:grpSpPr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938" y="1441212"/>
              <a:ext cx="7787900" cy="2772753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2015817" y="3485055"/>
              <a:ext cx="1942702" cy="274053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7007" y="3546492"/>
              <a:ext cx="1456184" cy="2129627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721250" y="247371"/>
            <a:ext cx="7787900" cy="3619385"/>
            <a:chOff x="398766" y="153737"/>
            <a:chExt cx="7787900" cy="3619385"/>
          </a:xfrm>
        </p:grpSpPr>
        <p:grpSp>
          <p:nvGrpSpPr>
            <p:cNvPr id="99" name="Group 98"/>
            <p:cNvGrpSpPr/>
            <p:nvPr/>
          </p:nvGrpSpPr>
          <p:grpSpPr>
            <a:xfrm>
              <a:off x="398766" y="153737"/>
              <a:ext cx="7787900" cy="3619385"/>
              <a:chOff x="481938" y="1441212"/>
              <a:chExt cx="7787900" cy="3619385"/>
            </a:xfrm>
          </p:grpSpPr>
          <p:pic>
            <p:nvPicPr>
              <p:cNvPr id="100" name="Picture 99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1938" y="1441212"/>
                <a:ext cx="7787900" cy="2772753"/>
              </a:xfrm>
              <a:prstGeom prst="rect">
                <a:avLst/>
              </a:prstGeom>
            </p:spPr>
          </p:pic>
          <p:sp>
            <p:nvSpPr>
              <p:cNvPr id="101" name="Rectangle 100"/>
              <p:cNvSpPr/>
              <p:nvPr/>
            </p:nvSpPr>
            <p:spPr>
              <a:xfrm>
                <a:off x="4980025" y="2821624"/>
                <a:ext cx="650576" cy="25435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JO"/>
              </a:p>
            </p:txBody>
          </p:sp>
          <p:pic>
            <p:nvPicPr>
              <p:cNvPr id="102" name="Picture 101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368446" y="2930970"/>
                <a:ext cx="1456184" cy="2129627"/>
              </a:xfrm>
              <a:prstGeom prst="rect">
                <a:avLst/>
              </a:prstGeom>
            </p:spPr>
          </p:pic>
        </p:grpSp>
        <p:sp>
          <p:nvSpPr>
            <p:cNvPr id="103" name="Rectangle 102"/>
            <p:cNvSpPr/>
            <p:nvPr/>
          </p:nvSpPr>
          <p:spPr>
            <a:xfrm>
              <a:off x="7778313" y="1856532"/>
              <a:ext cx="207109" cy="59754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52052" y="263474"/>
            <a:ext cx="7787900" cy="3652040"/>
            <a:chOff x="481938" y="1441212"/>
            <a:chExt cx="7787900" cy="3652040"/>
          </a:xfrm>
        </p:grpSpPr>
        <p:pic>
          <p:nvPicPr>
            <p:cNvPr id="108" name="Picture 10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938" y="1441212"/>
              <a:ext cx="7787900" cy="2772753"/>
            </a:xfrm>
            <a:prstGeom prst="rect">
              <a:avLst/>
            </a:prstGeom>
          </p:spPr>
        </p:pic>
        <p:sp>
          <p:nvSpPr>
            <p:cNvPr id="109" name="Rectangle 108"/>
            <p:cNvSpPr/>
            <p:nvPr/>
          </p:nvSpPr>
          <p:spPr>
            <a:xfrm>
              <a:off x="5791367" y="2845762"/>
              <a:ext cx="216703" cy="207917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pic>
          <p:nvPicPr>
            <p:cNvPr id="110" name="Picture 10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5622" y="2963625"/>
              <a:ext cx="1456184" cy="2129627"/>
            </a:xfrm>
            <a:prstGeom prst="rect">
              <a:avLst/>
            </a:prstGeom>
          </p:spPr>
        </p:pic>
      </p:grpSp>
      <p:grpSp>
        <p:nvGrpSpPr>
          <p:cNvPr id="116" name="Group 115"/>
          <p:cNvGrpSpPr/>
          <p:nvPr/>
        </p:nvGrpSpPr>
        <p:grpSpPr>
          <a:xfrm>
            <a:off x="713976" y="252996"/>
            <a:ext cx="7787900" cy="3038476"/>
            <a:chOff x="481938" y="1441212"/>
            <a:chExt cx="7787900" cy="3038476"/>
          </a:xfrm>
        </p:grpSpPr>
        <p:pic>
          <p:nvPicPr>
            <p:cNvPr id="117" name="Picture 1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938" y="1441212"/>
              <a:ext cx="7787900" cy="2772753"/>
            </a:xfrm>
            <a:prstGeom prst="rect">
              <a:avLst/>
            </a:prstGeom>
          </p:spPr>
        </p:pic>
        <p:sp>
          <p:nvSpPr>
            <p:cNvPr id="118" name="Rectangle 117"/>
            <p:cNvSpPr/>
            <p:nvPr/>
          </p:nvSpPr>
          <p:spPr>
            <a:xfrm>
              <a:off x="5057441" y="2171138"/>
              <a:ext cx="581526" cy="283721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pic>
          <p:nvPicPr>
            <p:cNvPr id="119" name="Picture 1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9744" y="2350061"/>
              <a:ext cx="1456184" cy="2129627"/>
            </a:xfrm>
            <a:prstGeom prst="rect">
              <a:avLst/>
            </a:prstGeom>
          </p:spPr>
        </p:pic>
      </p:grpSp>
      <p:pic>
        <p:nvPicPr>
          <p:cNvPr id="121" name="Picture 1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976" y="1498755"/>
            <a:ext cx="7787900" cy="2772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" name="Google Shape;399;p31"/>
          <p:cNvGrpSpPr/>
          <p:nvPr/>
        </p:nvGrpSpPr>
        <p:grpSpPr>
          <a:xfrm>
            <a:off x="1524238" y="600209"/>
            <a:ext cx="5765956" cy="3823100"/>
            <a:chOff x="1448492" y="936572"/>
            <a:chExt cx="6101489" cy="3346531"/>
          </a:xfrm>
        </p:grpSpPr>
        <p:sp>
          <p:nvSpPr>
            <p:cNvPr id="400" name="Google Shape;400;p31"/>
            <p:cNvSpPr/>
            <p:nvPr/>
          </p:nvSpPr>
          <p:spPr>
            <a:xfrm rot="-57798">
              <a:off x="1448492" y="1357503"/>
              <a:ext cx="5960042" cy="2925600"/>
            </a:xfrm>
            <a:prstGeom prst="roundRect">
              <a:avLst>
                <a:gd name="adj" fmla="val 24491"/>
              </a:avLst>
            </a:prstGeom>
            <a:noFill/>
            <a:ln w="28575" cap="flat" cmpd="sng">
              <a:solidFill>
                <a:schemeClr val="dk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1"/>
            <p:cNvSpPr/>
            <p:nvPr/>
          </p:nvSpPr>
          <p:spPr>
            <a:xfrm rot="33568">
              <a:off x="1589597" y="936572"/>
              <a:ext cx="5960384" cy="3185938"/>
            </a:xfrm>
            <a:prstGeom prst="roundRect">
              <a:avLst>
                <a:gd name="adj" fmla="val 1528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3" name="Google Shape;403;p31"/>
          <p:cNvSpPr/>
          <p:nvPr/>
        </p:nvSpPr>
        <p:spPr>
          <a:xfrm>
            <a:off x="6767343" y="359485"/>
            <a:ext cx="881473" cy="79749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0" name="Google Shape;410;p31"/>
          <p:cNvGrpSpPr/>
          <p:nvPr/>
        </p:nvGrpSpPr>
        <p:grpSpPr>
          <a:xfrm>
            <a:off x="6934672" y="548363"/>
            <a:ext cx="587801" cy="509707"/>
            <a:chOff x="751275" y="1814050"/>
            <a:chExt cx="233675" cy="215525"/>
          </a:xfrm>
        </p:grpSpPr>
        <p:sp>
          <p:nvSpPr>
            <p:cNvPr id="411" name="Google Shape;411;p31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1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1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1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1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6" name="Google Shape;416;p31"/>
          <p:cNvSpPr/>
          <p:nvPr/>
        </p:nvSpPr>
        <p:spPr>
          <a:xfrm rot="2006702">
            <a:off x="2159319" y="3997008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31"/>
          <p:cNvSpPr/>
          <p:nvPr/>
        </p:nvSpPr>
        <p:spPr>
          <a:xfrm>
            <a:off x="8013704" y="3509126"/>
            <a:ext cx="628137" cy="605674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479;p33"/>
          <p:cNvSpPr txBox="1"/>
          <p:nvPr/>
        </p:nvSpPr>
        <p:spPr>
          <a:xfrm>
            <a:off x="3419023" y="720534"/>
            <a:ext cx="2201011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JO" sz="2800" b="1" dirty="0" smtClean="0">
                <a:solidFill>
                  <a:srgbClr val="C00000"/>
                </a:solidFill>
                <a:latin typeface="abo2sadam" panose="02000500040000020004" pitchFamily="2" charset="-78"/>
                <a:ea typeface="Pangolin"/>
                <a:cs typeface="abo2sadam" panose="02000500040000020004" pitchFamily="2" charset="-78"/>
                <a:sym typeface="Pangolin"/>
              </a:rPr>
              <a:t>مفاتيح التحكم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751283" y="1140582"/>
            <a:ext cx="5298381" cy="961200"/>
            <a:chOff x="3376166" y="986072"/>
            <a:chExt cx="5298381" cy="961200"/>
          </a:xfrm>
        </p:grpSpPr>
        <p:sp>
          <p:nvSpPr>
            <p:cNvPr id="35" name="Google Shape;480;p33"/>
            <p:cNvSpPr txBox="1"/>
            <p:nvPr/>
          </p:nvSpPr>
          <p:spPr>
            <a:xfrm>
              <a:off x="3376166" y="986072"/>
              <a:ext cx="4172567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يُستخدم مع مفاتيح الأحرف لطباعة الحروف العليا.</a:t>
              </a:r>
              <a:endParaRPr sz="22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37" name="Google Shape;479;p33"/>
            <p:cNvSpPr txBox="1"/>
            <p:nvPr/>
          </p:nvSpPr>
          <p:spPr>
            <a:xfrm>
              <a:off x="7339531" y="1075214"/>
              <a:ext cx="1335016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أ- </a:t>
              </a:r>
              <a:r>
                <a:rPr lang="en-US" sz="2400" b="1" dirty="0" smtClean="0">
                  <a:solidFill>
                    <a:srgbClr val="C00000"/>
                  </a:solidFill>
                  <a:latin typeface="+mj-lt"/>
                  <a:ea typeface="Pangolin"/>
                  <a:cs typeface="abo2sadam" panose="02000500040000020004" pitchFamily="2" charset="-78"/>
                  <a:sym typeface="Pangolin"/>
                </a:rPr>
                <a:t>Shift</a:t>
              </a:r>
              <a:endParaRPr lang="ar-JO" sz="2400" b="1" dirty="0" smtClean="0">
                <a:solidFill>
                  <a:srgbClr val="C00000"/>
                </a:solidFill>
                <a:latin typeface="+mj-lt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363269" y="2034102"/>
            <a:ext cx="5676616" cy="961200"/>
            <a:chOff x="4893786" y="1001091"/>
            <a:chExt cx="3780761" cy="961200"/>
          </a:xfrm>
        </p:grpSpPr>
        <p:sp>
          <p:nvSpPr>
            <p:cNvPr id="40" name="Google Shape;480;p33"/>
            <p:cNvSpPr txBox="1"/>
            <p:nvPr/>
          </p:nvSpPr>
          <p:spPr>
            <a:xfrm>
              <a:off x="4893786" y="1001091"/>
              <a:ext cx="2997580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يُستخدم مع مفتاح </a:t>
              </a:r>
              <a:r>
                <a:rPr lang="en-US" sz="2200" dirty="0" smtClean="0">
                  <a:solidFill>
                    <a:schemeClr val="dk1"/>
                  </a:solidFill>
                  <a:latin typeface="+mj-lt"/>
                  <a:ea typeface="Baloo 2"/>
                  <a:cs typeface="abo2sadam" panose="02000500040000020004" pitchFamily="2" charset="-78"/>
                  <a:sym typeface="Baloo 2"/>
                </a:rPr>
                <a:t>Shift</a:t>
              </a:r>
              <a:r>
                <a:rPr lang="ar-JO" sz="2200" dirty="0" smtClean="0">
                  <a:solidFill>
                    <a:schemeClr val="dk1"/>
                  </a:solidFill>
                  <a:latin typeface="+mj-lt"/>
                  <a:ea typeface="Baloo 2"/>
                  <a:cs typeface="abo2sadam" panose="02000500040000020004" pitchFamily="2" charset="-78"/>
                  <a:sym typeface="Baloo 2"/>
                </a:rPr>
                <a:t> لتحويل لغة الكتابة.</a:t>
              </a:r>
              <a:endParaRPr sz="22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41" name="Google Shape;479;p33"/>
            <p:cNvSpPr txBox="1"/>
            <p:nvPr/>
          </p:nvSpPr>
          <p:spPr>
            <a:xfrm>
              <a:off x="7339531" y="1075214"/>
              <a:ext cx="1335016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ب- </a:t>
              </a:r>
              <a:r>
                <a:rPr lang="en-US" sz="2400" b="1" dirty="0" smtClean="0">
                  <a:solidFill>
                    <a:srgbClr val="C00000"/>
                  </a:solidFill>
                  <a:latin typeface="+mj-lt"/>
                  <a:ea typeface="Pangolin"/>
                  <a:cs typeface="abo2sadam" panose="02000500040000020004" pitchFamily="2" charset="-78"/>
                  <a:sym typeface="Pangolin"/>
                </a:rPr>
                <a:t>Alt</a:t>
              </a:r>
              <a:endParaRPr lang="ar-JO" sz="2400" b="1" dirty="0" smtClean="0">
                <a:solidFill>
                  <a:srgbClr val="C00000"/>
                </a:solidFill>
                <a:latin typeface="+mj-lt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248419" y="2760004"/>
            <a:ext cx="5739084" cy="961200"/>
            <a:chOff x="3273436" y="987098"/>
            <a:chExt cx="5401111" cy="961200"/>
          </a:xfrm>
        </p:grpSpPr>
        <p:sp>
          <p:nvSpPr>
            <p:cNvPr id="43" name="Google Shape;480;p33"/>
            <p:cNvSpPr txBox="1"/>
            <p:nvPr/>
          </p:nvSpPr>
          <p:spPr>
            <a:xfrm>
              <a:off x="3273436" y="987098"/>
              <a:ext cx="4435597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يُستخدم مع مفتاح </a:t>
              </a:r>
              <a:r>
                <a:rPr lang="en-US" sz="2200" dirty="0" smtClean="0">
                  <a:solidFill>
                    <a:schemeClr val="dk1"/>
                  </a:solidFill>
                  <a:latin typeface="+mj-lt"/>
                  <a:ea typeface="Baloo 2"/>
                  <a:cs typeface="abo2sadam" panose="02000500040000020004" pitchFamily="2" charset="-78"/>
                  <a:sym typeface="Baloo 2"/>
                </a:rPr>
                <a:t>Shift</a:t>
              </a:r>
              <a:r>
                <a:rPr lang="ar-JO" sz="2200" dirty="0" smtClean="0">
                  <a:solidFill>
                    <a:schemeClr val="dk1"/>
                  </a:solidFill>
                  <a:latin typeface="+mj-lt"/>
                  <a:ea typeface="Baloo 2"/>
                  <a:cs typeface="abo2sadam" panose="02000500040000020004" pitchFamily="2" charset="-78"/>
                  <a:sym typeface="Baloo 2"/>
                </a:rPr>
                <a:t> لتغيير اتجاه الكتابة.</a:t>
              </a:r>
            </a:p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+mj-lt"/>
                  <a:ea typeface="Baloo 2"/>
                  <a:cs typeface="abo2sadam" panose="02000500040000020004" pitchFamily="2" charset="-78"/>
                  <a:sym typeface="Baloo 2"/>
                </a:rPr>
                <a:t>(من اليمين إلى اليسار وبالعكس)</a:t>
              </a:r>
              <a:endParaRPr sz="22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44" name="Google Shape;479;p33"/>
            <p:cNvSpPr txBox="1"/>
            <p:nvPr/>
          </p:nvSpPr>
          <p:spPr>
            <a:xfrm>
              <a:off x="7339531" y="1075214"/>
              <a:ext cx="1335016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ج- </a:t>
              </a:r>
              <a:r>
                <a:rPr lang="en-US" sz="2400" b="1" dirty="0" smtClean="0">
                  <a:solidFill>
                    <a:srgbClr val="C00000"/>
                  </a:solidFill>
                  <a:latin typeface="+mj-lt"/>
                  <a:ea typeface="Pangolin"/>
                  <a:cs typeface="abo2sadam" panose="02000500040000020004" pitchFamily="2" charset="-78"/>
                  <a:sym typeface="Pangolin"/>
                </a:rPr>
                <a:t>Ctrl</a:t>
              </a:r>
              <a:endParaRPr lang="ar-JO" sz="2400" b="1" dirty="0" smtClean="0">
                <a:solidFill>
                  <a:srgbClr val="C00000"/>
                </a:solidFill>
                <a:latin typeface="+mj-lt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19669" y="1524912"/>
            <a:ext cx="7787900" cy="3936040"/>
            <a:chOff x="685326" y="1400790"/>
            <a:chExt cx="7787900" cy="3936040"/>
          </a:xfrm>
        </p:grpSpPr>
        <p:grpSp>
          <p:nvGrpSpPr>
            <p:cNvPr id="49" name="Group 48"/>
            <p:cNvGrpSpPr/>
            <p:nvPr/>
          </p:nvGrpSpPr>
          <p:grpSpPr>
            <a:xfrm>
              <a:off x="685326" y="1400790"/>
              <a:ext cx="7787900" cy="3936040"/>
              <a:chOff x="481938" y="1441212"/>
              <a:chExt cx="7787900" cy="3936040"/>
            </a:xfrm>
          </p:grpSpPr>
          <p:pic>
            <p:nvPicPr>
              <p:cNvPr id="50" name="Picture 49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1938" y="1441212"/>
                <a:ext cx="7787900" cy="2772753"/>
              </a:xfrm>
              <a:prstGeom prst="rect">
                <a:avLst/>
              </a:prstGeom>
            </p:spPr>
          </p:pic>
          <p:sp>
            <p:nvSpPr>
              <p:cNvPr id="51" name="Rectangle 50"/>
              <p:cNvSpPr/>
              <p:nvPr/>
            </p:nvSpPr>
            <p:spPr>
              <a:xfrm>
                <a:off x="4825622" y="3163573"/>
                <a:ext cx="794274" cy="231185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JO"/>
              </a:p>
            </p:txBody>
          </p:sp>
          <p:pic>
            <p:nvPicPr>
              <p:cNvPr id="52" name="Picture 51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70557" y="3247625"/>
                <a:ext cx="1456184" cy="2129627"/>
              </a:xfrm>
              <a:prstGeom prst="rect">
                <a:avLst/>
              </a:prstGeom>
            </p:spPr>
          </p:pic>
        </p:grpSp>
        <p:sp>
          <p:nvSpPr>
            <p:cNvPr id="53" name="Rectangle 52"/>
            <p:cNvSpPr/>
            <p:nvPr/>
          </p:nvSpPr>
          <p:spPr>
            <a:xfrm>
              <a:off x="973530" y="3103914"/>
              <a:ext cx="650733" cy="250422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919669" y="2344067"/>
            <a:ext cx="7787900" cy="4296746"/>
            <a:chOff x="685326" y="1400790"/>
            <a:chExt cx="7787900" cy="4296746"/>
          </a:xfrm>
        </p:grpSpPr>
        <p:grpSp>
          <p:nvGrpSpPr>
            <p:cNvPr id="57" name="Group 56"/>
            <p:cNvGrpSpPr/>
            <p:nvPr/>
          </p:nvGrpSpPr>
          <p:grpSpPr>
            <a:xfrm>
              <a:off x="685326" y="1400790"/>
              <a:ext cx="7787900" cy="4296746"/>
              <a:chOff x="481938" y="1441212"/>
              <a:chExt cx="7787900" cy="4296746"/>
            </a:xfrm>
          </p:grpSpPr>
          <p:pic>
            <p:nvPicPr>
              <p:cNvPr id="59" name="Picture 5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1938" y="1441212"/>
                <a:ext cx="7787900" cy="2772753"/>
              </a:xfrm>
              <a:prstGeom prst="rect">
                <a:avLst/>
              </a:prstGeom>
            </p:spPr>
          </p:pic>
          <p:sp>
            <p:nvSpPr>
              <p:cNvPr id="60" name="Rectangle 59"/>
              <p:cNvSpPr/>
              <p:nvPr/>
            </p:nvSpPr>
            <p:spPr>
              <a:xfrm>
                <a:off x="4060930" y="3491167"/>
                <a:ext cx="351878" cy="252038"/>
              </a:xfrm>
              <a:prstGeom prst="rect">
                <a:avLst/>
              </a:prstGeom>
              <a:noFill/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JO"/>
              </a:p>
            </p:txBody>
          </p:sp>
          <p:pic>
            <p:nvPicPr>
              <p:cNvPr id="61" name="Picture 6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14687" y="3608331"/>
                <a:ext cx="1456184" cy="2129627"/>
              </a:xfrm>
              <a:prstGeom prst="rect">
                <a:avLst/>
              </a:prstGeom>
            </p:spPr>
          </p:pic>
        </p:grpSp>
        <p:sp>
          <p:nvSpPr>
            <p:cNvPr id="58" name="Rectangle 57"/>
            <p:cNvSpPr/>
            <p:nvPr/>
          </p:nvSpPr>
          <p:spPr>
            <a:xfrm>
              <a:off x="1784538" y="3435552"/>
              <a:ext cx="354661" cy="267231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919669" y="186623"/>
            <a:ext cx="7787900" cy="4295809"/>
            <a:chOff x="685326" y="1400790"/>
            <a:chExt cx="7787900" cy="4295809"/>
          </a:xfrm>
        </p:grpSpPr>
        <p:grpSp>
          <p:nvGrpSpPr>
            <p:cNvPr id="63" name="Group 62"/>
            <p:cNvGrpSpPr/>
            <p:nvPr/>
          </p:nvGrpSpPr>
          <p:grpSpPr>
            <a:xfrm>
              <a:off x="685326" y="1400790"/>
              <a:ext cx="7787900" cy="4295809"/>
              <a:chOff x="481938" y="1441212"/>
              <a:chExt cx="7787900" cy="4295809"/>
            </a:xfrm>
          </p:grpSpPr>
          <p:pic>
            <p:nvPicPr>
              <p:cNvPr id="65" name="Picture 64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1938" y="1441212"/>
                <a:ext cx="7787900" cy="2772753"/>
              </a:xfrm>
              <a:prstGeom prst="rect">
                <a:avLst/>
              </a:prstGeom>
            </p:spPr>
          </p:pic>
          <p:sp>
            <p:nvSpPr>
              <p:cNvPr id="66" name="Rectangle 65"/>
              <p:cNvSpPr/>
              <p:nvPr/>
            </p:nvSpPr>
            <p:spPr>
              <a:xfrm>
                <a:off x="5301386" y="3491167"/>
                <a:ext cx="313153" cy="252038"/>
              </a:xfrm>
              <a:prstGeom prst="rect">
                <a:avLst/>
              </a:prstGeom>
              <a:noFill/>
              <a:ln>
                <a:solidFill>
                  <a:srgbClr val="FF66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JO"/>
              </a:p>
            </p:txBody>
          </p:sp>
          <p:pic>
            <p:nvPicPr>
              <p:cNvPr id="67" name="Picture 6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14001" y="3607394"/>
                <a:ext cx="1456184" cy="2129627"/>
              </a:xfrm>
              <a:prstGeom prst="rect">
                <a:avLst/>
              </a:prstGeom>
            </p:spPr>
          </p:pic>
        </p:grpSp>
        <p:sp>
          <p:nvSpPr>
            <p:cNvPr id="64" name="Rectangle 63"/>
            <p:cNvSpPr/>
            <p:nvPr/>
          </p:nvSpPr>
          <p:spPr>
            <a:xfrm>
              <a:off x="982100" y="3463890"/>
              <a:ext cx="295713" cy="243892"/>
            </a:xfrm>
            <a:prstGeom prst="rect">
              <a:avLst/>
            </a:prstGeom>
            <a:noFill/>
            <a:ln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" name="Google Shape;399;p31"/>
          <p:cNvGrpSpPr/>
          <p:nvPr/>
        </p:nvGrpSpPr>
        <p:grpSpPr>
          <a:xfrm>
            <a:off x="1009466" y="230533"/>
            <a:ext cx="7159232" cy="4588327"/>
            <a:chOff x="1448492" y="936425"/>
            <a:chExt cx="6101489" cy="3346678"/>
          </a:xfrm>
        </p:grpSpPr>
        <p:sp>
          <p:nvSpPr>
            <p:cNvPr id="400" name="Google Shape;400;p31"/>
            <p:cNvSpPr/>
            <p:nvPr/>
          </p:nvSpPr>
          <p:spPr>
            <a:xfrm rot="-57798">
              <a:off x="1448492" y="1357503"/>
              <a:ext cx="5960042" cy="2925600"/>
            </a:xfrm>
            <a:prstGeom prst="roundRect">
              <a:avLst>
                <a:gd name="adj" fmla="val 24491"/>
              </a:avLst>
            </a:prstGeom>
            <a:noFill/>
            <a:ln w="28575" cap="flat" cmpd="sng">
              <a:solidFill>
                <a:schemeClr val="dk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1"/>
            <p:cNvSpPr/>
            <p:nvPr/>
          </p:nvSpPr>
          <p:spPr>
            <a:xfrm rot="33568">
              <a:off x="1564076" y="936425"/>
              <a:ext cx="5985905" cy="3185938"/>
            </a:xfrm>
            <a:prstGeom prst="roundRect">
              <a:avLst>
                <a:gd name="adj" fmla="val 1528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3" name="Google Shape;403;p31"/>
          <p:cNvSpPr/>
          <p:nvPr/>
        </p:nvSpPr>
        <p:spPr>
          <a:xfrm>
            <a:off x="7276727" y="-110023"/>
            <a:ext cx="1105760" cy="101245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0" name="Google Shape;410;p31"/>
          <p:cNvGrpSpPr/>
          <p:nvPr/>
        </p:nvGrpSpPr>
        <p:grpSpPr>
          <a:xfrm>
            <a:off x="7453950" y="145217"/>
            <a:ext cx="743958" cy="615609"/>
            <a:chOff x="751275" y="1814050"/>
            <a:chExt cx="233675" cy="215525"/>
          </a:xfrm>
        </p:grpSpPr>
        <p:sp>
          <p:nvSpPr>
            <p:cNvPr id="411" name="Google Shape;411;p31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1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1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1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1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6" name="Google Shape;416;p31"/>
          <p:cNvSpPr/>
          <p:nvPr/>
        </p:nvSpPr>
        <p:spPr>
          <a:xfrm rot="2006702">
            <a:off x="1681830" y="3764264"/>
            <a:ext cx="742483" cy="681696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31"/>
          <p:cNvSpPr/>
          <p:nvPr/>
        </p:nvSpPr>
        <p:spPr>
          <a:xfrm>
            <a:off x="7398657" y="4120408"/>
            <a:ext cx="739297" cy="73715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479;p33"/>
          <p:cNvSpPr txBox="1"/>
          <p:nvPr/>
        </p:nvSpPr>
        <p:spPr>
          <a:xfrm>
            <a:off x="3619852" y="358692"/>
            <a:ext cx="2201011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JO" sz="3200" b="1" dirty="0" smtClean="0">
                <a:solidFill>
                  <a:srgbClr val="C00000"/>
                </a:solidFill>
                <a:latin typeface="abo2sadam" panose="02000500040000020004" pitchFamily="2" charset="-78"/>
                <a:ea typeface="Pangolin"/>
                <a:cs typeface="abo2sadam" panose="02000500040000020004" pitchFamily="2" charset="-78"/>
                <a:sym typeface="Pangolin"/>
              </a:rPr>
              <a:t>مفاتيح التنقل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578479" y="909833"/>
            <a:ext cx="6467909" cy="773676"/>
            <a:chOff x="2206638" y="1075214"/>
            <a:chExt cx="6467909" cy="1352811"/>
          </a:xfrm>
        </p:grpSpPr>
        <p:sp>
          <p:nvSpPr>
            <p:cNvPr id="35" name="Google Shape;480;p33"/>
            <p:cNvSpPr txBox="1"/>
            <p:nvPr/>
          </p:nvSpPr>
          <p:spPr>
            <a:xfrm>
              <a:off x="2206638" y="1466825"/>
              <a:ext cx="6154351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للانتقال داخل النص بمقدار سطر إلى أعلى أو سطر إلى أسفل.</a:t>
              </a:r>
              <a:endParaRPr sz="22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37" name="Google Shape;479;p33"/>
            <p:cNvSpPr txBox="1"/>
            <p:nvPr/>
          </p:nvSpPr>
          <p:spPr>
            <a:xfrm>
              <a:off x="3513654" y="1075214"/>
              <a:ext cx="5160893" cy="6020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أ- الأسهم العمودية </a:t>
              </a:r>
              <a:r>
                <a:rPr lang="en-US" sz="2400" b="1" dirty="0" smtClean="0">
                  <a:solidFill>
                    <a:srgbClr val="C00000"/>
                  </a:solidFill>
                  <a:latin typeface="+mj-lt"/>
                  <a:ea typeface="Pangolin"/>
                  <a:cs typeface="abo2sadam" panose="02000500040000020004" pitchFamily="2" charset="-78"/>
                  <a:sym typeface="Pangolin"/>
                </a:rPr>
                <a:t>Vertical Arrows</a:t>
              </a:r>
              <a:endParaRPr lang="ar-JO" sz="2400" b="1" dirty="0" smtClean="0">
                <a:solidFill>
                  <a:srgbClr val="C00000"/>
                </a:solidFill>
                <a:latin typeface="+mj-lt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486695" y="1592806"/>
            <a:ext cx="6645573" cy="958171"/>
            <a:chOff x="2028975" y="1075214"/>
            <a:chExt cx="6645573" cy="1483861"/>
          </a:xfrm>
        </p:grpSpPr>
        <p:sp>
          <p:nvSpPr>
            <p:cNvPr id="46" name="Google Shape;480;p33"/>
            <p:cNvSpPr txBox="1"/>
            <p:nvPr/>
          </p:nvSpPr>
          <p:spPr>
            <a:xfrm>
              <a:off x="2028975" y="1597875"/>
              <a:ext cx="6154351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للانتقال داخل النص بمقدار حرف إلى اليمين أو حرف إلى اليسار.</a:t>
              </a:r>
              <a:endParaRPr sz="22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47" name="Google Shape;479;p33"/>
            <p:cNvSpPr txBox="1"/>
            <p:nvPr/>
          </p:nvSpPr>
          <p:spPr>
            <a:xfrm>
              <a:off x="3008105" y="1075214"/>
              <a:ext cx="5666443" cy="5650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r" rtl="1">
                <a:lnSpc>
                  <a:spcPct val="70000"/>
                </a:lnSpc>
                <a:spcAft>
                  <a:spcPts val="800"/>
                </a:spcAft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ب- الأسهم الأفقية </a:t>
              </a:r>
              <a:r>
                <a:rPr lang="en-US" sz="2400" b="1" dirty="0" smtClean="0">
                  <a:solidFill>
                    <a:srgbClr val="C00000"/>
                  </a:solidFill>
                  <a:ea typeface="Pangolin"/>
                  <a:cs typeface="abo2sadam" panose="02000500040000020004" pitchFamily="2" charset="-78"/>
                  <a:sym typeface="Pangolin"/>
                </a:rPr>
                <a:t>Horizontal Arrows</a:t>
              </a:r>
              <a:endParaRPr lang="ar-JO" sz="2400" b="1" dirty="0">
                <a:solidFill>
                  <a:srgbClr val="C00000"/>
                </a:solidFill>
                <a:ea typeface="Pangolin"/>
                <a:cs typeface="abo2sadam" panose="02000500040000020004" pitchFamily="2" charset="-78"/>
                <a:sym typeface="Pangolin"/>
              </a:endParaRPr>
            </a:p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endParaRPr lang="ar-JO" sz="2400" b="1" dirty="0" smtClean="0">
                <a:solidFill>
                  <a:srgbClr val="C00000"/>
                </a:solidFill>
                <a:latin typeface="+mj-lt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0715" y="2242530"/>
            <a:ext cx="8029291" cy="549713"/>
            <a:chOff x="645256" y="1044438"/>
            <a:chExt cx="8029291" cy="961200"/>
          </a:xfrm>
        </p:grpSpPr>
        <p:sp>
          <p:nvSpPr>
            <p:cNvPr id="54" name="Google Shape;480;p33"/>
            <p:cNvSpPr txBox="1"/>
            <p:nvPr/>
          </p:nvSpPr>
          <p:spPr>
            <a:xfrm>
              <a:off x="645256" y="1044438"/>
              <a:ext cx="6154351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للانتقال شاشة إلى الأعلى .</a:t>
              </a:r>
              <a:endParaRPr sz="22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55" name="Google Shape;479;p33"/>
            <p:cNvSpPr txBox="1"/>
            <p:nvPr/>
          </p:nvSpPr>
          <p:spPr>
            <a:xfrm>
              <a:off x="6231056" y="1075214"/>
              <a:ext cx="2443491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جـ- </a:t>
              </a:r>
              <a:r>
                <a:rPr lang="en-US" sz="2400" b="1" dirty="0" smtClean="0">
                  <a:solidFill>
                    <a:srgbClr val="C00000"/>
                  </a:solidFill>
                  <a:latin typeface="+mj-lt"/>
                  <a:ea typeface="Pangolin"/>
                  <a:cs typeface="abo2sadam" panose="02000500040000020004" pitchFamily="2" charset="-78"/>
                  <a:sym typeface="Pangolin"/>
                </a:rPr>
                <a:t>Page Up</a:t>
              </a:r>
              <a:endParaRPr lang="ar-JO" sz="2400" b="1" dirty="0" smtClean="0">
                <a:solidFill>
                  <a:srgbClr val="C00000"/>
                </a:solidFill>
                <a:latin typeface="+mj-lt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-257394" y="2722780"/>
            <a:ext cx="8303782" cy="549713"/>
            <a:chOff x="370765" y="1044438"/>
            <a:chExt cx="8303782" cy="961200"/>
          </a:xfrm>
        </p:grpSpPr>
        <p:sp>
          <p:nvSpPr>
            <p:cNvPr id="69" name="Google Shape;480;p33"/>
            <p:cNvSpPr txBox="1"/>
            <p:nvPr/>
          </p:nvSpPr>
          <p:spPr>
            <a:xfrm>
              <a:off x="370765" y="1044438"/>
              <a:ext cx="6154351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للانتقال شاشة إلى الأسفل .</a:t>
              </a:r>
              <a:endParaRPr sz="22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70" name="Google Shape;479;p33"/>
            <p:cNvSpPr txBox="1"/>
            <p:nvPr/>
          </p:nvSpPr>
          <p:spPr>
            <a:xfrm>
              <a:off x="6231056" y="1075214"/>
              <a:ext cx="2443491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د- </a:t>
              </a:r>
              <a:r>
                <a:rPr lang="en-US" sz="2400" b="1" dirty="0" smtClean="0">
                  <a:solidFill>
                    <a:srgbClr val="C00000"/>
                  </a:solidFill>
                  <a:latin typeface="+mj-lt"/>
                  <a:ea typeface="Pangolin"/>
                  <a:cs typeface="abo2sadam" panose="02000500040000020004" pitchFamily="2" charset="-78"/>
                  <a:sym typeface="Pangolin"/>
                </a:rPr>
                <a:t>Page Down</a:t>
              </a:r>
              <a:endParaRPr lang="ar-JO" sz="2400" b="1" dirty="0" smtClean="0">
                <a:solidFill>
                  <a:srgbClr val="C00000"/>
                </a:solidFill>
                <a:latin typeface="+mj-lt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77652" y="3271638"/>
            <a:ext cx="7568736" cy="549713"/>
            <a:chOff x="1105811" y="1044438"/>
            <a:chExt cx="7568736" cy="961200"/>
          </a:xfrm>
        </p:grpSpPr>
        <p:sp>
          <p:nvSpPr>
            <p:cNvPr id="72" name="Google Shape;480;p33"/>
            <p:cNvSpPr txBox="1"/>
            <p:nvPr/>
          </p:nvSpPr>
          <p:spPr>
            <a:xfrm>
              <a:off x="1105811" y="1044438"/>
              <a:ext cx="6154351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للانتقال إلى بداية السطر الحالي.</a:t>
              </a:r>
              <a:endParaRPr sz="22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73" name="Google Shape;479;p33"/>
            <p:cNvSpPr txBox="1"/>
            <p:nvPr/>
          </p:nvSpPr>
          <p:spPr>
            <a:xfrm>
              <a:off x="6231056" y="1075214"/>
              <a:ext cx="2443491" cy="34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هـ- </a:t>
              </a:r>
              <a:r>
                <a:rPr lang="en-US" sz="2400" b="1" dirty="0" smtClean="0">
                  <a:solidFill>
                    <a:srgbClr val="C00000"/>
                  </a:solidFill>
                  <a:latin typeface="+mj-lt"/>
                  <a:ea typeface="Pangolin"/>
                  <a:cs typeface="abo2sadam" panose="02000500040000020004" pitchFamily="2" charset="-78"/>
                  <a:sym typeface="Pangolin"/>
                </a:rPr>
                <a:t>Home</a:t>
              </a:r>
              <a:endParaRPr lang="ar-JO" sz="2400" b="1" dirty="0" smtClean="0">
                <a:solidFill>
                  <a:srgbClr val="C00000"/>
                </a:solidFill>
                <a:latin typeface="+mj-lt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700454" y="3757503"/>
            <a:ext cx="7254399" cy="549713"/>
            <a:chOff x="1370007" y="957934"/>
            <a:chExt cx="7254399" cy="961200"/>
          </a:xfrm>
        </p:grpSpPr>
        <p:sp>
          <p:nvSpPr>
            <p:cNvPr id="75" name="Google Shape;480;p33"/>
            <p:cNvSpPr txBox="1"/>
            <p:nvPr/>
          </p:nvSpPr>
          <p:spPr>
            <a:xfrm>
              <a:off x="1370007" y="957934"/>
              <a:ext cx="6154351" cy="9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200" dirty="0" smtClean="0">
                  <a:solidFill>
                    <a:schemeClr val="dk1"/>
                  </a:solidFill>
                  <a:latin typeface="abo2sadam" panose="02000500040000020004" pitchFamily="2" charset="-78"/>
                  <a:ea typeface="Baloo 2"/>
                  <a:cs typeface="abo2sadam" panose="02000500040000020004" pitchFamily="2" charset="-78"/>
                  <a:sym typeface="Baloo 2"/>
                </a:rPr>
                <a:t>للانتقال إلى نهاية السطر الحالي.</a:t>
              </a:r>
              <a:endParaRPr sz="2200" dirty="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  <p:sp>
          <p:nvSpPr>
            <p:cNvPr id="76" name="Google Shape;479;p33"/>
            <p:cNvSpPr txBox="1"/>
            <p:nvPr/>
          </p:nvSpPr>
          <p:spPr>
            <a:xfrm>
              <a:off x="7387707" y="1014580"/>
              <a:ext cx="1236699" cy="4949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1">
                <a:lnSpc>
                  <a:spcPct val="70000"/>
                </a:lnSpc>
                <a:spcBef>
                  <a:spcPts val="0"/>
                </a:spcBef>
                <a:spcAft>
                  <a:spcPts val="800"/>
                </a:spcAft>
                <a:buNone/>
              </a:pPr>
              <a:r>
                <a:rPr lang="ar-JO" sz="2400" b="1" dirty="0" smtClean="0">
                  <a:solidFill>
                    <a:srgbClr val="C00000"/>
                  </a:solidFill>
                  <a:latin typeface="abo2sadam" panose="02000500040000020004" pitchFamily="2" charset="-78"/>
                  <a:ea typeface="Pangolin"/>
                  <a:cs typeface="abo2sadam" panose="02000500040000020004" pitchFamily="2" charset="-78"/>
                  <a:sym typeface="Pangolin"/>
                </a:rPr>
                <a:t>و- </a:t>
              </a:r>
              <a:r>
                <a:rPr lang="en-US" sz="2400" b="1" dirty="0" smtClean="0">
                  <a:solidFill>
                    <a:srgbClr val="C00000"/>
                  </a:solidFill>
                  <a:latin typeface="+mj-lt"/>
                  <a:ea typeface="Pangolin"/>
                  <a:cs typeface="abo2sadam" panose="02000500040000020004" pitchFamily="2" charset="-78"/>
                  <a:sym typeface="Pangolin"/>
                </a:rPr>
                <a:t>End</a:t>
              </a:r>
              <a:endParaRPr lang="ar-JO" sz="2400" b="1" dirty="0" smtClean="0">
                <a:solidFill>
                  <a:srgbClr val="C00000"/>
                </a:solidFill>
                <a:latin typeface="+mj-lt"/>
                <a:ea typeface="Pangolin"/>
                <a:cs typeface="abo2sadam" panose="02000500040000020004" pitchFamily="2" charset="-78"/>
                <a:sym typeface="Pangolin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94587" y="1196483"/>
            <a:ext cx="7787900" cy="4299361"/>
            <a:chOff x="621519" y="3450638"/>
            <a:chExt cx="7787900" cy="4299361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519" y="3450638"/>
              <a:ext cx="7787900" cy="2772753"/>
            </a:xfrm>
            <a:prstGeom prst="rect">
              <a:avLst/>
            </a:prstGeom>
          </p:spPr>
        </p:pic>
        <p:sp>
          <p:nvSpPr>
            <p:cNvPr id="51" name="Rectangle 50"/>
            <p:cNvSpPr/>
            <p:nvPr/>
          </p:nvSpPr>
          <p:spPr>
            <a:xfrm>
              <a:off x="6242978" y="5136408"/>
              <a:ext cx="296899" cy="652811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5368" y="5620372"/>
              <a:ext cx="1456184" cy="2129627"/>
            </a:xfrm>
            <a:prstGeom prst="rect">
              <a:avLst/>
            </a:prstGeom>
          </p:spPr>
        </p:pic>
      </p:grpSp>
      <p:sp>
        <p:nvSpPr>
          <p:cNvPr id="77" name="Google Shape;417;p31"/>
          <p:cNvSpPr/>
          <p:nvPr/>
        </p:nvSpPr>
        <p:spPr>
          <a:xfrm>
            <a:off x="891239" y="851771"/>
            <a:ext cx="468303" cy="46046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Group 2"/>
          <p:cNvGrpSpPr/>
          <p:nvPr/>
        </p:nvGrpSpPr>
        <p:grpSpPr>
          <a:xfrm>
            <a:off x="612148" y="1854277"/>
            <a:ext cx="7787900" cy="4296964"/>
            <a:chOff x="354080" y="1830404"/>
            <a:chExt cx="7787900" cy="4296964"/>
          </a:xfrm>
        </p:grpSpPr>
        <p:grpSp>
          <p:nvGrpSpPr>
            <p:cNvPr id="78" name="Group 77"/>
            <p:cNvGrpSpPr/>
            <p:nvPr/>
          </p:nvGrpSpPr>
          <p:grpSpPr>
            <a:xfrm>
              <a:off x="354080" y="1830404"/>
              <a:ext cx="7787900" cy="4296964"/>
              <a:chOff x="621519" y="3450638"/>
              <a:chExt cx="7787900" cy="4296964"/>
            </a:xfrm>
          </p:grpSpPr>
          <p:pic>
            <p:nvPicPr>
              <p:cNvPr id="79" name="Picture 7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1519" y="3450638"/>
                <a:ext cx="7787900" cy="2772753"/>
              </a:xfrm>
              <a:prstGeom prst="rect">
                <a:avLst/>
              </a:prstGeom>
            </p:spPr>
          </p:pic>
          <p:sp>
            <p:nvSpPr>
              <p:cNvPr id="80" name="Rectangle 79"/>
              <p:cNvSpPr/>
              <p:nvPr/>
            </p:nvSpPr>
            <p:spPr>
              <a:xfrm>
                <a:off x="5931441" y="5477092"/>
                <a:ext cx="301826" cy="30009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JO"/>
              </a:p>
            </p:txBody>
          </p:sp>
          <p:pic>
            <p:nvPicPr>
              <p:cNvPr id="81" name="Picture 8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85685" y="5617975"/>
                <a:ext cx="1456184" cy="2129627"/>
              </a:xfrm>
              <a:prstGeom prst="rect">
                <a:avLst/>
              </a:prstGeom>
            </p:spPr>
          </p:pic>
        </p:grpSp>
        <p:sp>
          <p:nvSpPr>
            <p:cNvPr id="90" name="Rectangle 89"/>
            <p:cNvSpPr/>
            <p:nvPr/>
          </p:nvSpPr>
          <p:spPr>
            <a:xfrm>
              <a:off x="6321855" y="3837296"/>
              <a:ext cx="299983" cy="3389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12148" y="2481304"/>
            <a:ext cx="7787900" cy="3322955"/>
            <a:chOff x="481938" y="1441212"/>
            <a:chExt cx="7787900" cy="3322955"/>
          </a:xfrm>
        </p:grpSpPr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938" y="1441212"/>
              <a:ext cx="7787900" cy="2772753"/>
            </a:xfrm>
            <a:prstGeom prst="rect">
              <a:avLst/>
            </a:prstGeom>
          </p:spPr>
        </p:pic>
        <p:sp>
          <p:nvSpPr>
            <p:cNvPr id="60" name="Rectangle 59"/>
            <p:cNvSpPr/>
            <p:nvPr/>
          </p:nvSpPr>
          <p:spPr>
            <a:xfrm>
              <a:off x="6411652" y="2493939"/>
              <a:ext cx="299589" cy="271120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21584" y="2634540"/>
              <a:ext cx="1456184" cy="2129627"/>
            </a:xfrm>
            <a:prstGeom prst="rect">
              <a:avLst/>
            </a:prstGeom>
          </p:spPr>
        </p:pic>
      </p:grpSp>
      <p:grpSp>
        <p:nvGrpSpPr>
          <p:cNvPr id="82" name="Group 81"/>
          <p:cNvGrpSpPr/>
          <p:nvPr/>
        </p:nvGrpSpPr>
        <p:grpSpPr>
          <a:xfrm>
            <a:off x="492911" y="493889"/>
            <a:ext cx="7787900" cy="3335424"/>
            <a:chOff x="481938" y="1441212"/>
            <a:chExt cx="7787900" cy="3335424"/>
          </a:xfrm>
        </p:grpSpPr>
        <p:pic>
          <p:nvPicPr>
            <p:cNvPr id="83" name="Picture 8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938" y="1441212"/>
              <a:ext cx="7787900" cy="2772753"/>
            </a:xfrm>
            <a:prstGeom prst="rect">
              <a:avLst/>
            </a:prstGeom>
          </p:spPr>
        </p:pic>
        <p:sp>
          <p:nvSpPr>
            <p:cNvPr id="84" name="Rectangle 83"/>
            <p:cNvSpPr/>
            <p:nvPr/>
          </p:nvSpPr>
          <p:spPr>
            <a:xfrm>
              <a:off x="6095113" y="2481242"/>
              <a:ext cx="283944" cy="280097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0138" y="2647009"/>
              <a:ext cx="1456184" cy="2129627"/>
            </a:xfrm>
            <a:prstGeom prst="rect">
              <a:avLst/>
            </a:prstGeom>
          </p:spPr>
        </p:pic>
      </p:grpSp>
      <p:grpSp>
        <p:nvGrpSpPr>
          <p:cNvPr id="63" name="Group 62"/>
          <p:cNvGrpSpPr/>
          <p:nvPr/>
        </p:nvGrpSpPr>
        <p:grpSpPr>
          <a:xfrm>
            <a:off x="492911" y="153059"/>
            <a:ext cx="7787900" cy="3683812"/>
            <a:chOff x="481938" y="1441212"/>
            <a:chExt cx="7787900" cy="3683812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938" y="1441212"/>
              <a:ext cx="7787900" cy="2772753"/>
            </a:xfrm>
            <a:prstGeom prst="rect">
              <a:avLst/>
            </a:prstGeom>
          </p:spPr>
        </p:pic>
        <p:sp>
          <p:nvSpPr>
            <p:cNvPr id="66" name="Rectangle 65"/>
            <p:cNvSpPr/>
            <p:nvPr/>
          </p:nvSpPr>
          <p:spPr>
            <a:xfrm>
              <a:off x="6417213" y="2818540"/>
              <a:ext cx="283944" cy="280097"/>
            </a:xfrm>
            <a:prstGeom prst="rect">
              <a:avLst/>
            </a:prstGeom>
            <a:noFill/>
            <a:ln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pic>
          <p:nvPicPr>
            <p:cNvPr id="67" name="Picture 6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7426" y="2995397"/>
              <a:ext cx="1456184" cy="2129627"/>
            </a:xfrm>
            <a:prstGeom prst="rect">
              <a:avLst/>
            </a:prstGeom>
          </p:spPr>
        </p:pic>
      </p:grpSp>
      <p:grpSp>
        <p:nvGrpSpPr>
          <p:cNvPr id="86" name="Group 85"/>
          <p:cNvGrpSpPr/>
          <p:nvPr/>
        </p:nvGrpSpPr>
        <p:grpSpPr>
          <a:xfrm>
            <a:off x="508170" y="269931"/>
            <a:ext cx="7787900" cy="3668005"/>
            <a:chOff x="481938" y="1441212"/>
            <a:chExt cx="7787900" cy="3668005"/>
          </a:xfrm>
        </p:grpSpPr>
        <p:pic>
          <p:nvPicPr>
            <p:cNvPr id="87" name="Picture 8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938" y="1441212"/>
              <a:ext cx="7787900" cy="2772753"/>
            </a:xfrm>
            <a:prstGeom prst="rect">
              <a:avLst/>
            </a:prstGeom>
          </p:spPr>
        </p:pic>
        <p:sp>
          <p:nvSpPr>
            <p:cNvPr id="88" name="Rectangle 87"/>
            <p:cNvSpPr/>
            <p:nvPr/>
          </p:nvSpPr>
          <p:spPr>
            <a:xfrm>
              <a:off x="6108281" y="2818233"/>
              <a:ext cx="283944" cy="28009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2380" y="2979590"/>
              <a:ext cx="1456184" cy="21296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6888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230</Words>
  <Application>Microsoft Office PowerPoint</Application>
  <PresentationFormat>عرض على الشاشة (9:16)‏</PresentationFormat>
  <Paragraphs>50</Paragraphs>
  <Slides>6</Slides>
  <Notes>6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3" baseType="lpstr">
      <vt:lpstr>Arial</vt:lpstr>
      <vt:lpstr>MS UI Gothic</vt:lpstr>
      <vt:lpstr>Pangolin</vt:lpstr>
      <vt:lpstr>Baloo 2</vt:lpstr>
      <vt:lpstr>abo2sadam</vt:lpstr>
      <vt:lpstr>Times New Roman</vt:lpstr>
      <vt:lpstr>English Vocabulary Workshop by Slidesgo</vt:lpstr>
      <vt:lpstr>عرض تقديمي في PowerPoint</vt:lpstr>
      <vt:lpstr>3</vt:lpstr>
      <vt:lpstr>عرض تقديمي في PowerPoint</vt:lpstr>
      <vt:lpstr>وظائف أهم المفاتيح في برنامج Word 2010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</dc:title>
  <dc:creator>USER</dc:creator>
  <cp:lastModifiedBy>Adin</cp:lastModifiedBy>
  <cp:revision>27</cp:revision>
  <dcterms:modified xsi:type="dcterms:W3CDTF">2022-02-01T09:40:13Z</dcterms:modified>
</cp:coreProperties>
</file>