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00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684FF-4CF0-441E-812E-4DAC82FADE99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B0857B-69B2-402C-B5A2-5BA7CBEEA8CD}">
      <dgm:prSet phldrT="[Text]" custT="1"/>
      <dgm:spPr/>
      <dgm:t>
        <a:bodyPr/>
        <a:lstStyle/>
        <a:p>
          <a:r>
            <a:rPr lang="ar-JO" sz="5400" dirty="0" smtClean="0"/>
            <a:t>خَلْقٌ</a:t>
          </a:r>
          <a:endParaRPr lang="en-US" sz="5400" dirty="0"/>
        </a:p>
      </dgm:t>
    </dgm:pt>
    <dgm:pt modelId="{51C6215F-8308-48DC-9C20-324B95FF849F}" type="parTrans" cxnId="{DE2C504E-525E-4434-981C-3CD524E5534A}">
      <dgm:prSet/>
      <dgm:spPr/>
      <dgm:t>
        <a:bodyPr/>
        <a:lstStyle/>
        <a:p>
          <a:endParaRPr lang="en-US" sz="1400"/>
        </a:p>
      </dgm:t>
    </dgm:pt>
    <dgm:pt modelId="{400BF30D-180A-4D76-BF3E-B6E001B5D1C1}" type="sibTrans" cxnId="{DE2C504E-525E-4434-981C-3CD524E5534A}">
      <dgm:prSet/>
      <dgm:spPr/>
      <dgm:t>
        <a:bodyPr/>
        <a:lstStyle/>
        <a:p>
          <a:endParaRPr lang="en-US" sz="1400"/>
        </a:p>
      </dgm:t>
    </dgm:pt>
    <dgm:pt modelId="{BC5A2866-5A53-40C5-82B3-F3307534BDAB}">
      <dgm:prSet phldrT="[Text]" custT="1"/>
      <dgm:spPr/>
      <dgm:t>
        <a:bodyPr/>
        <a:lstStyle/>
        <a:p>
          <a:r>
            <a:rPr lang="ar-JO" sz="5400" dirty="0" smtClean="0"/>
            <a:t>حَلْقٌ</a:t>
          </a:r>
          <a:endParaRPr lang="en-US" sz="5400" dirty="0"/>
        </a:p>
      </dgm:t>
    </dgm:pt>
    <dgm:pt modelId="{0F9F175F-E676-4579-9860-5621E854FDB1}" type="parTrans" cxnId="{A17F0F59-C521-480E-A83A-D49CB41B840F}">
      <dgm:prSet/>
      <dgm:spPr/>
      <dgm:t>
        <a:bodyPr/>
        <a:lstStyle/>
        <a:p>
          <a:endParaRPr lang="en-US" sz="1400"/>
        </a:p>
      </dgm:t>
    </dgm:pt>
    <dgm:pt modelId="{3D29B4E0-AC65-4BE9-823A-63414D59F163}" type="sibTrans" cxnId="{A17F0F59-C521-480E-A83A-D49CB41B840F}">
      <dgm:prSet/>
      <dgm:spPr/>
      <dgm:t>
        <a:bodyPr/>
        <a:lstStyle/>
        <a:p>
          <a:endParaRPr lang="en-US" sz="1400"/>
        </a:p>
      </dgm:t>
    </dgm:pt>
    <dgm:pt modelId="{01A72AF2-4DE0-483A-A348-1C7AF8B9E62D}" type="pres">
      <dgm:prSet presAssocID="{AA7684FF-4CF0-441E-812E-4DAC82FADE9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2F6817-7CBF-40FF-A106-B4254305D260}" type="pres">
      <dgm:prSet presAssocID="{AA7684FF-4CF0-441E-812E-4DAC82FADE99}" presName="ribbon" presStyleLbl="node1" presStyleIdx="0" presStyleCnt="1"/>
      <dgm:spPr/>
    </dgm:pt>
    <dgm:pt modelId="{5837AA42-B734-4237-A027-B9052CC65486}" type="pres">
      <dgm:prSet presAssocID="{AA7684FF-4CF0-441E-812E-4DAC82FADE99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52204-3A2B-4735-AE2F-AE1D3121F1D4}" type="pres">
      <dgm:prSet presAssocID="{AA7684FF-4CF0-441E-812E-4DAC82FADE99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2C504E-525E-4434-981C-3CD524E5534A}" srcId="{AA7684FF-4CF0-441E-812E-4DAC82FADE99}" destId="{7EB0857B-69B2-402C-B5A2-5BA7CBEEA8CD}" srcOrd="0" destOrd="0" parTransId="{51C6215F-8308-48DC-9C20-324B95FF849F}" sibTransId="{400BF30D-180A-4D76-BF3E-B6E001B5D1C1}"/>
    <dgm:cxn modelId="{48DC8099-8092-4887-9AF7-B091AC63DB60}" type="presOf" srcId="{BC5A2866-5A53-40C5-82B3-F3307534BDAB}" destId="{7A152204-3A2B-4735-AE2F-AE1D3121F1D4}" srcOrd="0" destOrd="0" presId="urn:microsoft.com/office/officeart/2005/8/layout/arrow6"/>
    <dgm:cxn modelId="{0557C332-9AA6-49B2-BC68-967EB059DB20}" type="presOf" srcId="{AA7684FF-4CF0-441E-812E-4DAC82FADE99}" destId="{01A72AF2-4DE0-483A-A348-1C7AF8B9E62D}" srcOrd="0" destOrd="0" presId="urn:microsoft.com/office/officeart/2005/8/layout/arrow6"/>
    <dgm:cxn modelId="{A17F0F59-C521-480E-A83A-D49CB41B840F}" srcId="{AA7684FF-4CF0-441E-812E-4DAC82FADE99}" destId="{BC5A2866-5A53-40C5-82B3-F3307534BDAB}" srcOrd="1" destOrd="0" parTransId="{0F9F175F-E676-4579-9860-5621E854FDB1}" sibTransId="{3D29B4E0-AC65-4BE9-823A-63414D59F163}"/>
    <dgm:cxn modelId="{AC47B938-6EEE-4191-89E3-0A2F0B2403D2}" type="presOf" srcId="{7EB0857B-69B2-402C-B5A2-5BA7CBEEA8CD}" destId="{5837AA42-B734-4237-A027-B9052CC65486}" srcOrd="0" destOrd="0" presId="urn:microsoft.com/office/officeart/2005/8/layout/arrow6"/>
    <dgm:cxn modelId="{5B06E3EC-4FD1-437C-AD43-DA02CC0E9A08}" type="presParOf" srcId="{01A72AF2-4DE0-483A-A348-1C7AF8B9E62D}" destId="{732F6817-7CBF-40FF-A106-B4254305D260}" srcOrd="0" destOrd="0" presId="urn:microsoft.com/office/officeart/2005/8/layout/arrow6"/>
    <dgm:cxn modelId="{4681F9D0-F86D-4933-84E0-2A7A422B0825}" type="presParOf" srcId="{01A72AF2-4DE0-483A-A348-1C7AF8B9E62D}" destId="{5837AA42-B734-4237-A027-B9052CC65486}" srcOrd="1" destOrd="0" presId="urn:microsoft.com/office/officeart/2005/8/layout/arrow6"/>
    <dgm:cxn modelId="{75F40D50-3421-4259-9C73-DF4C45B4262B}" type="presParOf" srcId="{01A72AF2-4DE0-483A-A348-1C7AF8B9E62D}" destId="{7A152204-3A2B-4735-AE2F-AE1D3121F1D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7684FF-4CF0-441E-812E-4DAC82FADE99}" type="doc">
      <dgm:prSet loTypeId="urn:microsoft.com/office/officeart/2005/8/layout/arrow6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EB0857B-69B2-402C-B5A2-5BA7CBEEA8CD}">
      <dgm:prSet phldrT="[Text]" custT="1"/>
      <dgm:spPr/>
      <dgm:t>
        <a:bodyPr/>
        <a:lstStyle/>
        <a:p>
          <a:r>
            <a:rPr lang="ar-JO" sz="5400" dirty="0" smtClean="0"/>
            <a:t>نَخيلٌ</a:t>
          </a:r>
          <a:endParaRPr lang="en-US" sz="5400" dirty="0"/>
        </a:p>
      </dgm:t>
    </dgm:pt>
    <dgm:pt modelId="{51C6215F-8308-48DC-9C20-324B95FF849F}" type="parTrans" cxnId="{DE2C504E-525E-4434-981C-3CD524E5534A}">
      <dgm:prSet/>
      <dgm:spPr/>
      <dgm:t>
        <a:bodyPr/>
        <a:lstStyle/>
        <a:p>
          <a:endParaRPr lang="en-US" sz="1400"/>
        </a:p>
      </dgm:t>
    </dgm:pt>
    <dgm:pt modelId="{400BF30D-180A-4D76-BF3E-B6E001B5D1C1}" type="sibTrans" cxnId="{DE2C504E-525E-4434-981C-3CD524E5534A}">
      <dgm:prSet/>
      <dgm:spPr/>
      <dgm:t>
        <a:bodyPr/>
        <a:lstStyle/>
        <a:p>
          <a:endParaRPr lang="en-US" sz="1400"/>
        </a:p>
      </dgm:t>
    </dgm:pt>
    <dgm:pt modelId="{BC5A2866-5A53-40C5-82B3-F3307534BDAB}">
      <dgm:prSet phldrT="[Text]" custT="1"/>
      <dgm:spPr/>
      <dgm:t>
        <a:bodyPr/>
        <a:lstStyle/>
        <a:p>
          <a:r>
            <a:rPr lang="ar-JO" sz="5400" dirty="0" smtClean="0"/>
            <a:t>نَحيلٌ</a:t>
          </a:r>
          <a:endParaRPr lang="en-US" sz="5400" dirty="0"/>
        </a:p>
      </dgm:t>
    </dgm:pt>
    <dgm:pt modelId="{0F9F175F-E676-4579-9860-5621E854FDB1}" type="parTrans" cxnId="{A17F0F59-C521-480E-A83A-D49CB41B840F}">
      <dgm:prSet/>
      <dgm:spPr/>
      <dgm:t>
        <a:bodyPr/>
        <a:lstStyle/>
        <a:p>
          <a:endParaRPr lang="en-US" sz="1400"/>
        </a:p>
      </dgm:t>
    </dgm:pt>
    <dgm:pt modelId="{3D29B4E0-AC65-4BE9-823A-63414D59F163}" type="sibTrans" cxnId="{A17F0F59-C521-480E-A83A-D49CB41B840F}">
      <dgm:prSet/>
      <dgm:spPr/>
      <dgm:t>
        <a:bodyPr/>
        <a:lstStyle/>
        <a:p>
          <a:endParaRPr lang="en-US" sz="1400"/>
        </a:p>
      </dgm:t>
    </dgm:pt>
    <dgm:pt modelId="{01A72AF2-4DE0-483A-A348-1C7AF8B9E62D}" type="pres">
      <dgm:prSet presAssocID="{AA7684FF-4CF0-441E-812E-4DAC82FADE9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2F6817-7CBF-40FF-A106-B4254305D260}" type="pres">
      <dgm:prSet presAssocID="{AA7684FF-4CF0-441E-812E-4DAC82FADE99}" presName="ribbon" presStyleLbl="node1" presStyleIdx="0" presStyleCnt="1"/>
      <dgm:spPr/>
    </dgm:pt>
    <dgm:pt modelId="{5837AA42-B734-4237-A027-B9052CC65486}" type="pres">
      <dgm:prSet presAssocID="{AA7684FF-4CF0-441E-812E-4DAC82FADE99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52204-3A2B-4735-AE2F-AE1D3121F1D4}" type="pres">
      <dgm:prSet presAssocID="{AA7684FF-4CF0-441E-812E-4DAC82FADE99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2C504E-525E-4434-981C-3CD524E5534A}" srcId="{AA7684FF-4CF0-441E-812E-4DAC82FADE99}" destId="{7EB0857B-69B2-402C-B5A2-5BA7CBEEA8CD}" srcOrd="0" destOrd="0" parTransId="{51C6215F-8308-48DC-9C20-324B95FF849F}" sibTransId="{400BF30D-180A-4D76-BF3E-B6E001B5D1C1}"/>
    <dgm:cxn modelId="{0557C332-9AA6-49B2-BC68-967EB059DB20}" type="presOf" srcId="{AA7684FF-4CF0-441E-812E-4DAC82FADE99}" destId="{01A72AF2-4DE0-483A-A348-1C7AF8B9E62D}" srcOrd="0" destOrd="0" presId="urn:microsoft.com/office/officeart/2005/8/layout/arrow6"/>
    <dgm:cxn modelId="{48DC8099-8092-4887-9AF7-B091AC63DB60}" type="presOf" srcId="{BC5A2866-5A53-40C5-82B3-F3307534BDAB}" destId="{7A152204-3A2B-4735-AE2F-AE1D3121F1D4}" srcOrd="0" destOrd="0" presId="urn:microsoft.com/office/officeart/2005/8/layout/arrow6"/>
    <dgm:cxn modelId="{A17F0F59-C521-480E-A83A-D49CB41B840F}" srcId="{AA7684FF-4CF0-441E-812E-4DAC82FADE99}" destId="{BC5A2866-5A53-40C5-82B3-F3307534BDAB}" srcOrd="1" destOrd="0" parTransId="{0F9F175F-E676-4579-9860-5621E854FDB1}" sibTransId="{3D29B4E0-AC65-4BE9-823A-63414D59F163}"/>
    <dgm:cxn modelId="{AC47B938-6EEE-4191-89E3-0A2F0B2403D2}" type="presOf" srcId="{7EB0857B-69B2-402C-B5A2-5BA7CBEEA8CD}" destId="{5837AA42-B734-4237-A027-B9052CC65486}" srcOrd="0" destOrd="0" presId="urn:microsoft.com/office/officeart/2005/8/layout/arrow6"/>
    <dgm:cxn modelId="{5B06E3EC-4FD1-437C-AD43-DA02CC0E9A08}" type="presParOf" srcId="{01A72AF2-4DE0-483A-A348-1C7AF8B9E62D}" destId="{732F6817-7CBF-40FF-A106-B4254305D260}" srcOrd="0" destOrd="0" presId="urn:microsoft.com/office/officeart/2005/8/layout/arrow6"/>
    <dgm:cxn modelId="{4681F9D0-F86D-4933-84E0-2A7A422B0825}" type="presParOf" srcId="{01A72AF2-4DE0-483A-A348-1C7AF8B9E62D}" destId="{5837AA42-B734-4237-A027-B9052CC65486}" srcOrd="1" destOrd="0" presId="urn:microsoft.com/office/officeart/2005/8/layout/arrow6"/>
    <dgm:cxn modelId="{75F40D50-3421-4259-9C73-DF4C45B4262B}" type="presParOf" srcId="{01A72AF2-4DE0-483A-A348-1C7AF8B9E62D}" destId="{7A152204-3A2B-4735-AE2F-AE1D3121F1D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7684FF-4CF0-441E-812E-4DAC82FADE99}" type="doc">
      <dgm:prSet loTypeId="urn:microsoft.com/office/officeart/2005/8/layout/arrow6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EB0857B-69B2-402C-B5A2-5BA7CBEEA8CD}">
      <dgm:prSet phldrT="[Text]" custT="1"/>
      <dgm:spPr/>
      <dgm:t>
        <a:bodyPr/>
        <a:lstStyle/>
        <a:p>
          <a:r>
            <a:rPr lang="ar-JO" sz="5400" dirty="0" smtClean="0"/>
            <a:t>حالٌ</a:t>
          </a:r>
          <a:endParaRPr lang="en-US" sz="5400" dirty="0"/>
        </a:p>
      </dgm:t>
    </dgm:pt>
    <dgm:pt modelId="{51C6215F-8308-48DC-9C20-324B95FF849F}" type="parTrans" cxnId="{DE2C504E-525E-4434-981C-3CD524E5534A}">
      <dgm:prSet/>
      <dgm:spPr/>
      <dgm:t>
        <a:bodyPr/>
        <a:lstStyle/>
        <a:p>
          <a:endParaRPr lang="en-US" sz="1400"/>
        </a:p>
      </dgm:t>
    </dgm:pt>
    <dgm:pt modelId="{400BF30D-180A-4D76-BF3E-B6E001B5D1C1}" type="sibTrans" cxnId="{DE2C504E-525E-4434-981C-3CD524E5534A}">
      <dgm:prSet/>
      <dgm:spPr/>
      <dgm:t>
        <a:bodyPr/>
        <a:lstStyle/>
        <a:p>
          <a:endParaRPr lang="en-US" sz="1400"/>
        </a:p>
      </dgm:t>
    </dgm:pt>
    <dgm:pt modelId="{BC5A2866-5A53-40C5-82B3-F3307534BDAB}">
      <dgm:prSet phldrT="[Text]" custT="1"/>
      <dgm:spPr/>
      <dgm:t>
        <a:bodyPr/>
        <a:lstStyle/>
        <a:p>
          <a:r>
            <a:rPr lang="ar-JO" sz="5400" dirty="0" smtClean="0"/>
            <a:t>خالٌ</a:t>
          </a:r>
          <a:endParaRPr lang="en-US" sz="5400" dirty="0"/>
        </a:p>
      </dgm:t>
    </dgm:pt>
    <dgm:pt modelId="{0F9F175F-E676-4579-9860-5621E854FDB1}" type="parTrans" cxnId="{A17F0F59-C521-480E-A83A-D49CB41B840F}">
      <dgm:prSet/>
      <dgm:spPr/>
      <dgm:t>
        <a:bodyPr/>
        <a:lstStyle/>
        <a:p>
          <a:endParaRPr lang="en-US" sz="1400"/>
        </a:p>
      </dgm:t>
    </dgm:pt>
    <dgm:pt modelId="{3D29B4E0-AC65-4BE9-823A-63414D59F163}" type="sibTrans" cxnId="{A17F0F59-C521-480E-A83A-D49CB41B840F}">
      <dgm:prSet/>
      <dgm:spPr/>
      <dgm:t>
        <a:bodyPr/>
        <a:lstStyle/>
        <a:p>
          <a:endParaRPr lang="en-US" sz="1400"/>
        </a:p>
      </dgm:t>
    </dgm:pt>
    <dgm:pt modelId="{01A72AF2-4DE0-483A-A348-1C7AF8B9E62D}" type="pres">
      <dgm:prSet presAssocID="{AA7684FF-4CF0-441E-812E-4DAC82FADE9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2F6817-7CBF-40FF-A106-B4254305D260}" type="pres">
      <dgm:prSet presAssocID="{AA7684FF-4CF0-441E-812E-4DAC82FADE99}" presName="ribbon" presStyleLbl="node1" presStyleIdx="0" presStyleCnt="1"/>
      <dgm:spPr/>
    </dgm:pt>
    <dgm:pt modelId="{5837AA42-B734-4237-A027-B9052CC65486}" type="pres">
      <dgm:prSet presAssocID="{AA7684FF-4CF0-441E-812E-4DAC82FADE99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52204-3A2B-4735-AE2F-AE1D3121F1D4}" type="pres">
      <dgm:prSet presAssocID="{AA7684FF-4CF0-441E-812E-4DAC82FADE99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2C504E-525E-4434-981C-3CD524E5534A}" srcId="{AA7684FF-4CF0-441E-812E-4DAC82FADE99}" destId="{7EB0857B-69B2-402C-B5A2-5BA7CBEEA8CD}" srcOrd="0" destOrd="0" parTransId="{51C6215F-8308-48DC-9C20-324B95FF849F}" sibTransId="{400BF30D-180A-4D76-BF3E-B6E001B5D1C1}"/>
    <dgm:cxn modelId="{48DC8099-8092-4887-9AF7-B091AC63DB60}" type="presOf" srcId="{BC5A2866-5A53-40C5-82B3-F3307534BDAB}" destId="{7A152204-3A2B-4735-AE2F-AE1D3121F1D4}" srcOrd="0" destOrd="0" presId="urn:microsoft.com/office/officeart/2005/8/layout/arrow6"/>
    <dgm:cxn modelId="{0557C332-9AA6-49B2-BC68-967EB059DB20}" type="presOf" srcId="{AA7684FF-4CF0-441E-812E-4DAC82FADE99}" destId="{01A72AF2-4DE0-483A-A348-1C7AF8B9E62D}" srcOrd="0" destOrd="0" presId="urn:microsoft.com/office/officeart/2005/8/layout/arrow6"/>
    <dgm:cxn modelId="{A17F0F59-C521-480E-A83A-D49CB41B840F}" srcId="{AA7684FF-4CF0-441E-812E-4DAC82FADE99}" destId="{BC5A2866-5A53-40C5-82B3-F3307534BDAB}" srcOrd="1" destOrd="0" parTransId="{0F9F175F-E676-4579-9860-5621E854FDB1}" sibTransId="{3D29B4E0-AC65-4BE9-823A-63414D59F163}"/>
    <dgm:cxn modelId="{AC47B938-6EEE-4191-89E3-0A2F0B2403D2}" type="presOf" srcId="{7EB0857B-69B2-402C-B5A2-5BA7CBEEA8CD}" destId="{5837AA42-B734-4237-A027-B9052CC65486}" srcOrd="0" destOrd="0" presId="urn:microsoft.com/office/officeart/2005/8/layout/arrow6"/>
    <dgm:cxn modelId="{5B06E3EC-4FD1-437C-AD43-DA02CC0E9A08}" type="presParOf" srcId="{01A72AF2-4DE0-483A-A348-1C7AF8B9E62D}" destId="{732F6817-7CBF-40FF-A106-B4254305D260}" srcOrd="0" destOrd="0" presId="urn:microsoft.com/office/officeart/2005/8/layout/arrow6"/>
    <dgm:cxn modelId="{4681F9D0-F86D-4933-84E0-2A7A422B0825}" type="presParOf" srcId="{01A72AF2-4DE0-483A-A348-1C7AF8B9E62D}" destId="{5837AA42-B734-4237-A027-B9052CC65486}" srcOrd="1" destOrd="0" presId="urn:microsoft.com/office/officeart/2005/8/layout/arrow6"/>
    <dgm:cxn modelId="{75F40D50-3421-4259-9C73-DF4C45B4262B}" type="presParOf" srcId="{01A72AF2-4DE0-483A-A348-1C7AF8B9E62D}" destId="{7A152204-3A2B-4735-AE2F-AE1D3121F1D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6FDC8B-642B-4650-B8BF-FA5737364F25}" type="doc">
      <dgm:prSet loTypeId="urn:microsoft.com/office/officeart/2005/8/layout/hList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AE5663-1122-48FD-8EA6-7EE38C69FC41}">
      <dgm:prSet phldrT="[Text]" custT="1"/>
      <dgm:spPr/>
      <dgm:t>
        <a:bodyPr/>
        <a:lstStyle/>
        <a:p>
          <a:pPr rtl="1"/>
          <a:r>
            <a:rPr lang="ar-JO" sz="4800" dirty="0" smtClean="0"/>
            <a:t> </a:t>
          </a:r>
          <a:endParaRPr lang="en-US" sz="4800" dirty="0"/>
        </a:p>
      </dgm:t>
    </dgm:pt>
    <dgm:pt modelId="{C231E715-7646-4CA0-AB0F-195DA408CD69}" type="parTrans" cxnId="{8C3AB931-F131-4549-944E-243950B1C345}">
      <dgm:prSet/>
      <dgm:spPr/>
      <dgm:t>
        <a:bodyPr/>
        <a:lstStyle/>
        <a:p>
          <a:pPr rtl="1"/>
          <a:endParaRPr lang="en-US" sz="2800"/>
        </a:p>
      </dgm:t>
    </dgm:pt>
    <dgm:pt modelId="{0039BE75-F42B-4FBC-9B42-B5912BD88952}" type="sibTrans" cxnId="{8C3AB931-F131-4549-944E-243950B1C345}">
      <dgm:prSet/>
      <dgm:spPr/>
      <dgm:t>
        <a:bodyPr/>
        <a:lstStyle/>
        <a:p>
          <a:pPr rtl="1"/>
          <a:endParaRPr lang="en-US" sz="2800"/>
        </a:p>
      </dgm:t>
    </dgm:pt>
    <dgm:pt modelId="{D3F26D3D-AE31-4865-9AAF-2DE48F8FEA68}">
      <dgm:prSet phldrT="[Text]" custT="1"/>
      <dgm:spPr/>
      <dgm:t>
        <a:bodyPr/>
        <a:lstStyle/>
        <a:p>
          <a:pPr rtl="1"/>
          <a:r>
            <a:rPr lang="ar-JO" sz="4400" dirty="0" smtClean="0"/>
            <a:t>أَرْنَبٌ</a:t>
          </a:r>
          <a:endParaRPr lang="en-US" sz="4400" dirty="0"/>
        </a:p>
      </dgm:t>
    </dgm:pt>
    <dgm:pt modelId="{47FD463B-123E-497D-A703-6D81AB84FF01}" type="parTrans" cxnId="{3399DB23-25DF-47D7-A20C-929F9165E1E7}">
      <dgm:prSet/>
      <dgm:spPr/>
      <dgm:t>
        <a:bodyPr/>
        <a:lstStyle/>
        <a:p>
          <a:pPr rtl="1"/>
          <a:endParaRPr lang="en-US" sz="2800"/>
        </a:p>
      </dgm:t>
    </dgm:pt>
    <dgm:pt modelId="{1412C5C1-A7AB-4D2E-90B2-2B96C77F0E3A}" type="sibTrans" cxnId="{3399DB23-25DF-47D7-A20C-929F9165E1E7}">
      <dgm:prSet/>
      <dgm:spPr/>
      <dgm:t>
        <a:bodyPr/>
        <a:lstStyle/>
        <a:p>
          <a:pPr rtl="1"/>
          <a:endParaRPr lang="en-US" sz="2800"/>
        </a:p>
      </dgm:t>
    </dgm:pt>
    <dgm:pt modelId="{851B8387-1978-48A5-B2B6-82656354D68A}">
      <dgm:prSet phldrT="[Text]" custT="1"/>
      <dgm:spPr/>
      <dgm:t>
        <a:bodyPr/>
        <a:lstStyle/>
        <a:p>
          <a:pPr rtl="1"/>
          <a:r>
            <a:rPr lang="ar-JO" sz="4800" dirty="0" smtClean="0"/>
            <a:t> </a:t>
          </a:r>
          <a:endParaRPr lang="en-US" sz="4800" dirty="0"/>
        </a:p>
      </dgm:t>
    </dgm:pt>
    <dgm:pt modelId="{9288C428-A7DB-4832-8328-D72B4A55BDDC}" type="parTrans" cxnId="{EAE57221-68FD-403C-B4DF-F8AC4D4FB72D}">
      <dgm:prSet/>
      <dgm:spPr/>
      <dgm:t>
        <a:bodyPr/>
        <a:lstStyle/>
        <a:p>
          <a:pPr rtl="1"/>
          <a:endParaRPr lang="en-US" sz="2800"/>
        </a:p>
      </dgm:t>
    </dgm:pt>
    <dgm:pt modelId="{19F592CD-4947-441E-A44F-3B04A2705F01}" type="sibTrans" cxnId="{EAE57221-68FD-403C-B4DF-F8AC4D4FB72D}">
      <dgm:prSet/>
      <dgm:spPr/>
      <dgm:t>
        <a:bodyPr/>
        <a:lstStyle/>
        <a:p>
          <a:pPr rtl="1"/>
          <a:endParaRPr lang="en-US" sz="2800"/>
        </a:p>
      </dgm:t>
    </dgm:pt>
    <dgm:pt modelId="{DAFA6D50-ED75-4150-A3C6-87C508EDFD15}">
      <dgm:prSet phldrT="[Text]" custT="1"/>
      <dgm:spPr/>
      <dgm:t>
        <a:bodyPr/>
        <a:lstStyle/>
        <a:p>
          <a:pPr rtl="1"/>
          <a:r>
            <a:rPr lang="ar-JO" sz="4400" dirty="0" smtClean="0"/>
            <a:t>أَرْنَبًا</a:t>
          </a:r>
          <a:endParaRPr lang="en-US" sz="4400" dirty="0"/>
        </a:p>
      </dgm:t>
    </dgm:pt>
    <dgm:pt modelId="{650CA4CC-DE59-4DAE-8819-F3A38D350BCD}" type="parTrans" cxnId="{5472A50B-6737-450E-8C8A-F09BDA2CCFE6}">
      <dgm:prSet/>
      <dgm:spPr/>
      <dgm:t>
        <a:bodyPr/>
        <a:lstStyle/>
        <a:p>
          <a:pPr rtl="1"/>
          <a:endParaRPr lang="en-US" sz="2800"/>
        </a:p>
      </dgm:t>
    </dgm:pt>
    <dgm:pt modelId="{4B350D03-DBB3-4263-A7F2-9317142BFDDA}" type="sibTrans" cxnId="{5472A50B-6737-450E-8C8A-F09BDA2CCFE6}">
      <dgm:prSet/>
      <dgm:spPr/>
      <dgm:t>
        <a:bodyPr/>
        <a:lstStyle/>
        <a:p>
          <a:pPr rtl="1"/>
          <a:endParaRPr lang="en-US" sz="2800"/>
        </a:p>
      </dgm:t>
    </dgm:pt>
    <dgm:pt modelId="{00A4BCB7-87D7-407D-92C1-8FE9E1C5DD3E}">
      <dgm:prSet phldrT="[Text]" custT="1"/>
      <dgm:spPr/>
      <dgm:t>
        <a:bodyPr/>
        <a:lstStyle/>
        <a:p>
          <a:pPr rtl="1"/>
          <a:r>
            <a:rPr lang="ar-JO" sz="4800" dirty="0" smtClean="0"/>
            <a:t> </a:t>
          </a:r>
          <a:endParaRPr lang="en-US" sz="4800" dirty="0"/>
        </a:p>
      </dgm:t>
    </dgm:pt>
    <dgm:pt modelId="{1A4221FD-8AA4-4D93-8318-E3C08F8BC5A2}" type="parTrans" cxnId="{D95E4127-177F-486E-B4A4-C7CFE31BB550}">
      <dgm:prSet/>
      <dgm:spPr/>
      <dgm:t>
        <a:bodyPr/>
        <a:lstStyle/>
        <a:p>
          <a:pPr rtl="1"/>
          <a:endParaRPr lang="en-US" sz="2800"/>
        </a:p>
      </dgm:t>
    </dgm:pt>
    <dgm:pt modelId="{D563043C-FC34-4C73-B464-9EF7026149BE}" type="sibTrans" cxnId="{D95E4127-177F-486E-B4A4-C7CFE31BB550}">
      <dgm:prSet/>
      <dgm:spPr/>
      <dgm:t>
        <a:bodyPr/>
        <a:lstStyle/>
        <a:p>
          <a:pPr rtl="1"/>
          <a:endParaRPr lang="en-US" sz="2800"/>
        </a:p>
      </dgm:t>
    </dgm:pt>
    <dgm:pt modelId="{FE6C2023-5E6D-45AE-ADA3-A63C64309E7B}">
      <dgm:prSet phldrT="[Text]" custT="1"/>
      <dgm:spPr/>
      <dgm:t>
        <a:bodyPr/>
        <a:lstStyle/>
        <a:p>
          <a:pPr rtl="1"/>
          <a:r>
            <a:rPr lang="ar-JO" sz="4400" dirty="0" smtClean="0"/>
            <a:t>أَرْنَبٍ</a:t>
          </a:r>
          <a:endParaRPr lang="en-US" sz="4400" dirty="0"/>
        </a:p>
      </dgm:t>
    </dgm:pt>
    <dgm:pt modelId="{AB4BB26E-A892-43F7-AD35-98518F5C7BE6}" type="parTrans" cxnId="{8DCBBA6D-07B2-4FA0-9A57-946171D2F956}">
      <dgm:prSet/>
      <dgm:spPr/>
      <dgm:t>
        <a:bodyPr/>
        <a:lstStyle/>
        <a:p>
          <a:pPr rtl="1"/>
          <a:endParaRPr lang="en-US" sz="2800"/>
        </a:p>
      </dgm:t>
    </dgm:pt>
    <dgm:pt modelId="{3064BD91-E0DD-413E-9AC1-E3BD214071B8}" type="sibTrans" cxnId="{8DCBBA6D-07B2-4FA0-9A57-946171D2F956}">
      <dgm:prSet/>
      <dgm:spPr/>
      <dgm:t>
        <a:bodyPr/>
        <a:lstStyle/>
        <a:p>
          <a:pPr rtl="1"/>
          <a:endParaRPr lang="en-US" sz="2800"/>
        </a:p>
      </dgm:t>
    </dgm:pt>
    <dgm:pt modelId="{D3A1A1C0-5751-4829-8F4E-596DCFA41B3A}">
      <dgm:prSet phldrT="[Text]" custT="1"/>
      <dgm:spPr/>
      <dgm:t>
        <a:bodyPr/>
        <a:lstStyle/>
        <a:p>
          <a:pPr rtl="1"/>
          <a:endParaRPr lang="en-US" sz="4400" dirty="0"/>
        </a:p>
      </dgm:t>
    </dgm:pt>
    <dgm:pt modelId="{46D73060-04D9-4999-A115-E64B2F301133}" type="parTrans" cxnId="{5129D336-7B77-45F6-AE57-84FA60F55EB9}">
      <dgm:prSet/>
      <dgm:spPr/>
      <dgm:t>
        <a:bodyPr/>
        <a:lstStyle/>
        <a:p>
          <a:endParaRPr lang="en-US" sz="2800"/>
        </a:p>
      </dgm:t>
    </dgm:pt>
    <dgm:pt modelId="{9491A761-2C7C-4F99-9C6E-0F9D5864B0B2}" type="sibTrans" cxnId="{5129D336-7B77-45F6-AE57-84FA60F55EB9}">
      <dgm:prSet/>
      <dgm:spPr/>
      <dgm:t>
        <a:bodyPr/>
        <a:lstStyle/>
        <a:p>
          <a:endParaRPr lang="en-US" sz="2800"/>
        </a:p>
      </dgm:t>
    </dgm:pt>
    <dgm:pt modelId="{87EA169A-FA40-4E83-8C18-353831607DCC}">
      <dgm:prSet phldrT="[Text]" custT="1"/>
      <dgm:spPr/>
      <dgm:t>
        <a:bodyPr/>
        <a:lstStyle/>
        <a:p>
          <a:pPr rtl="1"/>
          <a:r>
            <a:rPr lang="ar-JO" sz="4400" dirty="0" smtClean="0"/>
            <a:t>كِتابٌ</a:t>
          </a:r>
          <a:endParaRPr lang="en-US" sz="4400" dirty="0"/>
        </a:p>
      </dgm:t>
    </dgm:pt>
    <dgm:pt modelId="{3E368A65-E6D5-4EC5-AB96-61CDBA3D9902}" type="parTrans" cxnId="{DCEA95ED-175F-4B16-9A5A-E254785FC190}">
      <dgm:prSet/>
      <dgm:spPr/>
      <dgm:t>
        <a:bodyPr/>
        <a:lstStyle/>
        <a:p>
          <a:endParaRPr lang="en-US" sz="2800"/>
        </a:p>
      </dgm:t>
    </dgm:pt>
    <dgm:pt modelId="{D0FD805D-7002-4337-80E0-62090FFE00AD}" type="sibTrans" cxnId="{DCEA95ED-175F-4B16-9A5A-E254785FC190}">
      <dgm:prSet/>
      <dgm:spPr/>
      <dgm:t>
        <a:bodyPr/>
        <a:lstStyle/>
        <a:p>
          <a:endParaRPr lang="en-US" sz="2800"/>
        </a:p>
      </dgm:t>
    </dgm:pt>
    <dgm:pt modelId="{BD5BC6B6-3D35-459E-86CA-9BA617271575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EF7728D0-64E0-4920-9F08-8D9D459B2512}" type="parTrans" cxnId="{F08C2633-E599-4820-8773-4AE0BD0C5553}">
      <dgm:prSet/>
      <dgm:spPr/>
      <dgm:t>
        <a:bodyPr/>
        <a:lstStyle/>
        <a:p>
          <a:endParaRPr lang="en-US" sz="2800"/>
        </a:p>
      </dgm:t>
    </dgm:pt>
    <dgm:pt modelId="{D51F0D32-A272-43D0-B539-E56A4A670BC9}" type="sibTrans" cxnId="{F08C2633-E599-4820-8773-4AE0BD0C5553}">
      <dgm:prSet/>
      <dgm:spPr/>
      <dgm:t>
        <a:bodyPr/>
        <a:lstStyle/>
        <a:p>
          <a:endParaRPr lang="en-US" sz="2800"/>
        </a:p>
      </dgm:t>
    </dgm:pt>
    <dgm:pt modelId="{43AAEC0E-4F76-454A-94DF-CBAC7CD13764}">
      <dgm:prSet phldrT="[Text]" custT="1"/>
      <dgm:spPr/>
      <dgm:t>
        <a:bodyPr/>
        <a:lstStyle/>
        <a:p>
          <a:pPr rtl="1"/>
          <a:r>
            <a:rPr lang="ar-JO" sz="4400" dirty="0" smtClean="0"/>
            <a:t>بيتٌ</a:t>
          </a:r>
          <a:endParaRPr lang="en-US" sz="4400" dirty="0"/>
        </a:p>
      </dgm:t>
    </dgm:pt>
    <dgm:pt modelId="{C6A3B225-B70D-40EC-ABED-89DDBFEA7C13}" type="parTrans" cxnId="{4157244A-D6F7-4AB3-927F-579DD3E6ABBD}">
      <dgm:prSet/>
      <dgm:spPr/>
      <dgm:t>
        <a:bodyPr/>
        <a:lstStyle/>
        <a:p>
          <a:endParaRPr lang="en-US" sz="2800"/>
        </a:p>
      </dgm:t>
    </dgm:pt>
    <dgm:pt modelId="{5DC9CA9A-6A48-45AD-B8C7-79D3308E0489}" type="sibTrans" cxnId="{4157244A-D6F7-4AB3-927F-579DD3E6ABBD}">
      <dgm:prSet/>
      <dgm:spPr/>
      <dgm:t>
        <a:bodyPr/>
        <a:lstStyle/>
        <a:p>
          <a:endParaRPr lang="en-US" sz="2800"/>
        </a:p>
      </dgm:t>
    </dgm:pt>
    <dgm:pt modelId="{49838EEA-E351-45B9-AB80-B8C1F1DFA147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D537EF9D-455D-4306-9607-FEAC4AB9B283}" type="parTrans" cxnId="{A6B3D4A7-78B3-4713-9764-00848A4BE5C2}">
      <dgm:prSet/>
      <dgm:spPr/>
      <dgm:t>
        <a:bodyPr/>
        <a:lstStyle/>
        <a:p>
          <a:endParaRPr lang="en-US" sz="2800"/>
        </a:p>
      </dgm:t>
    </dgm:pt>
    <dgm:pt modelId="{DE75312F-C8F9-44CB-96E6-B228192FEFD7}" type="sibTrans" cxnId="{A6B3D4A7-78B3-4713-9764-00848A4BE5C2}">
      <dgm:prSet/>
      <dgm:spPr/>
      <dgm:t>
        <a:bodyPr/>
        <a:lstStyle/>
        <a:p>
          <a:endParaRPr lang="en-US" sz="2800"/>
        </a:p>
      </dgm:t>
    </dgm:pt>
    <dgm:pt modelId="{B9020492-1A90-4720-878B-C6542544815C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1F7ADE3D-E73F-4E64-A40A-A9B433C441F9}" type="parTrans" cxnId="{2A11BBE0-BB96-417E-8FF3-6FC75F5773BC}">
      <dgm:prSet/>
      <dgm:spPr/>
      <dgm:t>
        <a:bodyPr/>
        <a:lstStyle/>
        <a:p>
          <a:endParaRPr lang="en-US" sz="2800"/>
        </a:p>
      </dgm:t>
    </dgm:pt>
    <dgm:pt modelId="{DDADCF88-CD4C-4276-B476-DEE7ECFA0077}" type="sibTrans" cxnId="{2A11BBE0-BB96-417E-8FF3-6FC75F5773BC}">
      <dgm:prSet/>
      <dgm:spPr/>
      <dgm:t>
        <a:bodyPr/>
        <a:lstStyle/>
        <a:p>
          <a:endParaRPr lang="en-US" sz="2800"/>
        </a:p>
      </dgm:t>
    </dgm:pt>
    <dgm:pt modelId="{5149E3AC-6B92-47F3-A260-D009D5580121}">
      <dgm:prSet phldrT="[Text]" custT="1"/>
      <dgm:spPr/>
      <dgm:t>
        <a:bodyPr/>
        <a:lstStyle/>
        <a:p>
          <a:pPr rtl="1"/>
          <a:r>
            <a:rPr lang="ar-JO" sz="4400" dirty="0" smtClean="0"/>
            <a:t>قَلَمًا</a:t>
          </a:r>
          <a:endParaRPr lang="en-US" sz="4400" dirty="0"/>
        </a:p>
      </dgm:t>
    </dgm:pt>
    <dgm:pt modelId="{200993B5-46F0-4D9D-9B2E-5AA9DF993FF5}" type="parTrans" cxnId="{D246B4E3-06B5-4DF5-BFB6-1EDF6537DB3D}">
      <dgm:prSet/>
      <dgm:spPr/>
      <dgm:t>
        <a:bodyPr/>
        <a:lstStyle/>
        <a:p>
          <a:endParaRPr lang="en-US" sz="2800"/>
        </a:p>
      </dgm:t>
    </dgm:pt>
    <dgm:pt modelId="{DD91E7FB-D469-4AE7-96DA-0E3DE49B7472}" type="sibTrans" cxnId="{D246B4E3-06B5-4DF5-BFB6-1EDF6537DB3D}">
      <dgm:prSet/>
      <dgm:spPr/>
      <dgm:t>
        <a:bodyPr/>
        <a:lstStyle/>
        <a:p>
          <a:endParaRPr lang="en-US" sz="2800"/>
        </a:p>
      </dgm:t>
    </dgm:pt>
    <dgm:pt modelId="{E12C0EB8-1B0E-4B27-A075-49CB3EBB1F1B}">
      <dgm:prSet phldrT="[Text]" custT="1"/>
      <dgm:spPr/>
      <dgm:t>
        <a:bodyPr/>
        <a:lstStyle/>
        <a:p>
          <a:pPr rtl="1"/>
          <a:r>
            <a:rPr lang="ar-JO" sz="4400" dirty="0" smtClean="0"/>
            <a:t>كِتابٍ</a:t>
          </a:r>
          <a:endParaRPr lang="en-US" sz="4400" dirty="0"/>
        </a:p>
      </dgm:t>
    </dgm:pt>
    <dgm:pt modelId="{F36598FB-0242-4F7B-8D70-615982B1CB0E}" type="parTrans" cxnId="{1C49F68E-2BA7-41FB-8144-7472A1DD6F8C}">
      <dgm:prSet/>
      <dgm:spPr/>
      <dgm:t>
        <a:bodyPr/>
        <a:lstStyle/>
        <a:p>
          <a:endParaRPr lang="en-US" sz="2800"/>
        </a:p>
      </dgm:t>
    </dgm:pt>
    <dgm:pt modelId="{CDFBFA52-3069-4FB9-9D33-1976526093E3}" type="sibTrans" cxnId="{1C49F68E-2BA7-41FB-8144-7472A1DD6F8C}">
      <dgm:prSet/>
      <dgm:spPr/>
      <dgm:t>
        <a:bodyPr/>
        <a:lstStyle/>
        <a:p>
          <a:endParaRPr lang="en-US" sz="2800"/>
        </a:p>
      </dgm:t>
    </dgm:pt>
    <dgm:pt modelId="{081985E3-1DDC-4D54-9B1F-CC70A12AFC30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668B6974-BF3B-42F5-9E9F-07CA2A9DFEE2}" type="parTrans" cxnId="{98F05573-55A1-4165-A655-8A15EA7068DB}">
      <dgm:prSet/>
      <dgm:spPr/>
      <dgm:t>
        <a:bodyPr/>
        <a:lstStyle/>
        <a:p>
          <a:endParaRPr lang="en-US" sz="2800"/>
        </a:p>
      </dgm:t>
    </dgm:pt>
    <dgm:pt modelId="{59A0EF56-6C4F-4018-9F10-A34B1083BC2E}" type="sibTrans" cxnId="{98F05573-55A1-4165-A655-8A15EA7068DB}">
      <dgm:prSet/>
      <dgm:spPr/>
      <dgm:t>
        <a:bodyPr/>
        <a:lstStyle/>
        <a:p>
          <a:endParaRPr lang="en-US" sz="2800"/>
        </a:p>
      </dgm:t>
    </dgm:pt>
    <dgm:pt modelId="{EB84BD75-8CBA-4CCE-8CCF-5BE9CA11EAD5}">
      <dgm:prSet phldrT="[Text]" custT="1"/>
      <dgm:spPr/>
      <dgm:t>
        <a:bodyPr/>
        <a:lstStyle/>
        <a:p>
          <a:pPr rtl="1"/>
          <a:r>
            <a:rPr lang="ar-JO" sz="4400" dirty="0" smtClean="0"/>
            <a:t>بيتٍ</a:t>
          </a:r>
          <a:endParaRPr lang="en-US" sz="4400" dirty="0"/>
        </a:p>
      </dgm:t>
    </dgm:pt>
    <dgm:pt modelId="{3AF31AC7-DA8C-4350-BBFC-3D9289FB8BF7}" type="parTrans" cxnId="{72F12641-A0ED-4F7A-83F2-F3A2C4181837}">
      <dgm:prSet/>
      <dgm:spPr/>
      <dgm:t>
        <a:bodyPr/>
        <a:lstStyle/>
        <a:p>
          <a:endParaRPr lang="en-US" sz="2800"/>
        </a:p>
      </dgm:t>
    </dgm:pt>
    <dgm:pt modelId="{DF60BB3D-592A-462F-B059-9D6AD161C61C}" type="sibTrans" cxnId="{72F12641-A0ED-4F7A-83F2-F3A2C4181837}">
      <dgm:prSet/>
      <dgm:spPr/>
      <dgm:t>
        <a:bodyPr/>
        <a:lstStyle/>
        <a:p>
          <a:endParaRPr lang="en-US" sz="2800"/>
        </a:p>
      </dgm:t>
    </dgm:pt>
    <dgm:pt modelId="{9DCBE3C5-850C-4695-95D8-5B8429E88B8D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6E302FAB-24E1-445D-B31F-08C690CD0AC0}" type="parTrans" cxnId="{DE213926-5BBD-4395-9E65-E2CE77C0E72D}">
      <dgm:prSet/>
      <dgm:spPr/>
      <dgm:t>
        <a:bodyPr/>
        <a:lstStyle/>
        <a:p>
          <a:endParaRPr lang="en-US" sz="2800"/>
        </a:p>
      </dgm:t>
    </dgm:pt>
    <dgm:pt modelId="{15F8B605-6D63-44C9-B241-C4C1BEA2CD23}" type="sibTrans" cxnId="{DE213926-5BBD-4395-9E65-E2CE77C0E72D}">
      <dgm:prSet/>
      <dgm:spPr/>
      <dgm:t>
        <a:bodyPr/>
        <a:lstStyle/>
        <a:p>
          <a:endParaRPr lang="en-US" sz="2800"/>
        </a:p>
      </dgm:t>
    </dgm:pt>
    <dgm:pt modelId="{E7BC3C51-62AB-408E-BE44-354ECFBF35E3}">
      <dgm:prSet phldrT="[Text]" custT="1"/>
      <dgm:spPr/>
      <dgm:t>
        <a:bodyPr/>
        <a:lstStyle/>
        <a:p>
          <a:pPr rtl="1"/>
          <a:r>
            <a:rPr lang="ar-JO" sz="4400" dirty="0" smtClean="0"/>
            <a:t> </a:t>
          </a:r>
          <a:endParaRPr lang="en-US" sz="4400" dirty="0"/>
        </a:p>
      </dgm:t>
    </dgm:pt>
    <dgm:pt modelId="{862E8B37-BA9E-4F8F-AF36-DB12F50F8B1F}" type="parTrans" cxnId="{59A1D46A-EB32-4A0A-A893-26CE61D5495F}">
      <dgm:prSet/>
      <dgm:spPr/>
      <dgm:t>
        <a:bodyPr/>
        <a:lstStyle/>
        <a:p>
          <a:endParaRPr lang="en-US"/>
        </a:p>
      </dgm:t>
    </dgm:pt>
    <dgm:pt modelId="{2854DDB0-08DE-4B52-8378-E7F89CFEBBD3}" type="sibTrans" cxnId="{59A1D46A-EB32-4A0A-A893-26CE61D5495F}">
      <dgm:prSet/>
      <dgm:spPr/>
      <dgm:t>
        <a:bodyPr/>
        <a:lstStyle/>
        <a:p>
          <a:endParaRPr lang="en-US"/>
        </a:p>
      </dgm:t>
    </dgm:pt>
    <dgm:pt modelId="{A9D8F838-475C-4F4A-8F6E-2D34F45135A2}">
      <dgm:prSet phldrT="[Text]" custT="1"/>
      <dgm:spPr/>
      <dgm:t>
        <a:bodyPr/>
        <a:lstStyle/>
        <a:p>
          <a:pPr rtl="1"/>
          <a:r>
            <a:rPr lang="ar-JO" sz="4400" dirty="0" smtClean="0"/>
            <a:t>بَحْرًا</a:t>
          </a:r>
          <a:endParaRPr lang="en-US" sz="4400" dirty="0"/>
        </a:p>
      </dgm:t>
    </dgm:pt>
    <dgm:pt modelId="{B3806749-ED78-40E1-8B1C-8F7E108105B6}" type="parTrans" cxnId="{B0AB90E3-B9CE-4A86-83E1-5177DC28AD84}">
      <dgm:prSet/>
      <dgm:spPr/>
      <dgm:t>
        <a:bodyPr/>
        <a:lstStyle/>
        <a:p>
          <a:endParaRPr lang="en-US"/>
        </a:p>
      </dgm:t>
    </dgm:pt>
    <dgm:pt modelId="{7360B315-BF86-4A2C-A41B-722897D6FC94}" type="sibTrans" cxnId="{B0AB90E3-B9CE-4A86-83E1-5177DC28AD84}">
      <dgm:prSet/>
      <dgm:spPr/>
      <dgm:t>
        <a:bodyPr/>
        <a:lstStyle/>
        <a:p>
          <a:endParaRPr lang="en-US"/>
        </a:p>
      </dgm:t>
    </dgm:pt>
    <dgm:pt modelId="{CACF9A04-1F05-48FA-BE52-994D50BC02CB}" type="pres">
      <dgm:prSet presAssocID="{9F6FDC8B-642B-4650-B8BF-FA5737364F25}" presName="linearFlow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D1383F9-E3A4-4F1E-96C4-1C598937A039}" type="pres">
      <dgm:prSet presAssocID="{4DAE5663-1122-48FD-8EA6-7EE38C69FC41}" presName="compositeNode" presStyleCnt="0">
        <dgm:presLayoutVars>
          <dgm:bulletEnabled val="1"/>
        </dgm:presLayoutVars>
      </dgm:prSet>
      <dgm:spPr/>
    </dgm:pt>
    <dgm:pt modelId="{C42270F8-BB46-4725-AED5-6C5DECF71640}" type="pres">
      <dgm:prSet presAssocID="{4DAE5663-1122-48FD-8EA6-7EE38C69FC41}" presName="imag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7240E209-E5D4-45B0-9783-EC16CACC2F38}" type="pres">
      <dgm:prSet presAssocID="{4DAE5663-1122-48FD-8EA6-7EE38C69FC4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32DD4-336D-4C6D-B7DD-7D28653DCD36}" type="pres">
      <dgm:prSet presAssocID="{4DAE5663-1122-48FD-8EA6-7EE38C69FC41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25883-8916-4873-9B0C-4D9EDE1E7720}" type="pres">
      <dgm:prSet presAssocID="{0039BE75-F42B-4FBC-9B42-B5912BD88952}" presName="sibTrans" presStyleCnt="0"/>
      <dgm:spPr/>
    </dgm:pt>
    <dgm:pt modelId="{E662E4E2-4A54-490F-8350-53BEE6898108}" type="pres">
      <dgm:prSet presAssocID="{851B8387-1978-48A5-B2B6-82656354D68A}" presName="compositeNode" presStyleCnt="0">
        <dgm:presLayoutVars>
          <dgm:bulletEnabled val="1"/>
        </dgm:presLayoutVars>
      </dgm:prSet>
      <dgm:spPr/>
    </dgm:pt>
    <dgm:pt modelId="{D4B69E81-7215-435F-8E20-339320E90CEE}" type="pres">
      <dgm:prSet presAssocID="{851B8387-1978-48A5-B2B6-82656354D68A}" presName="imag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1AA95D8F-B7C7-4EB1-83BA-98199E881B71}" type="pres">
      <dgm:prSet presAssocID="{851B8387-1978-48A5-B2B6-82656354D68A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64CFE1-46A9-4486-9D80-440A2605763F}" type="pres">
      <dgm:prSet presAssocID="{851B8387-1978-48A5-B2B6-82656354D68A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9BB72-B9BF-4B98-9772-E46C1E2AEC15}" type="pres">
      <dgm:prSet presAssocID="{19F592CD-4947-441E-A44F-3B04A2705F01}" presName="sibTrans" presStyleCnt="0"/>
      <dgm:spPr/>
    </dgm:pt>
    <dgm:pt modelId="{472BAD5A-CF75-40D6-AF6F-8220EF7ABE52}" type="pres">
      <dgm:prSet presAssocID="{00A4BCB7-87D7-407D-92C1-8FE9E1C5DD3E}" presName="compositeNode" presStyleCnt="0">
        <dgm:presLayoutVars>
          <dgm:bulletEnabled val="1"/>
        </dgm:presLayoutVars>
      </dgm:prSet>
      <dgm:spPr/>
    </dgm:pt>
    <dgm:pt modelId="{AEBE82E8-7B19-4792-9ED8-87875B288368}" type="pres">
      <dgm:prSet presAssocID="{00A4BCB7-87D7-407D-92C1-8FE9E1C5DD3E}" presName="imag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E3BC45D2-D204-4DC9-B44A-0DC07E3371BD}" type="pres">
      <dgm:prSet presAssocID="{00A4BCB7-87D7-407D-92C1-8FE9E1C5DD3E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0ACF1-BDE8-432C-8CAA-CB9FB43CE03B}" type="pres">
      <dgm:prSet presAssocID="{00A4BCB7-87D7-407D-92C1-8FE9E1C5DD3E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115A27-5518-4A8D-AE6A-997C1D35E3D8}" type="presOf" srcId="{87EA169A-FA40-4E83-8C18-353831607DCC}" destId="{7240E209-E5D4-45B0-9783-EC16CACC2F38}" srcOrd="0" destOrd="1" presId="urn:microsoft.com/office/officeart/2005/8/layout/hList2"/>
    <dgm:cxn modelId="{2D880521-7E8C-4E6F-99CE-C77509605984}" type="presOf" srcId="{D3F26D3D-AE31-4865-9AAF-2DE48F8FEA68}" destId="{7240E209-E5D4-45B0-9783-EC16CACC2F38}" srcOrd="0" destOrd="0" presId="urn:microsoft.com/office/officeart/2005/8/layout/hList2"/>
    <dgm:cxn modelId="{3AA56643-881E-43C3-9544-E584418AEF14}" type="presOf" srcId="{B9020492-1A90-4720-878B-C6542544815C}" destId="{1AA95D8F-B7C7-4EB1-83BA-98199E881B71}" srcOrd="0" destOrd="1" presId="urn:microsoft.com/office/officeart/2005/8/layout/hList2"/>
    <dgm:cxn modelId="{615A2224-5679-44C2-93AE-A330EEDE5171}" type="presOf" srcId="{BD5BC6B6-3D35-459E-86CA-9BA617271575}" destId="{7240E209-E5D4-45B0-9783-EC16CACC2F38}" srcOrd="0" destOrd="2" presId="urn:microsoft.com/office/officeart/2005/8/layout/hList2"/>
    <dgm:cxn modelId="{D95E4127-177F-486E-B4A4-C7CFE31BB550}" srcId="{9F6FDC8B-642B-4650-B8BF-FA5737364F25}" destId="{00A4BCB7-87D7-407D-92C1-8FE9E1C5DD3E}" srcOrd="2" destOrd="0" parTransId="{1A4221FD-8AA4-4D93-8318-E3C08F8BC5A2}" sibTransId="{D563043C-FC34-4C73-B464-9EF7026149BE}"/>
    <dgm:cxn modelId="{DCEA95ED-175F-4B16-9A5A-E254785FC190}" srcId="{4DAE5663-1122-48FD-8EA6-7EE38C69FC41}" destId="{87EA169A-FA40-4E83-8C18-353831607DCC}" srcOrd="1" destOrd="0" parTransId="{3E368A65-E6D5-4EC5-AB96-61CDBA3D9902}" sibTransId="{D0FD805D-7002-4337-80E0-62090FFE00AD}"/>
    <dgm:cxn modelId="{0464F0EE-D3DB-421A-A8F3-D42BC1265FEB}" type="presOf" srcId="{9F6FDC8B-642B-4650-B8BF-FA5737364F25}" destId="{CACF9A04-1F05-48FA-BE52-994D50BC02CB}" srcOrd="0" destOrd="0" presId="urn:microsoft.com/office/officeart/2005/8/layout/hList2"/>
    <dgm:cxn modelId="{72F12641-A0ED-4F7A-83F2-F3A2C4181837}" srcId="{00A4BCB7-87D7-407D-92C1-8FE9E1C5DD3E}" destId="{EB84BD75-8CBA-4CCE-8CCF-5BE9CA11EAD5}" srcOrd="3" destOrd="0" parTransId="{3AF31AC7-DA8C-4350-BBFC-3D9289FB8BF7}" sibTransId="{DF60BB3D-592A-462F-B059-9D6AD161C61C}"/>
    <dgm:cxn modelId="{3399DB23-25DF-47D7-A20C-929F9165E1E7}" srcId="{4DAE5663-1122-48FD-8EA6-7EE38C69FC41}" destId="{D3F26D3D-AE31-4865-9AAF-2DE48F8FEA68}" srcOrd="0" destOrd="0" parTransId="{47FD463B-123E-497D-A703-6D81AB84FF01}" sibTransId="{1412C5C1-A7AB-4D2E-90B2-2B96C77F0E3A}"/>
    <dgm:cxn modelId="{0FBD0DE0-7AD7-458C-8A8A-39B2BC1396A2}" type="presOf" srcId="{851B8387-1978-48A5-B2B6-82656354D68A}" destId="{9364CFE1-46A9-4486-9D80-440A2605763F}" srcOrd="0" destOrd="0" presId="urn:microsoft.com/office/officeart/2005/8/layout/hList2"/>
    <dgm:cxn modelId="{EAE57221-68FD-403C-B4DF-F8AC4D4FB72D}" srcId="{9F6FDC8B-642B-4650-B8BF-FA5737364F25}" destId="{851B8387-1978-48A5-B2B6-82656354D68A}" srcOrd="1" destOrd="0" parTransId="{9288C428-A7DB-4832-8328-D72B4A55BDDC}" sibTransId="{19F592CD-4947-441E-A44F-3B04A2705F01}"/>
    <dgm:cxn modelId="{59A1D46A-EB32-4A0A-A893-26CE61D5495F}" srcId="{851B8387-1978-48A5-B2B6-82656354D68A}" destId="{E7BC3C51-62AB-408E-BE44-354ECFBF35E3}" srcOrd="3" destOrd="0" parTransId="{862E8B37-BA9E-4F8F-AF36-DB12F50F8B1F}" sibTransId="{2854DDB0-08DE-4B52-8378-E7F89CFEBBD3}"/>
    <dgm:cxn modelId="{B0AB90E3-B9CE-4A86-83E1-5177DC28AD84}" srcId="{851B8387-1978-48A5-B2B6-82656354D68A}" destId="{A9D8F838-475C-4F4A-8F6E-2D34F45135A2}" srcOrd="4" destOrd="0" parTransId="{B3806749-ED78-40E1-8B1C-8F7E108105B6}" sibTransId="{7360B315-BF86-4A2C-A41B-722897D6FC94}"/>
    <dgm:cxn modelId="{98F05573-55A1-4165-A655-8A15EA7068DB}" srcId="{00A4BCB7-87D7-407D-92C1-8FE9E1C5DD3E}" destId="{081985E3-1DDC-4D54-9B1F-CC70A12AFC30}" srcOrd="2" destOrd="0" parTransId="{668B6974-BF3B-42F5-9E9F-07CA2A9DFEE2}" sibTransId="{59A0EF56-6C4F-4018-9F10-A34B1083BC2E}"/>
    <dgm:cxn modelId="{2A11BBE0-BB96-417E-8FF3-6FC75F5773BC}" srcId="{851B8387-1978-48A5-B2B6-82656354D68A}" destId="{B9020492-1A90-4720-878B-C6542544815C}" srcOrd="1" destOrd="0" parTransId="{1F7ADE3D-E73F-4E64-A40A-A9B433C441F9}" sibTransId="{DDADCF88-CD4C-4276-B476-DEE7ECFA0077}"/>
    <dgm:cxn modelId="{5129D336-7B77-45F6-AE57-84FA60F55EB9}" srcId="{4DAE5663-1122-48FD-8EA6-7EE38C69FC41}" destId="{D3A1A1C0-5751-4829-8F4E-596DCFA41B3A}" srcOrd="5" destOrd="0" parTransId="{46D73060-04D9-4999-A115-E64B2F301133}" sibTransId="{9491A761-2C7C-4F99-9C6E-0F9D5864B0B2}"/>
    <dgm:cxn modelId="{20C4A31A-8F23-4ED9-92C4-9B7428763C8F}" type="presOf" srcId="{43AAEC0E-4F76-454A-94DF-CBAC7CD13764}" destId="{7240E209-E5D4-45B0-9783-EC16CACC2F38}" srcOrd="0" destOrd="3" presId="urn:microsoft.com/office/officeart/2005/8/layout/hList2"/>
    <dgm:cxn modelId="{DB5C158F-30AF-4AE4-BA47-A276DBA44B2B}" type="presOf" srcId="{FE6C2023-5E6D-45AE-ADA3-A63C64309E7B}" destId="{E3BC45D2-D204-4DC9-B44A-0DC07E3371BD}" srcOrd="0" destOrd="0" presId="urn:microsoft.com/office/officeart/2005/8/layout/hList2"/>
    <dgm:cxn modelId="{5472A50B-6737-450E-8C8A-F09BDA2CCFE6}" srcId="{851B8387-1978-48A5-B2B6-82656354D68A}" destId="{DAFA6D50-ED75-4150-A3C6-87C508EDFD15}" srcOrd="0" destOrd="0" parTransId="{650CA4CC-DE59-4DAE-8819-F3A38D350BCD}" sibTransId="{4B350D03-DBB3-4263-A7F2-9317142BFDDA}"/>
    <dgm:cxn modelId="{474966BE-FFB2-4677-B376-9CD276122757}" type="presOf" srcId="{D3A1A1C0-5751-4829-8F4E-596DCFA41B3A}" destId="{7240E209-E5D4-45B0-9783-EC16CACC2F38}" srcOrd="0" destOrd="5" presId="urn:microsoft.com/office/officeart/2005/8/layout/hList2"/>
    <dgm:cxn modelId="{E5E9DB46-AEFE-4FEF-A056-5852E87E868D}" type="presOf" srcId="{5149E3AC-6B92-47F3-A260-D009D5580121}" destId="{1AA95D8F-B7C7-4EB1-83BA-98199E881B71}" srcOrd="0" destOrd="2" presId="urn:microsoft.com/office/officeart/2005/8/layout/hList2"/>
    <dgm:cxn modelId="{8C3AB931-F131-4549-944E-243950B1C345}" srcId="{9F6FDC8B-642B-4650-B8BF-FA5737364F25}" destId="{4DAE5663-1122-48FD-8EA6-7EE38C69FC41}" srcOrd="0" destOrd="0" parTransId="{C231E715-7646-4CA0-AB0F-195DA408CD69}" sibTransId="{0039BE75-F42B-4FBC-9B42-B5912BD88952}"/>
    <dgm:cxn modelId="{4157244A-D6F7-4AB3-927F-579DD3E6ABBD}" srcId="{4DAE5663-1122-48FD-8EA6-7EE38C69FC41}" destId="{43AAEC0E-4F76-454A-94DF-CBAC7CD13764}" srcOrd="3" destOrd="0" parTransId="{C6A3B225-B70D-40EC-ABED-89DDBFEA7C13}" sibTransId="{5DC9CA9A-6A48-45AD-B8C7-79D3308E0489}"/>
    <dgm:cxn modelId="{B197AC6C-0B4B-4546-8BA0-3ADF07EF518C}" type="presOf" srcId="{9DCBE3C5-850C-4695-95D8-5B8429E88B8D}" destId="{E3BC45D2-D204-4DC9-B44A-0DC07E3371BD}" srcOrd="0" destOrd="4" presId="urn:microsoft.com/office/officeart/2005/8/layout/hList2"/>
    <dgm:cxn modelId="{F08C2633-E599-4820-8773-4AE0BD0C5553}" srcId="{4DAE5663-1122-48FD-8EA6-7EE38C69FC41}" destId="{BD5BC6B6-3D35-459E-86CA-9BA617271575}" srcOrd="2" destOrd="0" parTransId="{EF7728D0-64E0-4920-9F08-8D9D459B2512}" sibTransId="{D51F0D32-A272-43D0-B539-E56A4A670BC9}"/>
    <dgm:cxn modelId="{D246B4E3-06B5-4DF5-BFB6-1EDF6537DB3D}" srcId="{851B8387-1978-48A5-B2B6-82656354D68A}" destId="{5149E3AC-6B92-47F3-A260-D009D5580121}" srcOrd="2" destOrd="0" parTransId="{200993B5-46F0-4D9D-9B2E-5AA9DF993FF5}" sibTransId="{DD91E7FB-D469-4AE7-96DA-0E3DE49B7472}"/>
    <dgm:cxn modelId="{61FBFDC1-8CE5-41ED-93E1-E5AB18B9A98F}" type="presOf" srcId="{DAFA6D50-ED75-4150-A3C6-87C508EDFD15}" destId="{1AA95D8F-B7C7-4EB1-83BA-98199E881B71}" srcOrd="0" destOrd="0" presId="urn:microsoft.com/office/officeart/2005/8/layout/hList2"/>
    <dgm:cxn modelId="{DE213926-5BBD-4395-9E65-E2CE77C0E72D}" srcId="{00A4BCB7-87D7-407D-92C1-8FE9E1C5DD3E}" destId="{9DCBE3C5-850C-4695-95D8-5B8429E88B8D}" srcOrd="4" destOrd="0" parTransId="{6E302FAB-24E1-445D-B31F-08C690CD0AC0}" sibTransId="{15F8B605-6D63-44C9-B241-C4C1BEA2CD23}"/>
    <dgm:cxn modelId="{3AB055FB-3CC7-48FB-A5D9-A93B8DD01844}" type="presOf" srcId="{00A4BCB7-87D7-407D-92C1-8FE9E1C5DD3E}" destId="{BFC0ACF1-BDE8-432C-8CAA-CB9FB43CE03B}" srcOrd="0" destOrd="0" presId="urn:microsoft.com/office/officeart/2005/8/layout/hList2"/>
    <dgm:cxn modelId="{1DAC112A-F3F8-44B2-A8E1-EC156E23A51E}" type="presOf" srcId="{49838EEA-E351-45B9-AB80-B8C1F1DFA147}" destId="{7240E209-E5D4-45B0-9783-EC16CACC2F38}" srcOrd="0" destOrd="4" presId="urn:microsoft.com/office/officeart/2005/8/layout/hList2"/>
    <dgm:cxn modelId="{CD3AA58E-1995-4D26-89C6-F6F7FEC1A3B4}" type="presOf" srcId="{A9D8F838-475C-4F4A-8F6E-2D34F45135A2}" destId="{1AA95D8F-B7C7-4EB1-83BA-98199E881B71}" srcOrd="0" destOrd="4" presId="urn:microsoft.com/office/officeart/2005/8/layout/hList2"/>
    <dgm:cxn modelId="{5670DEF3-B5F4-4A3C-8A1B-AFDEE83F64DC}" type="presOf" srcId="{4DAE5663-1122-48FD-8EA6-7EE38C69FC41}" destId="{70432DD4-336D-4C6D-B7DD-7D28653DCD36}" srcOrd="0" destOrd="0" presId="urn:microsoft.com/office/officeart/2005/8/layout/hList2"/>
    <dgm:cxn modelId="{A6B3D4A7-78B3-4713-9764-00848A4BE5C2}" srcId="{4DAE5663-1122-48FD-8EA6-7EE38C69FC41}" destId="{49838EEA-E351-45B9-AB80-B8C1F1DFA147}" srcOrd="4" destOrd="0" parTransId="{D537EF9D-455D-4306-9607-FEAC4AB9B283}" sibTransId="{DE75312F-C8F9-44CB-96E6-B228192FEFD7}"/>
    <dgm:cxn modelId="{1C49F68E-2BA7-41FB-8144-7472A1DD6F8C}" srcId="{00A4BCB7-87D7-407D-92C1-8FE9E1C5DD3E}" destId="{E12C0EB8-1B0E-4B27-A075-49CB3EBB1F1B}" srcOrd="1" destOrd="0" parTransId="{F36598FB-0242-4F7B-8D70-615982B1CB0E}" sibTransId="{CDFBFA52-3069-4FB9-9D33-1976526093E3}"/>
    <dgm:cxn modelId="{8DCBBA6D-07B2-4FA0-9A57-946171D2F956}" srcId="{00A4BCB7-87D7-407D-92C1-8FE9E1C5DD3E}" destId="{FE6C2023-5E6D-45AE-ADA3-A63C64309E7B}" srcOrd="0" destOrd="0" parTransId="{AB4BB26E-A892-43F7-AD35-98518F5C7BE6}" sibTransId="{3064BD91-E0DD-413E-9AC1-E3BD214071B8}"/>
    <dgm:cxn modelId="{4DC7D2AE-71F4-4F76-A199-7F4DEA24F10C}" type="presOf" srcId="{EB84BD75-8CBA-4CCE-8CCF-5BE9CA11EAD5}" destId="{E3BC45D2-D204-4DC9-B44A-0DC07E3371BD}" srcOrd="0" destOrd="3" presId="urn:microsoft.com/office/officeart/2005/8/layout/hList2"/>
    <dgm:cxn modelId="{4E16B033-33D2-4B1A-A69D-D3AF16B5376A}" type="presOf" srcId="{081985E3-1DDC-4D54-9B1F-CC70A12AFC30}" destId="{E3BC45D2-D204-4DC9-B44A-0DC07E3371BD}" srcOrd="0" destOrd="2" presId="urn:microsoft.com/office/officeart/2005/8/layout/hList2"/>
    <dgm:cxn modelId="{B3FE039B-EA01-40B1-AFA5-B66CAA1687F7}" type="presOf" srcId="{E12C0EB8-1B0E-4B27-A075-49CB3EBB1F1B}" destId="{E3BC45D2-D204-4DC9-B44A-0DC07E3371BD}" srcOrd="0" destOrd="1" presId="urn:microsoft.com/office/officeart/2005/8/layout/hList2"/>
    <dgm:cxn modelId="{5C3F7793-8621-4684-B4C3-FA1FFB66DAD8}" type="presOf" srcId="{E7BC3C51-62AB-408E-BE44-354ECFBF35E3}" destId="{1AA95D8F-B7C7-4EB1-83BA-98199E881B71}" srcOrd="0" destOrd="3" presId="urn:microsoft.com/office/officeart/2005/8/layout/hList2"/>
    <dgm:cxn modelId="{22600559-18AE-4586-B031-CA646BC392EF}" type="presParOf" srcId="{CACF9A04-1F05-48FA-BE52-994D50BC02CB}" destId="{AD1383F9-E3A4-4F1E-96C4-1C598937A039}" srcOrd="0" destOrd="0" presId="urn:microsoft.com/office/officeart/2005/8/layout/hList2"/>
    <dgm:cxn modelId="{3B31A969-6114-4DF8-A116-85446886ED12}" type="presParOf" srcId="{AD1383F9-E3A4-4F1E-96C4-1C598937A039}" destId="{C42270F8-BB46-4725-AED5-6C5DECF71640}" srcOrd="0" destOrd="0" presId="urn:microsoft.com/office/officeart/2005/8/layout/hList2"/>
    <dgm:cxn modelId="{1BD830FB-8409-4BBC-B4AE-4ACDBA8229C2}" type="presParOf" srcId="{AD1383F9-E3A4-4F1E-96C4-1C598937A039}" destId="{7240E209-E5D4-45B0-9783-EC16CACC2F38}" srcOrd="1" destOrd="0" presId="urn:microsoft.com/office/officeart/2005/8/layout/hList2"/>
    <dgm:cxn modelId="{C0CF56F2-01C3-450D-8C38-B626150B96A7}" type="presParOf" srcId="{AD1383F9-E3A4-4F1E-96C4-1C598937A039}" destId="{70432DD4-336D-4C6D-B7DD-7D28653DCD36}" srcOrd="2" destOrd="0" presId="urn:microsoft.com/office/officeart/2005/8/layout/hList2"/>
    <dgm:cxn modelId="{D38553BA-9A82-4D4D-A780-B15F3B0038DA}" type="presParOf" srcId="{CACF9A04-1F05-48FA-BE52-994D50BC02CB}" destId="{B3625883-8916-4873-9B0C-4D9EDE1E7720}" srcOrd="1" destOrd="0" presId="urn:microsoft.com/office/officeart/2005/8/layout/hList2"/>
    <dgm:cxn modelId="{3FF3E35A-04B9-4CBA-BF25-743CD3515544}" type="presParOf" srcId="{CACF9A04-1F05-48FA-BE52-994D50BC02CB}" destId="{E662E4E2-4A54-490F-8350-53BEE6898108}" srcOrd="2" destOrd="0" presId="urn:microsoft.com/office/officeart/2005/8/layout/hList2"/>
    <dgm:cxn modelId="{35213C1B-E6DA-4DA8-8687-AE3CB1255BEC}" type="presParOf" srcId="{E662E4E2-4A54-490F-8350-53BEE6898108}" destId="{D4B69E81-7215-435F-8E20-339320E90CEE}" srcOrd="0" destOrd="0" presId="urn:microsoft.com/office/officeart/2005/8/layout/hList2"/>
    <dgm:cxn modelId="{15D9B124-148F-4898-B112-073814107821}" type="presParOf" srcId="{E662E4E2-4A54-490F-8350-53BEE6898108}" destId="{1AA95D8F-B7C7-4EB1-83BA-98199E881B71}" srcOrd="1" destOrd="0" presId="urn:microsoft.com/office/officeart/2005/8/layout/hList2"/>
    <dgm:cxn modelId="{BA4BBC56-9531-474D-82B2-C78192A34F71}" type="presParOf" srcId="{E662E4E2-4A54-490F-8350-53BEE6898108}" destId="{9364CFE1-46A9-4486-9D80-440A2605763F}" srcOrd="2" destOrd="0" presId="urn:microsoft.com/office/officeart/2005/8/layout/hList2"/>
    <dgm:cxn modelId="{619286D4-76C8-4114-8490-A4EEED2B0142}" type="presParOf" srcId="{CACF9A04-1F05-48FA-BE52-994D50BC02CB}" destId="{22C9BB72-B9BF-4B98-9772-E46C1E2AEC15}" srcOrd="3" destOrd="0" presId="urn:microsoft.com/office/officeart/2005/8/layout/hList2"/>
    <dgm:cxn modelId="{27491A3A-DBF0-4C7B-838C-82721D1E9EF7}" type="presParOf" srcId="{CACF9A04-1F05-48FA-BE52-994D50BC02CB}" destId="{472BAD5A-CF75-40D6-AF6F-8220EF7ABE52}" srcOrd="4" destOrd="0" presId="urn:microsoft.com/office/officeart/2005/8/layout/hList2"/>
    <dgm:cxn modelId="{0DAA943A-B1BE-44BE-8DE5-6CDF89BACADE}" type="presParOf" srcId="{472BAD5A-CF75-40D6-AF6F-8220EF7ABE52}" destId="{AEBE82E8-7B19-4792-9ED8-87875B288368}" srcOrd="0" destOrd="0" presId="urn:microsoft.com/office/officeart/2005/8/layout/hList2"/>
    <dgm:cxn modelId="{9BAF3746-CFE5-4F12-B992-577865E978DC}" type="presParOf" srcId="{472BAD5A-CF75-40D6-AF6F-8220EF7ABE52}" destId="{E3BC45D2-D204-4DC9-B44A-0DC07E3371BD}" srcOrd="1" destOrd="0" presId="urn:microsoft.com/office/officeart/2005/8/layout/hList2"/>
    <dgm:cxn modelId="{5A1F6B24-A6A2-4E0E-81B3-30250FF2A4A9}" type="presParOf" srcId="{472BAD5A-CF75-40D6-AF6F-8220EF7ABE52}" destId="{BFC0ACF1-BDE8-432C-8CAA-CB9FB43CE03B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F6817-7CBF-40FF-A106-B4254305D260}">
      <dsp:nvSpPr>
        <dsp:cNvPr id="0" name=""/>
        <dsp:cNvSpPr/>
      </dsp:nvSpPr>
      <dsp:spPr>
        <a:xfrm>
          <a:off x="0" y="689695"/>
          <a:ext cx="4908731" cy="1963492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7AA42-B734-4237-A027-B9052CC65486}">
      <dsp:nvSpPr>
        <dsp:cNvPr id="0" name=""/>
        <dsp:cNvSpPr/>
      </dsp:nvSpPr>
      <dsp:spPr>
        <a:xfrm>
          <a:off x="589047" y="1033306"/>
          <a:ext cx="1619881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خَلْقٌ</a:t>
          </a:r>
          <a:endParaRPr lang="en-US" sz="5400" kern="1200" dirty="0"/>
        </a:p>
      </dsp:txBody>
      <dsp:txXfrm>
        <a:off x="589047" y="1033306"/>
        <a:ext cx="1619881" cy="962111"/>
      </dsp:txXfrm>
    </dsp:sp>
    <dsp:sp modelId="{7A152204-3A2B-4735-AE2F-AE1D3121F1D4}">
      <dsp:nvSpPr>
        <dsp:cNvPr id="0" name=""/>
        <dsp:cNvSpPr/>
      </dsp:nvSpPr>
      <dsp:spPr>
        <a:xfrm>
          <a:off x="2454365" y="1347465"/>
          <a:ext cx="1914405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حَلْقٌ</a:t>
          </a:r>
          <a:endParaRPr lang="en-US" sz="5400" kern="1200" dirty="0"/>
        </a:p>
      </dsp:txBody>
      <dsp:txXfrm>
        <a:off x="2454365" y="1347465"/>
        <a:ext cx="1914405" cy="962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F6817-7CBF-40FF-A106-B4254305D260}">
      <dsp:nvSpPr>
        <dsp:cNvPr id="0" name=""/>
        <dsp:cNvSpPr/>
      </dsp:nvSpPr>
      <dsp:spPr>
        <a:xfrm>
          <a:off x="0" y="689695"/>
          <a:ext cx="4908731" cy="1963492"/>
        </a:xfrm>
        <a:prstGeom prst="leftRightRibb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7AA42-B734-4237-A027-B9052CC65486}">
      <dsp:nvSpPr>
        <dsp:cNvPr id="0" name=""/>
        <dsp:cNvSpPr/>
      </dsp:nvSpPr>
      <dsp:spPr>
        <a:xfrm>
          <a:off x="589047" y="1033306"/>
          <a:ext cx="1619881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نَخيلٌ</a:t>
          </a:r>
          <a:endParaRPr lang="en-US" sz="5400" kern="1200" dirty="0"/>
        </a:p>
      </dsp:txBody>
      <dsp:txXfrm>
        <a:off x="589047" y="1033306"/>
        <a:ext cx="1619881" cy="962111"/>
      </dsp:txXfrm>
    </dsp:sp>
    <dsp:sp modelId="{7A152204-3A2B-4735-AE2F-AE1D3121F1D4}">
      <dsp:nvSpPr>
        <dsp:cNvPr id="0" name=""/>
        <dsp:cNvSpPr/>
      </dsp:nvSpPr>
      <dsp:spPr>
        <a:xfrm>
          <a:off x="2454365" y="1347465"/>
          <a:ext cx="1914405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نَحيلٌ</a:t>
          </a:r>
          <a:endParaRPr lang="en-US" sz="5400" kern="1200" dirty="0"/>
        </a:p>
      </dsp:txBody>
      <dsp:txXfrm>
        <a:off x="2454365" y="1347465"/>
        <a:ext cx="1914405" cy="9621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F6817-7CBF-40FF-A106-B4254305D260}">
      <dsp:nvSpPr>
        <dsp:cNvPr id="0" name=""/>
        <dsp:cNvSpPr/>
      </dsp:nvSpPr>
      <dsp:spPr>
        <a:xfrm>
          <a:off x="0" y="689695"/>
          <a:ext cx="4908731" cy="1963492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7AA42-B734-4237-A027-B9052CC65486}">
      <dsp:nvSpPr>
        <dsp:cNvPr id="0" name=""/>
        <dsp:cNvSpPr/>
      </dsp:nvSpPr>
      <dsp:spPr>
        <a:xfrm>
          <a:off x="589047" y="1033306"/>
          <a:ext cx="1619881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حالٌ</a:t>
          </a:r>
          <a:endParaRPr lang="en-US" sz="5400" kern="1200" dirty="0"/>
        </a:p>
      </dsp:txBody>
      <dsp:txXfrm>
        <a:off x="589047" y="1033306"/>
        <a:ext cx="1619881" cy="962111"/>
      </dsp:txXfrm>
    </dsp:sp>
    <dsp:sp modelId="{7A152204-3A2B-4735-AE2F-AE1D3121F1D4}">
      <dsp:nvSpPr>
        <dsp:cNvPr id="0" name=""/>
        <dsp:cNvSpPr/>
      </dsp:nvSpPr>
      <dsp:spPr>
        <a:xfrm>
          <a:off x="2454365" y="1347465"/>
          <a:ext cx="1914405" cy="9621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خالٌ</a:t>
          </a:r>
          <a:endParaRPr lang="en-US" sz="5400" kern="1200" dirty="0"/>
        </a:p>
      </dsp:txBody>
      <dsp:txXfrm>
        <a:off x="2454365" y="1347465"/>
        <a:ext cx="1914405" cy="9621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32DD4-336D-4C6D-B7DD-7D28653DCD36}">
      <dsp:nvSpPr>
        <dsp:cNvPr id="0" name=""/>
        <dsp:cNvSpPr/>
      </dsp:nvSpPr>
      <dsp:spPr>
        <a:xfrm rot="5400000">
          <a:off x="8393067" y="2911589"/>
          <a:ext cx="4410906" cy="52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494" tIns="0" rIns="0" bIns="0" numCol="1" spcCol="1270" anchor="ctr" anchorCtr="0">
          <a:noAutofit/>
        </a:bodyPr>
        <a:lstStyle/>
        <a:p>
          <a:pPr lvl="0" algn="l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dirty="0" smtClean="0"/>
            <a:t> </a:t>
          </a:r>
          <a:endParaRPr lang="en-US" sz="4800" kern="1200" dirty="0"/>
        </a:p>
      </dsp:txBody>
      <dsp:txXfrm>
        <a:off x="8393067" y="2911589"/>
        <a:ext cx="4410906" cy="525536"/>
      </dsp:txXfrm>
    </dsp:sp>
    <dsp:sp modelId="{7240E209-E5D4-45B0-9783-EC16CACC2F38}">
      <dsp:nvSpPr>
        <dsp:cNvPr id="0" name=""/>
        <dsp:cNvSpPr/>
      </dsp:nvSpPr>
      <dsp:spPr>
        <a:xfrm>
          <a:off x="7718021" y="968905"/>
          <a:ext cx="2617730" cy="44109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463494" rIns="312928" bIns="312928" numCol="1" spcCol="1270" anchor="t" anchorCtr="0">
          <a:noAutofit/>
        </a:bodyPr>
        <a:lstStyle/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أَرْنَبٌ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كِتابٌ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بيتٌ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400" kern="1200" dirty="0"/>
        </a:p>
      </dsp:txBody>
      <dsp:txXfrm>
        <a:off x="7718021" y="968905"/>
        <a:ext cx="2617730" cy="4410906"/>
      </dsp:txXfrm>
    </dsp:sp>
    <dsp:sp modelId="{C42270F8-BB46-4725-AED5-6C5DECF71640}">
      <dsp:nvSpPr>
        <dsp:cNvPr id="0" name=""/>
        <dsp:cNvSpPr/>
      </dsp:nvSpPr>
      <dsp:spPr>
        <a:xfrm>
          <a:off x="9810215" y="275196"/>
          <a:ext cx="1051073" cy="10510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64CFE1-46A9-4486-9D80-440A2605763F}">
      <dsp:nvSpPr>
        <dsp:cNvPr id="0" name=""/>
        <dsp:cNvSpPr/>
      </dsp:nvSpPr>
      <dsp:spPr>
        <a:xfrm rot="5400000">
          <a:off x="4568766" y="2911589"/>
          <a:ext cx="4410906" cy="52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494" tIns="0" rIns="0" bIns="0" numCol="1" spcCol="1270" anchor="ctr" anchorCtr="0">
          <a:noAutofit/>
        </a:bodyPr>
        <a:lstStyle/>
        <a:p>
          <a:pPr lvl="0" algn="l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dirty="0" smtClean="0"/>
            <a:t> </a:t>
          </a:r>
          <a:endParaRPr lang="en-US" sz="4800" kern="1200" dirty="0"/>
        </a:p>
      </dsp:txBody>
      <dsp:txXfrm>
        <a:off x="4568766" y="2911589"/>
        <a:ext cx="4410906" cy="525536"/>
      </dsp:txXfrm>
    </dsp:sp>
    <dsp:sp modelId="{1AA95D8F-B7C7-4EB1-83BA-98199E881B71}">
      <dsp:nvSpPr>
        <dsp:cNvPr id="0" name=""/>
        <dsp:cNvSpPr/>
      </dsp:nvSpPr>
      <dsp:spPr>
        <a:xfrm>
          <a:off x="3893720" y="968905"/>
          <a:ext cx="2617730" cy="4410906"/>
        </a:xfrm>
        <a:prstGeom prst="rect">
          <a:avLst/>
        </a:prstGeom>
        <a:solidFill>
          <a:schemeClr val="accent2">
            <a:hueOff val="-4979090"/>
            <a:satOff val="26639"/>
            <a:lumOff val="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463494" rIns="312928" bIns="312928" numCol="1" spcCol="1270" anchor="t" anchorCtr="0">
          <a:noAutofit/>
        </a:bodyPr>
        <a:lstStyle/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أَرْنَبًا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قَلَمًا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بَحْرًا</a:t>
          </a:r>
          <a:endParaRPr lang="en-US" sz="4400" kern="1200" dirty="0"/>
        </a:p>
      </dsp:txBody>
      <dsp:txXfrm>
        <a:off x="3893720" y="968905"/>
        <a:ext cx="2617730" cy="4410906"/>
      </dsp:txXfrm>
    </dsp:sp>
    <dsp:sp modelId="{D4B69E81-7215-435F-8E20-339320E90CEE}">
      <dsp:nvSpPr>
        <dsp:cNvPr id="0" name=""/>
        <dsp:cNvSpPr/>
      </dsp:nvSpPr>
      <dsp:spPr>
        <a:xfrm>
          <a:off x="5985914" y="275196"/>
          <a:ext cx="1051073" cy="105107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C0ACF1-BDE8-432C-8CAA-CB9FB43CE03B}">
      <dsp:nvSpPr>
        <dsp:cNvPr id="0" name=""/>
        <dsp:cNvSpPr/>
      </dsp:nvSpPr>
      <dsp:spPr>
        <a:xfrm rot="5400000">
          <a:off x="744464" y="2911589"/>
          <a:ext cx="4410906" cy="52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3494" tIns="0" rIns="0" bIns="0" numCol="1" spcCol="1270" anchor="ctr" anchorCtr="0">
          <a:noAutofit/>
        </a:bodyPr>
        <a:lstStyle/>
        <a:p>
          <a:pPr lvl="0" algn="l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dirty="0" smtClean="0"/>
            <a:t> </a:t>
          </a:r>
          <a:endParaRPr lang="en-US" sz="4800" kern="1200" dirty="0"/>
        </a:p>
      </dsp:txBody>
      <dsp:txXfrm>
        <a:off x="744464" y="2911589"/>
        <a:ext cx="4410906" cy="525536"/>
      </dsp:txXfrm>
    </dsp:sp>
    <dsp:sp modelId="{E3BC45D2-D204-4DC9-B44A-0DC07E3371BD}">
      <dsp:nvSpPr>
        <dsp:cNvPr id="0" name=""/>
        <dsp:cNvSpPr/>
      </dsp:nvSpPr>
      <dsp:spPr>
        <a:xfrm>
          <a:off x="69419" y="968905"/>
          <a:ext cx="2617730" cy="4410906"/>
        </a:xfrm>
        <a:prstGeom prst="rect">
          <a:avLst/>
        </a:prstGeom>
        <a:solidFill>
          <a:schemeClr val="accent2">
            <a:hueOff val="-9958180"/>
            <a:satOff val="53278"/>
            <a:lumOff val="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463494" rIns="312928" bIns="312928" numCol="1" spcCol="1270" anchor="t" anchorCtr="0">
          <a:noAutofit/>
        </a:bodyPr>
        <a:lstStyle/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أَرْنَبٍ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كِتابٍ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بيتٍ</a:t>
          </a:r>
          <a:endParaRPr lang="en-US" sz="4400" kern="1200" dirty="0"/>
        </a:p>
        <a:p>
          <a:pPr marL="285750" lvl="1" indent="-285750" algn="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JO" sz="4400" kern="1200" dirty="0" smtClean="0"/>
            <a:t> </a:t>
          </a:r>
          <a:endParaRPr lang="en-US" sz="4400" kern="1200" dirty="0"/>
        </a:p>
      </dsp:txBody>
      <dsp:txXfrm>
        <a:off x="69419" y="968905"/>
        <a:ext cx="2617730" cy="4410906"/>
      </dsp:txXfrm>
    </dsp:sp>
    <dsp:sp modelId="{AEBE82E8-7B19-4792-9ED8-87875B288368}">
      <dsp:nvSpPr>
        <dsp:cNvPr id="0" name=""/>
        <dsp:cNvSpPr/>
      </dsp:nvSpPr>
      <dsp:spPr>
        <a:xfrm>
          <a:off x="2161612" y="275196"/>
          <a:ext cx="1051073" cy="10510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7311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59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12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532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6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31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3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0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4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588063198492534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588063198492534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1.jp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66" y="0"/>
            <a:ext cx="4798147" cy="44262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8A85D9F-D26A-46D0-A104-5487A36D9718}"/>
              </a:ext>
            </a:extLst>
          </p:cNvPr>
          <p:cNvSpPr/>
          <p:nvPr/>
        </p:nvSpPr>
        <p:spPr>
          <a:xfrm>
            <a:off x="830548" y="3216886"/>
            <a:ext cx="348853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Join 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EC4479-DA53-4EBA-BF3E-B7BEA04E7F61}"/>
              </a:ext>
            </a:extLst>
          </p:cNvPr>
          <p:cNvSpPr/>
          <p:nvPr/>
        </p:nvSpPr>
        <p:spPr>
          <a:xfrm>
            <a:off x="279139" y="90000"/>
            <a:ext cx="6576776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0" b="1" cap="none" spc="0" dirty="0">
                <a:ln w="381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00FF99"/>
                </a:solidFill>
                <a:effectLst/>
              </a:rPr>
              <a:t>Teacher</a:t>
            </a:r>
          </a:p>
          <a:p>
            <a:pPr algn="ctr"/>
            <a:r>
              <a:rPr lang="en-US" sz="8000" b="1" cap="none" spc="0" dirty="0">
                <a:ln w="381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00FF99"/>
                </a:solidFill>
                <a:effectLst/>
              </a:rPr>
              <a:t> Fida Jasser</a:t>
            </a:r>
          </a:p>
        </p:txBody>
      </p:sp>
      <p:sp>
        <p:nvSpPr>
          <p:cNvPr id="5" name="Arrow: Down 5">
            <a:extLst>
              <a:ext uri="{FF2B5EF4-FFF2-40B4-BE49-F238E27FC236}">
                <a16:creationId xmlns:a16="http://schemas.microsoft.com/office/drawing/2014/main" id="{F283658D-0365-469D-8FC5-A5B7CE75CA79}"/>
              </a:ext>
            </a:extLst>
          </p:cNvPr>
          <p:cNvSpPr/>
          <p:nvPr/>
        </p:nvSpPr>
        <p:spPr>
          <a:xfrm>
            <a:off x="4422260" y="3456577"/>
            <a:ext cx="1059471" cy="868305"/>
          </a:xfrm>
          <a:prstGeom prst="down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Box 7">
            <a:hlinkClick r:id="rId3"/>
            <a:extLst>
              <a:ext uri="{FF2B5EF4-FFF2-40B4-BE49-F238E27FC236}">
                <a16:creationId xmlns:a16="http://schemas.microsoft.com/office/drawing/2014/main" id="{C572F218-D0FD-4F03-BA0F-436D68EA2E21}"/>
              </a:ext>
            </a:extLst>
          </p:cNvPr>
          <p:cNvSpPr txBox="1"/>
          <p:nvPr/>
        </p:nvSpPr>
        <p:spPr>
          <a:xfrm>
            <a:off x="830548" y="4626749"/>
            <a:ext cx="73245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ln w="12700">
                  <a:solidFill>
                    <a:srgbClr val="00206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https://www.facebook.com/groups/588063198492534/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DBB3FB-609B-4F78-9A9E-EC4E22A883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44952">
            <a:off x="7691679" y="5416650"/>
            <a:ext cx="1343975" cy="125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523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64570" y="365145"/>
            <a:ext cx="56012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أُحَلّل الْكَلِماتِ إلى مَقاطِعَ: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287691" y="1711234"/>
            <a:ext cx="2704011" cy="10842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اصْطادَ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287690" y="3122023"/>
            <a:ext cx="2704011" cy="1084217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الْتَقَطَ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287689" y="4532812"/>
            <a:ext cx="2704011" cy="10842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مُكافَأَةٌ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539370" y="1854925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791049" y="1854925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042728" y="1854925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539370" y="3278776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91049" y="3278776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042728" y="3278776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294407" y="3278776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539370" y="4702628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91049" y="4702628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042728" y="4702628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294407" y="4702628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46086" y="4676502"/>
            <a:ext cx="1617692" cy="7968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........</a:t>
            </a:r>
            <a:endParaRPr lang="ar-JO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001773" y="1877312"/>
            <a:ext cx="9140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اصْـ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35" y="1881051"/>
            <a:ext cx="6511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طا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53571" y="1877311"/>
            <a:ext cx="396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دَ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920281" y="3282515"/>
            <a:ext cx="5950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الْـ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55772" y="3261694"/>
            <a:ext cx="4732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تَـ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667330" y="3282514"/>
            <a:ext cx="4940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قَـ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931072" y="3282514"/>
            <a:ext cx="5068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طَ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37847" y="4726177"/>
            <a:ext cx="5613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مُـ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55772" y="4719708"/>
            <a:ext cx="5501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كا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39890" y="4740529"/>
            <a:ext cx="4940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فَـ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048638" y="4726176"/>
            <a:ext cx="3177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أَ</a:t>
            </a:r>
            <a:endParaRPr lang="ar-JO" sz="4800" b="1" dirty="0">
              <a:solidFill>
                <a:srgbClr val="00206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206915" y="4681528"/>
            <a:ext cx="396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b="1" dirty="0" smtClean="0">
                <a:ln w="0"/>
                <a:solidFill>
                  <a:srgbClr val="002060"/>
                </a:solidFill>
              </a:rPr>
              <a:t>ةٌ</a:t>
            </a:r>
            <a:endParaRPr lang="ar-JO" sz="4800" b="1" dirty="0">
              <a:solidFill>
                <a:srgbClr val="002060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2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74228" y="2129246"/>
            <a:ext cx="5296991" cy="2612571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" name="Rectangle 1"/>
          <p:cNvSpPr/>
          <p:nvPr/>
        </p:nvSpPr>
        <p:spPr>
          <a:xfrm>
            <a:off x="4269479" y="443522"/>
            <a:ext cx="76851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أُرَكّبُ مِنَ الْمَقاطِعِ كَلِماتٍ، وأَكْتُبُها: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10469581" y="2952174"/>
            <a:ext cx="945941" cy="95365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أَخْـ</a:t>
            </a:r>
            <a:endParaRPr lang="ar-JO" sz="4000" dirty="0"/>
          </a:p>
        </p:txBody>
      </p:sp>
      <p:sp>
        <p:nvSpPr>
          <p:cNvPr id="5" name="Up Arrow 4"/>
          <p:cNvSpPr/>
          <p:nvPr/>
        </p:nvSpPr>
        <p:spPr>
          <a:xfrm rot="18054961">
            <a:off x="10139714" y="2650226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Up Arrow 5"/>
          <p:cNvSpPr/>
          <p:nvPr/>
        </p:nvSpPr>
        <p:spPr>
          <a:xfrm rot="16200000">
            <a:off x="10014117" y="3140999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Up Arrow 6"/>
          <p:cNvSpPr/>
          <p:nvPr/>
        </p:nvSpPr>
        <p:spPr>
          <a:xfrm rot="14437905">
            <a:off x="10155195" y="3626753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8" name="Oval 7"/>
          <p:cNvSpPr/>
          <p:nvPr/>
        </p:nvSpPr>
        <p:spPr>
          <a:xfrm>
            <a:off x="8549430" y="2277787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رَ</a:t>
            </a:r>
            <a:endParaRPr lang="ar-JO" sz="4000" dirty="0"/>
          </a:p>
        </p:txBody>
      </p:sp>
      <p:sp>
        <p:nvSpPr>
          <p:cNvPr id="9" name="Oval 8"/>
          <p:cNvSpPr/>
          <p:nvPr/>
        </p:nvSpPr>
        <p:spPr>
          <a:xfrm>
            <a:off x="8619519" y="3075702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بَـ</a:t>
            </a:r>
            <a:endParaRPr lang="ar-JO" sz="4000" dirty="0"/>
          </a:p>
        </p:txBody>
      </p:sp>
      <p:sp>
        <p:nvSpPr>
          <p:cNvPr id="10" name="Oval 9"/>
          <p:cNvSpPr/>
          <p:nvPr/>
        </p:nvSpPr>
        <p:spPr>
          <a:xfrm>
            <a:off x="8603136" y="3907519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طَ</a:t>
            </a:r>
            <a:endParaRPr lang="ar-JO" sz="4000" dirty="0"/>
          </a:p>
        </p:txBody>
      </p:sp>
      <p:sp>
        <p:nvSpPr>
          <p:cNvPr id="11" name="Up Arrow 10"/>
          <p:cNvSpPr/>
          <p:nvPr/>
        </p:nvSpPr>
        <p:spPr>
          <a:xfrm rot="16200000">
            <a:off x="7917743" y="2314474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2" name="Up Arrow 11"/>
          <p:cNvSpPr/>
          <p:nvPr/>
        </p:nvSpPr>
        <p:spPr>
          <a:xfrm rot="16200000">
            <a:off x="7909121" y="3119503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3" name="Up Arrow 12"/>
          <p:cNvSpPr/>
          <p:nvPr/>
        </p:nvSpPr>
        <p:spPr>
          <a:xfrm rot="16200000">
            <a:off x="7928607" y="4003802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4" name="Oval 13"/>
          <p:cNvSpPr/>
          <p:nvPr/>
        </p:nvSpPr>
        <p:spPr>
          <a:xfrm>
            <a:off x="6523145" y="2263061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جَ</a:t>
            </a:r>
            <a:endParaRPr lang="ar-JO" sz="4000" dirty="0"/>
          </a:p>
        </p:txBody>
      </p:sp>
      <p:sp>
        <p:nvSpPr>
          <p:cNvPr id="15" name="Oval 14"/>
          <p:cNvSpPr/>
          <p:nvPr/>
        </p:nvSpPr>
        <p:spPr>
          <a:xfrm>
            <a:off x="6593234" y="3060976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رَ</a:t>
            </a:r>
            <a:endParaRPr lang="ar-JO" sz="4000" dirty="0"/>
          </a:p>
        </p:txBody>
      </p:sp>
      <p:sp>
        <p:nvSpPr>
          <p:cNvPr id="16" name="Oval 15"/>
          <p:cNvSpPr/>
          <p:nvPr/>
        </p:nvSpPr>
        <p:spPr>
          <a:xfrm>
            <a:off x="6576851" y="3892793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أَ</a:t>
            </a:r>
            <a:endParaRPr lang="ar-JO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946366" y="2235202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907177" y="3005539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992497" y="3881268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21" name="Rectangle 20"/>
          <p:cNvSpPr/>
          <p:nvPr/>
        </p:nvSpPr>
        <p:spPr>
          <a:xfrm>
            <a:off x="3832107" y="1986746"/>
            <a:ext cx="14221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أَخْرَجَ</a:t>
            </a:r>
            <a:endParaRPr lang="en-US" sz="54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13442" y="2757083"/>
            <a:ext cx="12266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أَخْبَرَ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90955" y="3618837"/>
            <a:ext cx="1255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أَخْطَأَ</a:t>
            </a:r>
            <a:endParaRPr lang="en-US" sz="54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8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74228" y="2129246"/>
            <a:ext cx="5296991" cy="2612571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" name="Oval 2"/>
          <p:cNvSpPr/>
          <p:nvPr/>
        </p:nvSpPr>
        <p:spPr>
          <a:xfrm>
            <a:off x="10469581" y="2952174"/>
            <a:ext cx="945941" cy="95365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ما</a:t>
            </a:r>
            <a:endParaRPr lang="ar-JO" sz="4000" dirty="0"/>
          </a:p>
        </p:txBody>
      </p:sp>
      <p:sp>
        <p:nvSpPr>
          <p:cNvPr id="5" name="Up Arrow 4"/>
          <p:cNvSpPr/>
          <p:nvPr/>
        </p:nvSpPr>
        <p:spPr>
          <a:xfrm rot="18054961">
            <a:off x="10139714" y="2650226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Up Arrow 5"/>
          <p:cNvSpPr/>
          <p:nvPr/>
        </p:nvSpPr>
        <p:spPr>
          <a:xfrm rot="16200000">
            <a:off x="10014117" y="3140999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Up Arrow 6"/>
          <p:cNvSpPr/>
          <p:nvPr/>
        </p:nvSpPr>
        <p:spPr>
          <a:xfrm rot="14437905">
            <a:off x="10155195" y="3626753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8" name="Oval 7"/>
          <p:cNvSpPr/>
          <p:nvPr/>
        </p:nvSpPr>
        <p:spPr>
          <a:xfrm>
            <a:off x="8549430" y="2277787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جِـ</a:t>
            </a:r>
            <a:endParaRPr lang="ar-JO" sz="4000" dirty="0"/>
          </a:p>
        </p:txBody>
      </p:sp>
      <p:sp>
        <p:nvSpPr>
          <p:cNvPr id="9" name="Oval 8"/>
          <p:cNvSpPr/>
          <p:nvPr/>
        </p:nvSpPr>
        <p:spPr>
          <a:xfrm>
            <a:off x="8619519" y="3075702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لِـ</a:t>
            </a:r>
            <a:endParaRPr lang="ar-JO" sz="4000" dirty="0"/>
          </a:p>
        </p:txBody>
      </p:sp>
      <p:sp>
        <p:nvSpPr>
          <p:cNvPr id="10" name="Oval 9"/>
          <p:cNvSpPr/>
          <p:nvPr/>
        </p:nvSpPr>
        <p:spPr>
          <a:xfrm>
            <a:off x="8603136" y="3907519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زِ</a:t>
            </a:r>
            <a:endParaRPr lang="ar-JO" sz="4000" dirty="0"/>
          </a:p>
        </p:txBody>
      </p:sp>
      <p:sp>
        <p:nvSpPr>
          <p:cNvPr id="11" name="Up Arrow 10"/>
          <p:cNvSpPr/>
          <p:nvPr/>
        </p:nvSpPr>
        <p:spPr>
          <a:xfrm rot="16200000">
            <a:off x="7917743" y="2314474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2" name="Up Arrow 11"/>
          <p:cNvSpPr/>
          <p:nvPr/>
        </p:nvSpPr>
        <p:spPr>
          <a:xfrm rot="16200000">
            <a:off x="7909121" y="3119503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3" name="Up Arrow 12"/>
          <p:cNvSpPr/>
          <p:nvPr/>
        </p:nvSpPr>
        <p:spPr>
          <a:xfrm rot="16200000">
            <a:off x="7928607" y="4003802"/>
            <a:ext cx="252000" cy="57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4" name="Oval 13"/>
          <p:cNvSpPr/>
          <p:nvPr/>
        </p:nvSpPr>
        <p:spPr>
          <a:xfrm>
            <a:off x="6523145" y="2263061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دٌ</a:t>
            </a:r>
            <a:endParaRPr lang="ar-JO" sz="4000" dirty="0"/>
          </a:p>
        </p:txBody>
      </p:sp>
      <p:sp>
        <p:nvSpPr>
          <p:cNvPr id="15" name="Oval 14"/>
          <p:cNvSpPr/>
          <p:nvPr/>
        </p:nvSpPr>
        <p:spPr>
          <a:xfrm>
            <a:off x="6593234" y="3060976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كٌ</a:t>
            </a:r>
            <a:endParaRPr lang="ar-JO" sz="4000" dirty="0"/>
          </a:p>
        </p:txBody>
      </p:sp>
      <p:sp>
        <p:nvSpPr>
          <p:cNvPr id="16" name="Oval 15"/>
          <p:cNvSpPr/>
          <p:nvPr/>
        </p:nvSpPr>
        <p:spPr>
          <a:xfrm>
            <a:off x="6576851" y="3892793"/>
            <a:ext cx="1052497" cy="6493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dirty="0" smtClean="0"/>
              <a:t>نٌ</a:t>
            </a:r>
            <a:endParaRPr lang="ar-JO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946366" y="2235202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907177" y="3005539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992497" y="3881268"/>
            <a:ext cx="38772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21" name="Rectangle 20"/>
          <p:cNvSpPr/>
          <p:nvPr/>
        </p:nvSpPr>
        <p:spPr>
          <a:xfrm>
            <a:off x="3934699" y="1986746"/>
            <a:ext cx="12170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ماجِدٌ</a:t>
            </a:r>
            <a:endParaRPr lang="en-US" sz="5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39090" y="2757083"/>
            <a:ext cx="1175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مالِكٌ</a:t>
            </a:r>
            <a:endParaRPr lang="en-US" sz="5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94382" y="3618837"/>
            <a:ext cx="13179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مازِنٌ</a:t>
            </a:r>
            <a:endParaRPr lang="en-US" sz="5400" b="0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26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1420" y="404334"/>
            <a:ext cx="9783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أُعيدُ تَرْتيبَ الْكَلِماتِ؛ لِأُكَوّنَ جُمْلَتَيْنِ مُفيدَتَيْنِ: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44000" y="2299063"/>
            <a:ext cx="2011680" cy="1005840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</a:rPr>
              <a:t>مازِنٌ</a:t>
            </a:r>
            <a:endParaRPr lang="ar-JO" sz="4400" dirty="0">
              <a:ln w="0"/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132320" y="2299063"/>
            <a:ext cx="2011680" cy="1005840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</a:rPr>
              <a:t>خَرَجَ</a:t>
            </a:r>
            <a:endParaRPr lang="ar-JO" sz="4400" dirty="0">
              <a:ln w="0"/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20640" y="2299063"/>
            <a:ext cx="2011680" cy="1005840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</a:rPr>
              <a:t>مِنَ</a:t>
            </a:r>
            <a:endParaRPr lang="ar-JO" sz="4400" dirty="0">
              <a:ln w="0"/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108960" y="2299063"/>
            <a:ext cx="2011680" cy="1005840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</a:rPr>
              <a:t>سالِمًا</a:t>
            </a:r>
            <a:endParaRPr lang="ar-JO" sz="4400" dirty="0">
              <a:ln w="0"/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97280" y="2299063"/>
            <a:ext cx="2011680" cy="1005840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dirty="0" smtClean="0">
                <a:ln w="0"/>
                <a:solidFill>
                  <a:schemeClr val="tx1"/>
                </a:solidFill>
              </a:rPr>
              <a:t>الْمُسْتَشْفى</a:t>
            </a:r>
            <a:endParaRPr lang="ar-JO" sz="4400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3771" y="3988920"/>
            <a:ext cx="10228217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...........................................................................................</a:t>
            </a:r>
          </a:p>
          <a:p>
            <a:pPr algn="r" rtl="1"/>
            <a:endParaRPr lang="ar-JO" sz="2800" dirty="0" smtClean="0"/>
          </a:p>
          <a:p>
            <a:pPr algn="r" rtl="1"/>
            <a:endParaRPr lang="ar-JO" sz="2800" dirty="0"/>
          </a:p>
          <a:p>
            <a:pPr algn="r" rtl="1"/>
            <a:r>
              <a:rPr lang="ar-JO" sz="2800" dirty="0" smtClean="0"/>
              <a:t>...........................................................................................</a:t>
            </a:r>
          </a:p>
          <a:p>
            <a:pPr algn="r" rtl="1"/>
            <a:endParaRPr lang="ar-JO" sz="2800" dirty="0"/>
          </a:p>
        </p:txBody>
      </p:sp>
      <p:sp>
        <p:nvSpPr>
          <p:cNvPr id="11" name="Rectangle 10"/>
          <p:cNvSpPr/>
          <p:nvPr/>
        </p:nvSpPr>
        <p:spPr>
          <a:xfrm>
            <a:off x="3537438" y="3609197"/>
            <a:ext cx="65229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خَرَجَ مازِنٌ مِنَ المُسْتَشْفي سالِمًا.</a:t>
            </a: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26900" y="4922443"/>
            <a:ext cx="65229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مازِنٌ </a:t>
            </a:r>
            <a:r>
              <a:rPr lang="ar-JO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خَرَجَ</a:t>
            </a:r>
            <a:r>
              <a:rPr lang="ar-JO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مِنَ المُسْتَشْفي سالِمًا.</a:t>
            </a: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8950" y="3776067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8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(جملة فعلية)</a:t>
            </a:r>
            <a:endParaRPr lang="en-US" sz="480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617" y="5078228"/>
            <a:ext cx="27526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8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(جملة اسمية)</a:t>
            </a:r>
            <a:endParaRPr lang="en-US" sz="480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0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97259" y="417397"/>
            <a:ext cx="6803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أُكْمِلُ على نَمَطِ الْمِثالِ، ثُمَّ أَقْرَأُ: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31300" y="1762871"/>
            <a:ext cx="252825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رَقَبَتُهُ </a:t>
            </a:r>
            <a:r>
              <a:rPr lang="ar-JO" sz="4400" dirty="0" smtClean="0">
                <a:ln w="0"/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الطَّويلَةُ</a:t>
            </a:r>
            <a:endParaRPr lang="en-US" sz="44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52345" y="2912403"/>
            <a:ext cx="31197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أُخْتُهُ .................</a:t>
            </a:r>
            <a:endParaRPr lang="en-US" sz="36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97468" y="3722299"/>
            <a:ext cx="36295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مَدْرَسَتُهُ .................</a:t>
            </a:r>
            <a:endParaRPr lang="en-US" sz="36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67199" y="4532195"/>
            <a:ext cx="34900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طائِرَتُهُ .................</a:t>
            </a:r>
            <a:endParaRPr lang="en-US" sz="36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27501" y="5347726"/>
            <a:ext cx="31694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قِطَّتُهُ .................</a:t>
            </a:r>
            <a:endParaRPr lang="en-US" sz="3600" b="0" cap="none" spc="0" dirty="0">
              <a:ln w="0"/>
              <a:solidFill>
                <a:srgbClr val="FF66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88275" y="2364377"/>
            <a:ext cx="1463040" cy="705394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0"/>
                <a:solidFill>
                  <a:schemeClr val="tx1"/>
                </a:solidFill>
              </a:rPr>
              <a:t>الْأليفَةُ</a:t>
            </a:r>
            <a:endParaRPr lang="ar-JO" sz="3200" dirty="0">
              <a:ln w="0"/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88275" y="3069771"/>
            <a:ext cx="1463040" cy="705394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0"/>
                <a:solidFill>
                  <a:schemeClr val="tx1"/>
                </a:solidFill>
              </a:rPr>
              <a:t>الْبارِدَةُ</a:t>
            </a:r>
            <a:endParaRPr lang="ar-JO" sz="3200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88275" y="3775165"/>
            <a:ext cx="1463040" cy="705394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0"/>
                <a:solidFill>
                  <a:schemeClr val="tx1"/>
                </a:solidFill>
              </a:rPr>
              <a:t>الْبَعيدةُ</a:t>
            </a:r>
            <a:endParaRPr lang="ar-JO" sz="3200" dirty="0">
              <a:ln w="0"/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88275" y="4473132"/>
            <a:ext cx="1463040" cy="705394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0"/>
                <a:solidFill>
                  <a:schemeClr val="tx1"/>
                </a:solidFill>
              </a:rPr>
              <a:t>الْمُجْتَهِدَةُ</a:t>
            </a:r>
            <a:endParaRPr lang="ar-JO" sz="3200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8275" y="5185953"/>
            <a:ext cx="1463040" cy="705394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0"/>
                <a:solidFill>
                  <a:schemeClr val="tx1"/>
                </a:solidFill>
              </a:rPr>
              <a:t>الْوَرَقِيَّةُ</a:t>
            </a:r>
            <a:endParaRPr lang="ar-JO" sz="3200" dirty="0">
              <a:ln w="0"/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33241" y="2806702"/>
            <a:ext cx="17828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>
                <a:ln w="0">
                  <a:solidFill>
                    <a:sysClr val="windowText" lastClr="000000"/>
                  </a:solidFill>
                </a:ln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الْمُجْتَهِدَةُ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44985" y="3637699"/>
            <a:ext cx="13660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>
                <a:ln w="0">
                  <a:solidFill>
                    <a:sysClr val="windowText" lastClr="000000"/>
                  </a:solidFill>
                </a:ln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الْبَعيدةُ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47054" y="4404503"/>
            <a:ext cx="15552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>
                <a:ln w="0">
                  <a:solidFill>
                    <a:sysClr val="windowText" lastClr="000000"/>
                  </a:solidFill>
                </a:ln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الْوَرَقِيَّةُ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782696" y="5271373"/>
            <a:ext cx="13195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>
                <a:ln w="0">
                  <a:solidFill>
                    <a:sysClr val="windowText" lastClr="000000"/>
                  </a:solidFill>
                </a:ln>
                <a:solidFill>
                  <a:srgbClr val="FF66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الْأليفَةُ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99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31339" y="247580"/>
            <a:ext cx="61606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أَكْتُبُ (أ) في الْفَراغِ، ثُمَّ أَلْفِظُ الْكَلِماتِ:</a:t>
            </a:r>
          </a:p>
        </p:txBody>
      </p:sp>
      <p:sp>
        <p:nvSpPr>
          <p:cNvPr id="3" name="Snip Diagonal Corner Rectangle 2"/>
          <p:cNvSpPr/>
          <p:nvPr/>
        </p:nvSpPr>
        <p:spPr>
          <a:xfrm>
            <a:off x="2176714" y="1749809"/>
            <a:ext cx="8709504" cy="991731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زَ...رَ              رَ...ى              فَـ...سٌ</a:t>
            </a:r>
          </a:p>
        </p:txBody>
      </p:sp>
      <p:sp>
        <p:nvSpPr>
          <p:cNvPr id="4" name="Rectangle 3"/>
          <p:cNvSpPr/>
          <p:nvPr/>
        </p:nvSpPr>
        <p:spPr>
          <a:xfrm>
            <a:off x="9948532" y="1830175"/>
            <a:ext cx="3129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31466" y="1830174"/>
            <a:ext cx="3129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65307" y="1830173"/>
            <a:ext cx="4539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ـأ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42555" y="3535883"/>
            <a:ext cx="108494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أَسْتَخْرِجُ مِنَ الدَّرسِ ثَلاثَ كَلِماتٍ في وَسَطِها (أ)، ثُمَّ أَكتُبُ الْكَلِماتِ: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6215" y="4826090"/>
            <a:ext cx="107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يَأْكُلُهُ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8149" y="5038112"/>
            <a:ext cx="9643251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/>
              <a:t>......................            .....................           ......................</a:t>
            </a:r>
            <a:endParaRPr lang="ar-JO" sz="2800" dirty="0"/>
          </a:p>
          <a:p>
            <a:pPr algn="r" rtl="1"/>
            <a:endParaRPr lang="ar-JO" sz="2800" dirty="0" smtClean="0"/>
          </a:p>
          <a:p>
            <a:pPr algn="r" rtl="1"/>
            <a:endParaRPr lang="ar-JO" sz="2800" dirty="0"/>
          </a:p>
        </p:txBody>
      </p:sp>
      <p:sp>
        <p:nvSpPr>
          <p:cNvPr id="10" name="Rectangle 9"/>
          <p:cNvSpPr/>
          <p:nvPr/>
        </p:nvSpPr>
        <p:spPr>
          <a:xfrm>
            <a:off x="5748952" y="4852983"/>
            <a:ext cx="19880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سَأُخْرِجُها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09916" y="4838133"/>
            <a:ext cx="16289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مُكافَأَتي</a:t>
            </a:r>
            <a:endParaRPr lang="ar-JO" sz="4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81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99488256"/>
              </p:ext>
            </p:extLst>
          </p:nvPr>
        </p:nvGraphicFramePr>
        <p:xfrm>
          <a:off x="209007" y="1033176"/>
          <a:ext cx="10930708" cy="565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4616" y="3045098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4615" y="4441839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00793" y="3732145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0792" y="5114837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016" y="3725356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015" y="5114836"/>
            <a:ext cx="212685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JO" sz="2800" dirty="0" smtClean="0">
                <a:solidFill>
                  <a:schemeClr val="bg1"/>
                </a:solidFill>
              </a:rPr>
              <a:t>................</a:t>
            </a:r>
          </a:p>
          <a:p>
            <a:pPr algn="r" rtl="1"/>
            <a:endParaRPr lang="ar-JO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56191" y="2843870"/>
            <a:ext cx="10102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كتابًا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57483" y="3561340"/>
            <a:ext cx="6864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قَلَمٌ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5141" y="3535214"/>
            <a:ext cx="6864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قَلَمٍ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13280" y="4263964"/>
            <a:ext cx="7777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بيتًا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064219" y="4931955"/>
            <a:ext cx="9621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بَحْرٌ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87282" y="4931955"/>
            <a:ext cx="9621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بَحْرٍ</a:t>
            </a:r>
            <a:endParaRPr lang="ar-JO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802168" y="221416"/>
            <a:ext cx="605807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أَمْلأُ الْفَراغَ عَلى نَمَطِ الْمِثالِ، ثُمَّ أَقْرَأُ:</a:t>
            </a:r>
          </a:p>
        </p:txBody>
      </p:sp>
    </p:spTree>
    <p:extLst>
      <p:ext uri="{BB962C8B-B14F-4D97-AF65-F5344CB8AC3E}">
        <p14:creationId xmlns:p14="http://schemas.microsoft.com/office/powerpoint/2010/main" val="307268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66" y="0"/>
            <a:ext cx="4798147" cy="44262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8A85D9F-D26A-46D0-A104-5487A36D9718}"/>
              </a:ext>
            </a:extLst>
          </p:cNvPr>
          <p:cNvSpPr/>
          <p:nvPr/>
        </p:nvSpPr>
        <p:spPr>
          <a:xfrm>
            <a:off x="830548" y="3216886"/>
            <a:ext cx="348853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Join 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EC4479-DA53-4EBA-BF3E-B7BEA04E7F61}"/>
              </a:ext>
            </a:extLst>
          </p:cNvPr>
          <p:cNvSpPr/>
          <p:nvPr/>
        </p:nvSpPr>
        <p:spPr>
          <a:xfrm>
            <a:off x="279139" y="90000"/>
            <a:ext cx="6576776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0" b="1" cap="none" spc="0" dirty="0">
                <a:ln w="381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00FF99"/>
                </a:solidFill>
                <a:effectLst/>
              </a:rPr>
              <a:t>Teacher</a:t>
            </a:r>
          </a:p>
          <a:p>
            <a:pPr algn="ctr"/>
            <a:r>
              <a:rPr lang="en-US" sz="8000" b="1" cap="none" spc="0" dirty="0">
                <a:ln w="381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00FF99"/>
                </a:solidFill>
                <a:effectLst/>
              </a:rPr>
              <a:t> Fida Jasser</a:t>
            </a:r>
          </a:p>
        </p:txBody>
      </p:sp>
      <p:sp>
        <p:nvSpPr>
          <p:cNvPr id="5" name="Arrow: Down 5">
            <a:extLst>
              <a:ext uri="{FF2B5EF4-FFF2-40B4-BE49-F238E27FC236}">
                <a16:creationId xmlns:a16="http://schemas.microsoft.com/office/drawing/2014/main" id="{F283658D-0365-469D-8FC5-A5B7CE75CA79}"/>
              </a:ext>
            </a:extLst>
          </p:cNvPr>
          <p:cNvSpPr/>
          <p:nvPr/>
        </p:nvSpPr>
        <p:spPr>
          <a:xfrm>
            <a:off x="4422260" y="3456577"/>
            <a:ext cx="1059471" cy="868305"/>
          </a:xfrm>
          <a:prstGeom prst="down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Box 7">
            <a:hlinkClick r:id="rId3"/>
            <a:extLst>
              <a:ext uri="{FF2B5EF4-FFF2-40B4-BE49-F238E27FC236}">
                <a16:creationId xmlns:a16="http://schemas.microsoft.com/office/drawing/2014/main" id="{C572F218-D0FD-4F03-BA0F-436D68EA2E21}"/>
              </a:ext>
            </a:extLst>
          </p:cNvPr>
          <p:cNvSpPr txBox="1"/>
          <p:nvPr/>
        </p:nvSpPr>
        <p:spPr>
          <a:xfrm>
            <a:off x="830548" y="4626749"/>
            <a:ext cx="73245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ln w="12700">
                  <a:solidFill>
                    <a:srgbClr val="002060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https://www.facebook.com/groups/588063198492534/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DBB3FB-609B-4F78-9A9E-EC4E22A883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44952">
            <a:off x="7691679" y="5416650"/>
            <a:ext cx="1343975" cy="125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4126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JO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الذّئب وماِلكٌ الْحَزينُ</a:t>
            </a:r>
            <a:endParaRPr lang="ar-JO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EC4479-DA53-4EBA-BF3E-B7BEA04E7F61}"/>
              </a:ext>
            </a:extLst>
          </p:cNvPr>
          <p:cNvSpPr/>
          <p:nvPr/>
        </p:nvSpPr>
        <p:spPr>
          <a:xfrm>
            <a:off x="2807612" y="4296240"/>
            <a:ext cx="657677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b="1" dirty="0">
                <a:ln w="22225">
                  <a:solidFill>
                    <a:sysClr val="windowText" lastClr="000000"/>
                  </a:solidFill>
                  <a:prstDash val="solid"/>
                </a:ln>
              </a:rPr>
              <a:t>Teacher</a:t>
            </a:r>
          </a:p>
          <a:p>
            <a:pPr algn="ctr"/>
            <a:r>
              <a:rPr lang="en-US" sz="6000" b="1" dirty="0">
                <a:ln w="22225">
                  <a:solidFill>
                    <a:sysClr val="windowText" lastClr="000000"/>
                  </a:solidFill>
                  <a:prstDash val="solid"/>
                </a:ln>
              </a:rPr>
              <a:t> Fida Jasser</a:t>
            </a:r>
          </a:p>
        </p:txBody>
      </p:sp>
    </p:spTree>
    <p:extLst>
      <p:ext uri="{BB962C8B-B14F-4D97-AF65-F5344CB8AC3E}">
        <p14:creationId xmlns:p14="http://schemas.microsoft.com/office/powerpoint/2010/main" val="39748607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" y="1804739"/>
            <a:ext cx="7083915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اصْطادَ ذِئْبٌ أَرْنَبًا، وعِنْدَما بَدَأَ يَأْكُلُهُ اعْتَرَضَتْ في </a:t>
            </a:r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حَلْقِهِ عَظْمَةٌ.</a:t>
            </a:r>
          </a:p>
          <a:p>
            <a:pPr algn="ctr"/>
            <a:r>
              <a:rPr lang="ar-JO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طَلَبَ الذّئْبُ إِلى الْحَيْواناتِ إِخْراجَ الْعَظْمَةِ مُقابِلَ أَنْ يُكافِئَها</a:t>
            </a:r>
          </a:p>
          <a:p>
            <a:pPr algn="ctr"/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021" y="156755"/>
            <a:ext cx="4750979" cy="6518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2554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9829" y="655209"/>
            <a:ext cx="7032170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جاءَ مالِكٌ الْحَزينُ، وَقالَ: أَنا سَأُخْرِجُها.</a:t>
            </a:r>
          </a:p>
          <a:p>
            <a:pPr algn="ctr"/>
            <a:r>
              <a:rPr lang="ar-JO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أَدْخَلَ مالِكٌ الْحَزينُ رَأْسَهُ في فَمِ الذّئْبِ، وَمَدَّ رَقَبَتَهُ الطَّويلَةَ.</a:t>
            </a:r>
          </a:p>
          <a:p>
            <a:pPr algn="ctr"/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الْتَقَطَ الْعَظْمَةَ بِمِنْقارِهِ وأَخْرَجَها.</a:t>
            </a:r>
          </a:p>
          <a:p>
            <a:pPr algn="ctr"/>
            <a:endParaRPr lang="ar-JO" sz="4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1" y="418011"/>
            <a:ext cx="4611188" cy="60918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6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7103" y="137797"/>
            <a:ext cx="1021951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قالَ مالِكٌ الْحَزينُ لِلذّئْبِ: هيا كافِئْني.</a:t>
            </a:r>
          </a:p>
          <a:p>
            <a:pPr algn="ctr"/>
            <a:r>
              <a:rPr lang="ar-JO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قالَ الذّئْبُ: مُكافَأَتي لَكَ أَنَّكَ أَدْخَلْتَ رَأْسَكَ في فَمي، وَأَخْرَجَتَهُ سالِمًا.</a:t>
            </a:r>
            <a:endParaRPr lang="ar-JO" sz="4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0919" y="-123991"/>
            <a:ext cx="4411878" cy="955210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5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3641" y="171884"/>
            <a:ext cx="98764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أَلفِظُ الْكلماتِ الآتيَةَ مُتَنَبهًا إلى الفرق بين نُطقِ حرفي (خ،ح):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76786839"/>
              </p:ext>
            </p:extLst>
          </p:nvPr>
        </p:nvGraphicFramePr>
        <p:xfrm>
          <a:off x="6531428" y="867565"/>
          <a:ext cx="4908731" cy="3342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15412392"/>
              </p:ext>
            </p:extLst>
          </p:nvPr>
        </p:nvGraphicFramePr>
        <p:xfrm>
          <a:off x="351506" y="867564"/>
          <a:ext cx="4908731" cy="3342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3780131"/>
              </p:ext>
            </p:extLst>
          </p:nvPr>
        </p:nvGraphicFramePr>
        <p:xfrm>
          <a:off x="3618410" y="3658457"/>
          <a:ext cx="4908731" cy="3342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8278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10667" y="263324"/>
            <a:ext cx="41120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أقرَأُ الْجُملةَ قِراءَةً مُعبّرَةً: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55083" y="1491232"/>
            <a:ext cx="25683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0" cap="none" spc="0" dirty="0" smtClean="0">
                <a:ln w="0"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هَيّا كافِئني.</a:t>
            </a:r>
            <a:endParaRPr lang="en-US" sz="5400" b="0" cap="none" spc="0" dirty="0">
              <a:ln w="0">
                <a:solidFill>
                  <a:sysClr val="windowText" lastClr="000000"/>
                </a:solidFill>
              </a:ln>
              <a:solidFill>
                <a:srgbClr val="00B0F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23920" y="3228592"/>
            <a:ext cx="44855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أقرَأُ الْجُملةَ من غَيْرِ تَوقُّفٍ: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7016" y="4495689"/>
            <a:ext cx="94003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طَلَبَ </a:t>
            </a:r>
            <a:r>
              <a:rPr lang="ar-JO" sz="5400" dirty="0">
                <a:ln w="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الذّئْبُ إِلى الْحَيْواناتِ إِخْراجَ </a:t>
            </a:r>
            <a:r>
              <a:rPr lang="ar-JO" sz="540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الْعَظْمَةِ. </a:t>
            </a:r>
            <a:endParaRPr lang="en-US" sz="5400" dirty="0">
              <a:ln w="0"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689" y="264861"/>
            <a:ext cx="119523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أصِلُ ما في العَمودِ الأول بِما يُقارِبُهُ في الْمَعْنى مِنَ الْعمودِ الثّاني، ثُمَّ أَلْفِظُ: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Folded Corner 2"/>
          <p:cNvSpPr/>
          <p:nvPr/>
        </p:nvSpPr>
        <p:spPr>
          <a:xfrm>
            <a:off x="7301752" y="1492622"/>
            <a:ext cx="3106271" cy="4276165"/>
          </a:xfrm>
          <a:prstGeom prst="foldedCorner">
            <a:avLst/>
          </a:prstGeom>
          <a:solidFill>
            <a:srgbClr val="00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مالِكٌ الْحَزينُ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مُكافَأَةٌ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هَيّا</a:t>
            </a:r>
            <a:endParaRPr lang="ar-JO" sz="3200" dirty="0"/>
          </a:p>
        </p:txBody>
      </p:sp>
      <p:sp>
        <p:nvSpPr>
          <p:cNvPr id="5" name="Folded Corner 4"/>
          <p:cNvSpPr/>
          <p:nvPr/>
        </p:nvSpPr>
        <p:spPr>
          <a:xfrm>
            <a:off x="1411929" y="1492622"/>
            <a:ext cx="3106271" cy="4276165"/>
          </a:xfrm>
          <a:prstGeom prst="foldedCorner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جائِزَةٌ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تَعالَ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طائِرٌ رَقَبَتُهُ طَويلَةٌ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ضَرَرٌ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235824" y="2474259"/>
            <a:ext cx="3792070" cy="14388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442447" y="1954384"/>
            <a:ext cx="4867823" cy="15015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476065" y="2877669"/>
            <a:ext cx="4867823" cy="150151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2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72578" y="210835"/>
            <a:ext cx="65646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ar-JO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أصِلُ الْكَلمَةَ بِضدّها في الْمَعْنى، ثُمَّ أَلْفِظُ: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Folded Corner 2"/>
          <p:cNvSpPr/>
          <p:nvPr/>
        </p:nvSpPr>
        <p:spPr>
          <a:xfrm>
            <a:off x="7301752" y="1492622"/>
            <a:ext cx="3106271" cy="4276165"/>
          </a:xfrm>
          <a:prstGeom prst="foldedCorner">
            <a:avLst/>
          </a:prstGeom>
          <a:solidFill>
            <a:srgbClr val="00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بَدَأَ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الطَّويلَةَ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أَدْخَلَ</a:t>
            </a:r>
            <a:endParaRPr lang="ar-JO" sz="3200" dirty="0"/>
          </a:p>
        </p:txBody>
      </p:sp>
      <p:sp>
        <p:nvSpPr>
          <p:cNvPr id="5" name="Folded Corner 4"/>
          <p:cNvSpPr/>
          <p:nvPr/>
        </p:nvSpPr>
        <p:spPr>
          <a:xfrm>
            <a:off x="1411929" y="1492622"/>
            <a:ext cx="3106271" cy="4276165"/>
          </a:xfrm>
          <a:prstGeom prst="foldedCorner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الْقَصيرَةَ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أَخْرَجَ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الْجَميلَةَ</a:t>
            </a:r>
          </a:p>
          <a:p>
            <a:pPr algn="ctr"/>
            <a:endParaRPr lang="ar-JO" sz="3200" dirty="0"/>
          </a:p>
          <a:p>
            <a:pPr algn="ctr"/>
            <a:r>
              <a:rPr lang="ar-JO" sz="3200" dirty="0" smtClean="0"/>
              <a:t>انْتَهى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654234" y="2534194"/>
            <a:ext cx="4689654" cy="22076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442447" y="1954384"/>
            <a:ext cx="4867823" cy="15015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476065" y="2877669"/>
            <a:ext cx="4867823" cy="150151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3BE95ED-3862-46B7-8E7F-4D043627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716" y="5901961"/>
            <a:ext cx="1036372" cy="9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5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1408</TotalTime>
  <Words>386</Words>
  <Application>Microsoft Office PowerPoint</Application>
  <PresentationFormat>Widescreen</PresentationFormat>
  <Paragraphs>180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Arabic Typesetting</vt:lpstr>
      <vt:lpstr>Arial</vt:lpstr>
      <vt:lpstr>Gill Sans MT</vt:lpstr>
      <vt:lpstr>Majalla UI</vt:lpstr>
      <vt:lpstr>Parcel</vt:lpstr>
      <vt:lpstr>PowerPoint Presentation</vt:lpstr>
      <vt:lpstr>الذّئب وماِلكٌ الْحَزينُ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الذّئب وماِلكٌ الْحَزينُ</dc:title>
  <dc:creator>USER</dc:creator>
  <cp:lastModifiedBy>USER</cp:lastModifiedBy>
  <cp:revision>19</cp:revision>
  <dcterms:created xsi:type="dcterms:W3CDTF">2023-02-27T15:28:45Z</dcterms:created>
  <dcterms:modified xsi:type="dcterms:W3CDTF">2023-02-28T14:57:33Z</dcterms:modified>
</cp:coreProperties>
</file>