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9" r:id="rId11"/>
    <p:sldId id="264" r:id="rId12"/>
    <p:sldId id="265" r:id="rId13"/>
    <p:sldId id="271" r:id="rId14"/>
    <p:sldId id="270" r:id="rId15"/>
    <p:sldId id="272" r:id="rId16"/>
    <p:sldId id="273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D60093"/>
    <a:srgbClr val="66FF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588063198492534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588063198492534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BE95ED-3862-46B7-8E7F-4D0436275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94" y="182031"/>
            <a:ext cx="4798147" cy="44262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A85D9F-D26A-46D0-A104-5487A36D9718}"/>
              </a:ext>
            </a:extLst>
          </p:cNvPr>
          <p:cNvSpPr/>
          <p:nvPr/>
        </p:nvSpPr>
        <p:spPr>
          <a:xfrm>
            <a:off x="503976" y="3398917"/>
            <a:ext cx="348853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Join 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C4479-DA53-4EBA-BF3E-B7BEA04E7F61}"/>
              </a:ext>
            </a:extLst>
          </p:cNvPr>
          <p:cNvSpPr/>
          <p:nvPr/>
        </p:nvSpPr>
        <p:spPr>
          <a:xfrm>
            <a:off x="-47433" y="272031"/>
            <a:ext cx="65767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99"/>
                </a:solidFill>
                <a:effectLst/>
              </a:rPr>
              <a:t>Teacher</a:t>
            </a:r>
          </a:p>
          <a:p>
            <a:pPr algn="ctr"/>
            <a:r>
              <a:rPr lang="en-US" sz="8000" b="1" cap="none" spc="0" dirty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99"/>
                </a:solidFill>
                <a:effectLst/>
              </a:rPr>
              <a:t> Fida Jasser</a:t>
            </a:r>
          </a:p>
        </p:txBody>
      </p:sp>
      <p:sp>
        <p:nvSpPr>
          <p:cNvPr id="5" name="Arrow: Down 5">
            <a:extLst>
              <a:ext uri="{FF2B5EF4-FFF2-40B4-BE49-F238E27FC236}">
                <a16:creationId xmlns:a16="http://schemas.microsoft.com/office/drawing/2014/main" id="{F283658D-0365-469D-8FC5-A5B7CE75CA79}"/>
              </a:ext>
            </a:extLst>
          </p:cNvPr>
          <p:cNvSpPr/>
          <p:nvPr/>
        </p:nvSpPr>
        <p:spPr>
          <a:xfrm>
            <a:off x="4095688" y="3638608"/>
            <a:ext cx="1059471" cy="868305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TextBox 7">
            <a:hlinkClick r:id="rId3"/>
            <a:extLst>
              <a:ext uri="{FF2B5EF4-FFF2-40B4-BE49-F238E27FC236}">
                <a16:creationId xmlns:a16="http://schemas.microsoft.com/office/drawing/2014/main" id="{C572F218-D0FD-4F03-BA0F-436D68EA2E21}"/>
              </a:ext>
            </a:extLst>
          </p:cNvPr>
          <p:cNvSpPr txBox="1"/>
          <p:nvPr/>
        </p:nvSpPr>
        <p:spPr>
          <a:xfrm>
            <a:off x="503976" y="4808780"/>
            <a:ext cx="73245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https://www.facebook.com/groups/588063198492534/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DBB3FB-609B-4F78-9A9E-EC4E22A88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4952">
            <a:off x="7365107" y="5598681"/>
            <a:ext cx="1343975" cy="12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4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11186"/>
            <a:ext cx="3503379" cy="32590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3533654"/>
            <a:ext cx="3503379" cy="32590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86" y="274625"/>
            <a:ext cx="3503379" cy="325902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297575" y="3535828"/>
            <a:ext cx="35734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عدد المجموعات =  </a:t>
            </a:r>
            <a:endParaRPr lang="en-US" sz="4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70286" y="4350884"/>
            <a:ext cx="3262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عدد العناصر   =  </a:t>
            </a:r>
            <a:endParaRPr lang="en-US" sz="4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30983" y="337021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6FF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20927" y="422607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29735" y="5463813"/>
            <a:ext cx="2702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عملية الضرب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57499" y="5961686"/>
            <a:ext cx="21018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=</a:t>
            </a:r>
            <a:endParaRPr lang="en-US" sz="4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55851" y="5961685"/>
            <a:ext cx="8739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endParaRPr lang="en-US" sz="4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519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1" y="202331"/>
            <a:ext cx="1863103" cy="1992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02" y="202330"/>
            <a:ext cx="1863103" cy="1992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73" y="202330"/>
            <a:ext cx="1863103" cy="1992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44" y="202330"/>
            <a:ext cx="1863103" cy="1992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1" y="2462204"/>
            <a:ext cx="1863103" cy="1992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02" y="2462204"/>
            <a:ext cx="1863103" cy="19922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72" y="2462204"/>
            <a:ext cx="1863103" cy="199222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121993" y="4763463"/>
            <a:ext cx="39132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عدد المجموعات =  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10080" y="5700212"/>
            <a:ext cx="35750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عدد العناصر   =  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96253" y="449988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56050" y="548476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6FF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4002" y="5067592"/>
            <a:ext cx="2702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عملية الضرب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877546"/>
            <a:ext cx="2406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</a:t>
            </a:r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ar-JO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67867" y="5877546"/>
            <a:ext cx="960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en-US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35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5181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5510" cy="2018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3748"/>
            <a:ext cx="2165510" cy="2018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7496"/>
            <a:ext cx="2165510" cy="2018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7" y="0"/>
            <a:ext cx="2165510" cy="2018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7" y="2233748"/>
            <a:ext cx="2165510" cy="2018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7" y="4467496"/>
            <a:ext cx="2165510" cy="2018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74" y="0"/>
            <a:ext cx="2165510" cy="20183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74" y="2233748"/>
            <a:ext cx="2165510" cy="20183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74" y="4467496"/>
            <a:ext cx="2165510" cy="2018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90" y="0"/>
            <a:ext cx="2165510" cy="201833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506580" y="3044519"/>
            <a:ext cx="35734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عدد المجموعات =  </a:t>
            </a:r>
            <a:endParaRPr lang="en-US" sz="4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79291" y="3859575"/>
            <a:ext cx="3262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عدد العناصر   =  </a:t>
            </a:r>
            <a:endParaRPr lang="en-US" sz="4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47628" y="287890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10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6FF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29932" y="373476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89017" y="4933316"/>
            <a:ext cx="2702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عملية الضرب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16137" y="5654838"/>
            <a:ext cx="24465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=</a:t>
            </a:r>
            <a:endParaRPr lang="en-US" sz="4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586259" y="5654838"/>
            <a:ext cx="8739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</a:t>
            </a:r>
            <a:endParaRPr lang="en-US" sz="4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977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0187" y="1674112"/>
            <a:ext cx="817723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JO" sz="115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حل كتاب الطالب </a:t>
            </a:r>
          </a:p>
          <a:p>
            <a:pPr algn="ctr"/>
            <a:r>
              <a:rPr lang="ar-JO" sz="115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صفحة 17</a:t>
            </a:r>
            <a:endParaRPr lang="en-US" sz="11500" b="1" cap="none" spc="0" dirty="0">
              <a:ln>
                <a:solidFill>
                  <a:sysClr val="windowText" lastClr="000000"/>
                </a:solidFill>
              </a:ln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2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26666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8496" y="2544859"/>
            <a:ext cx="5068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  <a:endParaRPr lang="en-US" sz="4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6445" y="2544858"/>
            <a:ext cx="5068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endParaRPr lang="en-US" sz="4400" b="1" cap="none" spc="50" dirty="0">
              <a:ln w="0"/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5240" y="2544858"/>
            <a:ext cx="8290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rgbClr val="D6009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15</a:t>
            </a:r>
            <a:endParaRPr lang="en-US" sz="4400" b="1" cap="none" spc="50" dirty="0">
              <a:ln w="0"/>
              <a:solidFill>
                <a:srgbClr val="D6009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4107" y="2544859"/>
            <a:ext cx="5068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en-US" sz="4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2056" y="2544858"/>
            <a:ext cx="5068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endParaRPr lang="en-US" sz="4400" b="1" cap="none" spc="50" dirty="0">
              <a:ln w="0"/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10851" y="2544858"/>
            <a:ext cx="8290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rgbClr val="D6009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10</a:t>
            </a:r>
            <a:endParaRPr lang="en-US" sz="4400" b="1" cap="none" spc="50" dirty="0">
              <a:ln w="0"/>
              <a:solidFill>
                <a:srgbClr val="D6009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4622" y="6049371"/>
            <a:ext cx="5068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endParaRPr lang="en-US" sz="4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38697" y="6049370"/>
            <a:ext cx="5068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endParaRPr lang="en-US" sz="4400" b="1" cap="none" spc="50" dirty="0">
              <a:ln w="0"/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9405" y="6049370"/>
            <a:ext cx="5068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rgbClr val="D6009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endParaRPr lang="en-US" sz="4400" b="1" cap="none" spc="50" dirty="0">
              <a:ln w="0"/>
              <a:solidFill>
                <a:srgbClr val="D6009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19603" y="6049372"/>
            <a:ext cx="5068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  <a:endParaRPr lang="en-US" sz="4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8182" y="6049371"/>
            <a:ext cx="5068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endParaRPr lang="en-US" sz="4400" b="1" cap="none" spc="50" dirty="0">
              <a:ln w="0"/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97788" y="6049371"/>
            <a:ext cx="8290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rgbClr val="D6009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</a:t>
            </a:r>
            <a:endParaRPr lang="en-US" sz="4400" b="1" cap="none" spc="50" dirty="0">
              <a:ln w="0"/>
              <a:solidFill>
                <a:srgbClr val="D6009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08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7" t="46631" r="13246" b="30270"/>
          <a:stretch/>
        </p:blipFill>
        <p:spPr>
          <a:xfrm>
            <a:off x="0" y="-1"/>
            <a:ext cx="9968396" cy="2390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347873" y="3189403"/>
            <a:ext cx="100540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15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4</a:t>
            </a:r>
            <a:endParaRPr lang="en-US" sz="11500" b="1" cap="none" spc="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647" y="4865041"/>
            <a:ext cx="21884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36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عدد القطارات</a:t>
            </a:r>
            <a:endParaRPr lang="en-US" sz="3600" b="1" cap="none" spc="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7067" y="3189403"/>
            <a:ext cx="10102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x</a:t>
            </a:r>
            <a:endParaRPr lang="en-US" sz="11500" b="1" cap="none" spc="0" dirty="0">
              <a:ln w="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1071" y="3189403"/>
            <a:ext cx="10102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5</a:t>
            </a:r>
            <a:endParaRPr lang="en-US" sz="11500" b="1" cap="none" spc="0" dirty="0">
              <a:ln w="0"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5861" y="4865042"/>
            <a:ext cx="38491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36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عدد العربات في كل قطار</a:t>
            </a:r>
            <a:endParaRPr lang="en-US" sz="3600" b="1" cap="none" spc="0" dirty="0">
              <a:ln w="0"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8476" y="3189403"/>
            <a:ext cx="104547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15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=</a:t>
            </a:r>
            <a:endParaRPr lang="en-US" sz="11500" b="1" cap="none" spc="0" dirty="0">
              <a:ln w="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6594" y="3189403"/>
            <a:ext cx="183575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66FFCC"/>
                </a:solidFill>
              </a:rPr>
              <a:t>20</a:t>
            </a:r>
            <a:endParaRPr lang="en-US" sz="11500" b="1" cap="none" spc="0" dirty="0">
              <a:ln w="0">
                <a:solidFill>
                  <a:sysClr val="windowText" lastClr="000000"/>
                </a:solidFill>
              </a:ln>
              <a:solidFill>
                <a:srgbClr val="66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6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9" t="68575" r="10908" b="17565"/>
          <a:stretch/>
        </p:blipFill>
        <p:spPr>
          <a:xfrm>
            <a:off x="225329" y="257219"/>
            <a:ext cx="10126986" cy="1541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244924" y="2076993"/>
            <a:ext cx="2994666" cy="165898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" name="Heart 3"/>
          <p:cNvSpPr/>
          <p:nvPr/>
        </p:nvSpPr>
        <p:spPr>
          <a:xfrm>
            <a:off x="444138" y="2233749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Heart 4"/>
          <p:cNvSpPr/>
          <p:nvPr/>
        </p:nvSpPr>
        <p:spPr>
          <a:xfrm>
            <a:off x="1402542" y="2233749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Heart 5"/>
          <p:cNvSpPr/>
          <p:nvPr/>
        </p:nvSpPr>
        <p:spPr>
          <a:xfrm>
            <a:off x="2360946" y="2233749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Heart 6"/>
          <p:cNvSpPr/>
          <p:nvPr/>
        </p:nvSpPr>
        <p:spPr>
          <a:xfrm>
            <a:off x="906153" y="2879588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Heart 7"/>
          <p:cNvSpPr/>
          <p:nvPr/>
        </p:nvSpPr>
        <p:spPr>
          <a:xfrm>
            <a:off x="1864557" y="2879588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" name="Rounded Rectangle 8"/>
          <p:cNvSpPr/>
          <p:nvPr/>
        </p:nvSpPr>
        <p:spPr>
          <a:xfrm>
            <a:off x="3791489" y="2076993"/>
            <a:ext cx="2994666" cy="165898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0" name="Heart 9"/>
          <p:cNvSpPr/>
          <p:nvPr/>
        </p:nvSpPr>
        <p:spPr>
          <a:xfrm>
            <a:off x="3990703" y="2233749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1" name="Heart 10"/>
          <p:cNvSpPr/>
          <p:nvPr/>
        </p:nvSpPr>
        <p:spPr>
          <a:xfrm>
            <a:off x="4949107" y="2233749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" name="Heart 11"/>
          <p:cNvSpPr/>
          <p:nvPr/>
        </p:nvSpPr>
        <p:spPr>
          <a:xfrm>
            <a:off x="5907511" y="2233749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3" name="Heart 12"/>
          <p:cNvSpPr/>
          <p:nvPr/>
        </p:nvSpPr>
        <p:spPr>
          <a:xfrm>
            <a:off x="4452718" y="2879588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4" name="Heart 13"/>
          <p:cNvSpPr/>
          <p:nvPr/>
        </p:nvSpPr>
        <p:spPr>
          <a:xfrm>
            <a:off x="5411122" y="2879588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5" name="Rounded Rectangle 14"/>
          <p:cNvSpPr/>
          <p:nvPr/>
        </p:nvSpPr>
        <p:spPr>
          <a:xfrm>
            <a:off x="7338054" y="2124257"/>
            <a:ext cx="2994666" cy="165898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6" name="Heart 15"/>
          <p:cNvSpPr/>
          <p:nvPr/>
        </p:nvSpPr>
        <p:spPr>
          <a:xfrm>
            <a:off x="7537268" y="2281013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Heart 16"/>
          <p:cNvSpPr/>
          <p:nvPr/>
        </p:nvSpPr>
        <p:spPr>
          <a:xfrm>
            <a:off x="8495672" y="2281013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8" name="Heart 17"/>
          <p:cNvSpPr/>
          <p:nvPr/>
        </p:nvSpPr>
        <p:spPr>
          <a:xfrm>
            <a:off x="9454076" y="2281013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9" name="Heart 18"/>
          <p:cNvSpPr/>
          <p:nvPr/>
        </p:nvSpPr>
        <p:spPr>
          <a:xfrm>
            <a:off x="7999283" y="2926852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0" name="Heart 19"/>
          <p:cNvSpPr/>
          <p:nvPr/>
        </p:nvSpPr>
        <p:spPr>
          <a:xfrm>
            <a:off x="8957687" y="2926852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1" name="Rounded Rectangle 20"/>
          <p:cNvSpPr/>
          <p:nvPr/>
        </p:nvSpPr>
        <p:spPr>
          <a:xfrm>
            <a:off x="251282" y="4245427"/>
            <a:ext cx="2994666" cy="165898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2" name="Heart 21"/>
          <p:cNvSpPr/>
          <p:nvPr/>
        </p:nvSpPr>
        <p:spPr>
          <a:xfrm>
            <a:off x="450496" y="4402183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3" name="Heart 22"/>
          <p:cNvSpPr/>
          <p:nvPr/>
        </p:nvSpPr>
        <p:spPr>
          <a:xfrm>
            <a:off x="1408900" y="4402183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4" name="Heart 23"/>
          <p:cNvSpPr/>
          <p:nvPr/>
        </p:nvSpPr>
        <p:spPr>
          <a:xfrm>
            <a:off x="2367304" y="4402183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5" name="Heart 24"/>
          <p:cNvSpPr/>
          <p:nvPr/>
        </p:nvSpPr>
        <p:spPr>
          <a:xfrm>
            <a:off x="912511" y="5048022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6" name="Heart 25"/>
          <p:cNvSpPr/>
          <p:nvPr/>
        </p:nvSpPr>
        <p:spPr>
          <a:xfrm>
            <a:off x="1870915" y="5048022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3632499" y="4292691"/>
            <a:ext cx="2994666" cy="165898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8" name="Heart 27"/>
          <p:cNvSpPr/>
          <p:nvPr/>
        </p:nvSpPr>
        <p:spPr>
          <a:xfrm>
            <a:off x="3831713" y="4449447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Heart 28"/>
          <p:cNvSpPr/>
          <p:nvPr/>
        </p:nvSpPr>
        <p:spPr>
          <a:xfrm>
            <a:off x="4790117" y="4449447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0" name="Heart 29"/>
          <p:cNvSpPr/>
          <p:nvPr/>
        </p:nvSpPr>
        <p:spPr>
          <a:xfrm>
            <a:off x="5748521" y="4449447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1" name="Heart 30"/>
          <p:cNvSpPr/>
          <p:nvPr/>
        </p:nvSpPr>
        <p:spPr>
          <a:xfrm>
            <a:off x="4293728" y="5095286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2" name="Heart 31"/>
          <p:cNvSpPr/>
          <p:nvPr/>
        </p:nvSpPr>
        <p:spPr>
          <a:xfrm>
            <a:off x="5252132" y="5095286"/>
            <a:ext cx="720000" cy="720000"/>
          </a:xfrm>
          <a:prstGeom prst="heart">
            <a:avLst/>
          </a:prstGeom>
          <a:solidFill>
            <a:srgbClr val="66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Rectangle 32"/>
          <p:cNvSpPr/>
          <p:nvPr/>
        </p:nvSpPr>
        <p:spPr>
          <a:xfrm>
            <a:off x="7140751" y="4468538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80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5</a:t>
            </a:r>
            <a:endParaRPr lang="en-US" sz="8000" b="1" cap="none" spc="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85957" y="4379413"/>
            <a:ext cx="7585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x</a:t>
            </a:r>
            <a:endParaRPr lang="en-US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739711" y="4455976"/>
            <a:ext cx="7585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5</a:t>
            </a:r>
            <a:endParaRPr lang="en-US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67339" y="4507727"/>
            <a:ext cx="7841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80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=</a:t>
            </a:r>
            <a:endParaRPr lang="en-US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76647" y="4507727"/>
            <a:ext cx="13324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66FFCC"/>
                </a:solidFill>
              </a:rPr>
              <a:t>25</a:t>
            </a:r>
            <a:endParaRPr lang="en-US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66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3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BE95ED-3862-46B7-8E7F-4D0436275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94" y="182031"/>
            <a:ext cx="4798147" cy="44262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A85D9F-D26A-46D0-A104-5487A36D9718}"/>
              </a:ext>
            </a:extLst>
          </p:cNvPr>
          <p:cNvSpPr/>
          <p:nvPr/>
        </p:nvSpPr>
        <p:spPr>
          <a:xfrm>
            <a:off x="503976" y="3398917"/>
            <a:ext cx="348853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Join 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C4479-DA53-4EBA-BF3E-B7BEA04E7F61}"/>
              </a:ext>
            </a:extLst>
          </p:cNvPr>
          <p:cNvSpPr/>
          <p:nvPr/>
        </p:nvSpPr>
        <p:spPr>
          <a:xfrm>
            <a:off x="-47433" y="272031"/>
            <a:ext cx="65767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99"/>
                </a:solidFill>
                <a:effectLst/>
              </a:rPr>
              <a:t>Teacher</a:t>
            </a:r>
          </a:p>
          <a:p>
            <a:pPr algn="ctr"/>
            <a:r>
              <a:rPr lang="en-US" sz="8000" b="1" cap="none" spc="0" dirty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99"/>
                </a:solidFill>
                <a:effectLst/>
              </a:rPr>
              <a:t> Fida Jasser</a:t>
            </a:r>
          </a:p>
        </p:txBody>
      </p:sp>
      <p:sp>
        <p:nvSpPr>
          <p:cNvPr id="5" name="Arrow: Down 5">
            <a:extLst>
              <a:ext uri="{FF2B5EF4-FFF2-40B4-BE49-F238E27FC236}">
                <a16:creationId xmlns:a16="http://schemas.microsoft.com/office/drawing/2014/main" id="{F283658D-0365-469D-8FC5-A5B7CE75CA79}"/>
              </a:ext>
            </a:extLst>
          </p:cNvPr>
          <p:cNvSpPr/>
          <p:nvPr/>
        </p:nvSpPr>
        <p:spPr>
          <a:xfrm>
            <a:off x="4095688" y="3638608"/>
            <a:ext cx="1059471" cy="868305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TextBox 7">
            <a:hlinkClick r:id="rId3"/>
            <a:extLst>
              <a:ext uri="{FF2B5EF4-FFF2-40B4-BE49-F238E27FC236}">
                <a16:creationId xmlns:a16="http://schemas.microsoft.com/office/drawing/2014/main" id="{C572F218-D0FD-4F03-BA0F-436D68EA2E21}"/>
              </a:ext>
            </a:extLst>
          </p:cNvPr>
          <p:cNvSpPr txBox="1"/>
          <p:nvPr/>
        </p:nvSpPr>
        <p:spPr>
          <a:xfrm>
            <a:off x="503976" y="4808780"/>
            <a:ext cx="73245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https://www.facebook.com/groups/588063198492534/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DBB3FB-609B-4F78-9A9E-EC4E22A88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4952">
            <a:off x="7365107" y="5598681"/>
            <a:ext cx="1343975" cy="12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5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6138" y="1134974"/>
            <a:ext cx="707227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الضرب في 5</a:t>
            </a:r>
            <a:endParaRPr lang="en-US" sz="11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82" b="90385" l="0" r="100000">
                        <a14:foregroundMark x1="85000" y1="34103" x2="86800" y2="70641"/>
                        <a14:foregroundMark x1="97000" y1="75385" x2="92400" y2="73718"/>
                        <a14:foregroundMark x1="93700" y1="78590" x2="97600" y2="74872"/>
                        <a14:foregroundMark x1="68500" y1="74615" x2="75900" y2="70256"/>
                        <a14:foregroundMark x1="44700" y1="77692" x2="49800" y2="64231"/>
                        <a14:foregroundMark x1="42600" y1="73718" x2="44800" y2="80769"/>
                        <a14:foregroundMark x1="4500" y1="75769" x2="20800" y2="54231"/>
                        <a14:foregroundMark x1="24000" y1="79744" x2="18500" y2="63462"/>
                        <a14:foregroundMark x1="13500" y1="67949" x2="21400" y2="57051"/>
                        <a14:foregroundMark x1="19800" y1="79744" x2="24800" y2="79744"/>
                        <a14:foregroundMark x1="7000" y1="77308" x2="4500" y2="76538"/>
                        <a14:foregroundMark x1="5200" y1="72821" x2="7600" y2="77308"/>
                        <a14:foregroundMark x1="25600" y1="79231" x2="22100" y2="76538"/>
                        <a14:foregroundMark x1="19400" y1="76795" x2="25200" y2="7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57" b="13524"/>
          <a:stretch/>
        </p:blipFill>
        <p:spPr>
          <a:xfrm>
            <a:off x="209006" y="1907177"/>
            <a:ext cx="7971973" cy="49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8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" y="468854"/>
            <a:ext cx="3475021" cy="23410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55" y="468854"/>
            <a:ext cx="3475021" cy="23410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51076" y="3852857"/>
            <a:ext cx="39132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عدد المجموعات =  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89310" y="5568962"/>
            <a:ext cx="35750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عدد العناصر   =  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5336" y="358927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35280" y="535351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6FF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51646" y="3798266"/>
            <a:ext cx="27238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الجمع المتكرر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8382" y="3798266"/>
            <a:ext cx="1935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 + 5 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8059" y="4873141"/>
            <a:ext cx="2702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عملية الضرب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4244" y="5440369"/>
            <a:ext cx="2345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=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32137" y="5440369"/>
            <a:ext cx="960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70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3" y="234609"/>
            <a:ext cx="4438273" cy="1999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28" y="234608"/>
            <a:ext cx="4438273" cy="1999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3" y="2664299"/>
            <a:ext cx="4438273" cy="19996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24951" y="2810423"/>
            <a:ext cx="39132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عدد المجموعات =  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32718" y="3771297"/>
            <a:ext cx="35750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عدد العناصر   =  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99211" y="254684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78688" y="355585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CC00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47101" y="4697495"/>
            <a:ext cx="27238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الجمع المتكرر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69430" y="4662111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 + 5 + 5 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90125" y="5731050"/>
            <a:ext cx="2702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عملية الضرب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1172" y="5466936"/>
            <a:ext cx="28280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en-US" sz="6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en-US" sz="6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en-US" sz="6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5 =</a:t>
            </a:r>
            <a:endParaRPr lang="en-US" sz="6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58187" y="5466936"/>
            <a:ext cx="11336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en-US" sz="6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endParaRPr lang="en-US" sz="6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3367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3" y="600752"/>
            <a:ext cx="3101870" cy="1920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71" y="600752"/>
            <a:ext cx="3101870" cy="19203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99" y="600751"/>
            <a:ext cx="3101870" cy="1920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978" y="2899813"/>
            <a:ext cx="3101870" cy="19203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03" y="2899812"/>
            <a:ext cx="3101870" cy="19203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68196" y="4929775"/>
            <a:ext cx="39132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عدد المجموعات =  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91196" y="5787237"/>
            <a:ext cx="35750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عدد العناصر   =  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42456" y="466619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37166" y="557179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8207" y="5017796"/>
            <a:ext cx="2702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عملية الضرب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1978" y="5931315"/>
            <a:ext cx="2406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</a:t>
            </a:r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ar-JO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29093" y="5921134"/>
            <a:ext cx="954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573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6" y="613817"/>
            <a:ext cx="2556582" cy="19651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82" y="613817"/>
            <a:ext cx="2556582" cy="19651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08" y="509314"/>
            <a:ext cx="2556582" cy="19651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534" y="509314"/>
            <a:ext cx="2556582" cy="196516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762906" y="3322769"/>
            <a:ext cx="39132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عدد المجموعات =  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91196" y="5316974"/>
            <a:ext cx="35750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عدد العناصر   =  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37166" y="305918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6FF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37166" y="510152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99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79512" y="4162811"/>
            <a:ext cx="2702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عملية الضرب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4787" y="5069355"/>
            <a:ext cx="2406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</a:t>
            </a:r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ar-JO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66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5858" y="5069355"/>
            <a:ext cx="960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en-US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3488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4" y="133029"/>
            <a:ext cx="5780191" cy="54375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863615" y="1915066"/>
            <a:ext cx="39132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عدد المجموعات =  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51702" y="2851815"/>
            <a:ext cx="35750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عدد العناصر   =  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37875" y="165148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37875" y="267127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56161" y="4624251"/>
            <a:ext cx="2702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عملية الضرب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08540" y="5647423"/>
            <a:ext cx="2406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JO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</a:t>
            </a:r>
            <a:r>
              <a:rPr lang="ar-JO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ar-JO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65915" y="559501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en-US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7560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7" y="69536"/>
            <a:ext cx="3174276" cy="23794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87" y="69536"/>
            <a:ext cx="3174276" cy="23794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7" y="69536"/>
            <a:ext cx="3174276" cy="23794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7" y="2642919"/>
            <a:ext cx="3174276" cy="23794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87" y="2642919"/>
            <a:ext cx="3174276" cy="23794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7" y="2642919"/>
            <a:ext cx="3174276" cy="237948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8278747" y="5022399"/>
            <a:ext cx="39132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عدد المجموعات =  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66834" y="5959148"/>
            <a:ext cx="35750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عدد العناصر   =  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53007" y="475881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12804" y="574370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85352" y="5022399"/>
            <a:ext cx="2702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عملية الضرب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5601" y="5791840"/>
            <a:ext cx="2406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</a:t>
            </a:r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ar-JO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2864" y="5744921"/>
            <a:ext cx="954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JO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0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332138"/>
            <a:ext cx="3370841" cy="11439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8" y="332138"/>
            <a:ext cx="3370841" cy="11439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11" y="332137"/>
            <a:ext cx="3370841" cy="11439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1716801"/>
            <a:ext cx="3370841" cy="11439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8" y="1716801"/>
            <a:ext cx="3370841" cy="11439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11" y="1716800"/>
            <a:ext cx="3370841" cy="11439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3101464"/>
            <a:ext cx="3370841" cy="11439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8" y="3101464"/>
            <a:ext cx="3370841" cy="11439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11" y="3101463"/>
            <a:ext cx="3370841" cy="114396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902804" y="4749706"/>
            <a:ext cx="39132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عدد المجموعات =  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90891" y="5686455"/>
            <a:ext cx="35750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عدد العناصر   =  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77064" y="448612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36861" y="547101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64813" y="5053835"/>
            <a:ext cx="2702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عملية الضرب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6198" y="5738863"/>
            <a:ext cx="2406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JO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</a:t>
            </a:r>
            <a:r>
              <a:rPr lang="ar-JO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ar-JO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JO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89610" y="5686455"/>
            <a:ext cx="960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en-US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45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54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177</TotalTime>
  <Words>219</Words>
  <Application>Microsoft Office PowerPoint</Application>
  <PresentationFormat>Widescreen</PresentationFormat>
  <Paragraphs>109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2023-02-24T18:30:20Z</dcterms:created>
  <dcterms:modified xsi:type="dcterms:W3CDTF">2023-02-27T15:20:08Z</dcterms:modified>
</cp:coreProperties>
</file>