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7" r:id="rId1"/>
  </p:sldMasterIdLst>
  <p:notesMasterIdLst>
    <p:notesMasterId r:id="rId8"/>
  </p:notesMasterIdLst>
  <p:sldIdLst>
    <p:sldId id="256" r:id="rId2"/>
    <p:sldId id="258" r:id="rId3"/>
    <p:sldId id="259" r:id="rId4"/>
    <p:sldId id="263" r:id="rId5"/>
    <p:sldId id="288" r:id="rId6"/>
    <p:sldId id="260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1932"/>
    <a:srgbClr val="CC2700"/>
    <a:srgbClr val="9E1E00"/>
    <a:srgbClr val="FF86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25A183D9-06CF-4847-AB5D-5BB3E1C2E0EC}">
  <a:tblStyle styleId="{25A183D9-06CF-4847-AB5D-5BB3E1C2E0E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-462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3127757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" name="Google Shape;777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8" name="Google Shape;778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299072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7" name="Google Shape;857;g95b965402b_0_2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8" name="Google Shape;858;g95b965402b_0_2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311022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6" name="Google Shape;886;gac7ad3def4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7" name="Google Shape;887;gac7ad3def4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637604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" name="Google Shape;954;gac7537cc3f_0_9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5" name="Google Shape;955;gac7537cc3f_0_9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887255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7" name="Google Shape;1727;ga2609c4100_0_50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8" name="Google Shape;1728;ga2609c4100_0_50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250847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" name="Google Shape;902;g95b965402b_0_3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3" name="Google Shape;903;g95b965402b_0_3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62402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2864400" y="1287829"/>
            <a:ext cx="3410700" cy="178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2849850" y="3562582"/>
            <a:ext cx="3447300" cy="90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" name="Google Shape;53;p5"/>
          <p:cNvGrpSpPr/>
          <p:nvPr/>
        </p:nvGrpSpPr>
        <p:grpSpPr>
          <a:xfrm>
            <a:off x="155326" y="91359"/>
            <a:ext cx="8833348" cy="4894379"/>
            <a:chOff x="375925" y="955900"/>
            <a:chExt cx="6888675" cy="3816875"/>
          </a:xfrm>
        </p:grpSpPr>
        <p:sp>
          <p:nvSpPr>
            <p:cNvPr id="54" name="Google Shape;54;p5"/>
            <p:cNvSpPr/>
            <p:nvPr/>
          </p:nvSpPr>
          <p:spPr>
            <a:xfrm>
              <a:off x="375925" y="956200"/>
              <a:ext cx="6888675" cy="3816575"/>
            </a:xfrm>
            <a:custGeom>
              <a:avLst/>
              <a:gdLst/>
              <a:ahLst/>
              <a:cxnLst/>
              <a:rect l="l" t="t" r="r" b="b"/>
              <a:pathLst>
                <a:path w="275547" h="152663" extrusionOk="0">
                  <a:moveTo>
                    <a:pt x="1108" y="0"/>
                  </a:moveTo>
                  <a:cubicBezTo>
                    <a:pt x="501" y="0"/>
                    <a:pt x="1" y="489"/>
                    <a:pt x="1" y="1108"/>
                  </a:cubicBezTo>
                  <a:lnTo>
                    <a:pt x="1" y="151543"/>
                  </a:lnTo>
                  <a:cubicBezTo>
                    <a:pt x="1" y="152162"/>
                    <a:pt x="489" y="152662"/>
                    <a:pt x="1108" y="152662"/>
                  </a:cubicBezTo>
                  <a:lnTo>
                    <a:pt x="274440" y="152662"/>
                  </a:lnTo>
                  <a:cubicBezTo>
                    <a:pt x="275047" y="152662"/>
                    <a:pt x="275547" y="152162"/>
                    <a:pt x="275547" y="151531"/>
                  </a:cubicBezTo>
                  <a:lnTo>
                    <a:pt x="275547" y="1108"/>
                  </a:lnTo>
                  <a:cubicBezTo>
                    <a:pt x="275547" y="501"/>
                    <a:pt x="275059" y="0"/>
                    <a:pt x="27444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100013" dist="66675" dir="5400000" algn="bl" rotWithShape="0">
                <a:schemeClr val="accent2">
                  <a:alpha val="32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5"/>
            <p:cNvSpPr/>
            <p:nvPr/>
          </p:nvSpPr>
          <p:spPr>
            <a:xfrm>
              <a:off x="3607875" y="955900"/>
              <a:ext cx="424200" cy="3816875"/>
            </a:xfrm>
            <a:custGeom>
              <a:avLst/>
              <a:gdLst/>
              <a:ahLst/>
              <a:cxnLst/>
              <a:rect l="l" t="t" r="r" b="b"/>
              <a:pathLst>
                <a:path w="16968" h="152675" extrusionOk="0">
                  <a:moveTo>
                    <a:pt x="1" y="1"/>
                  </a:moveTo>
                  <a:lnTo>
                    <a:pt x="1" y="152674"/>
                  </a:lnTo>
                  <a:lnTo>
                    <a:pt x="16967" y="152674"/>
                  </a:lnTo>
                  <a:lnTo>
                    <a:pt x="16967" y="1"/>
                  </a:lnTo>
                  <a:close/>
                </a:path>
              </a:pathLst>
            </a:custGeom>
            <a:solidFill>
              <a:srgbClr val="40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5"/>
            <p:cNvSpPr/>
            <p:nvPr/>
          </p:nvSpPr>
          <p:spPr>
            <a:xfrm>
              <a:off x="554821" y="1106228"/>
              <a:ext cx="3188800" cy="3530673"/>
            </a:xfrm>
            <a:custGeom>
              <a:avLst/>
              <a:gdLst/>
              <a:ahLst/>
              <a:cxnLst/>
              <a:rect l="l" t="t" r="r" b="b"/>
              <a:pathLst>
                <a:path w="1275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552" y="135041"/>
                  </a:lnTo>
                  <a:lnTo>
                    <a:pt x="1275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5"/>
            <p:cNvSpPr/>
            <p:nvPr/>
          </p:nvSpPr>
          <p:spPr>
            <a:xfrm>
              <a:off x="599172" y="1106228"/>
              <a:ext cx="3154275" cy="3530673"/>
            </a:xfrm>
            <a:custGeom>
              <a:avLst/>
              <a:gdLst/>
              <a:ahLst/>
              <a:cxnLst/>
              <a:rect l="l" t="t" r="r" b="b"/>
              <a:pathLst>
                <a:path w="12617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6171" y="135041"/>
                  </a:lnTo>
                  <a:lnTo>
                    <a:pt x="126171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5"/>
            <p:cNvSpPr/>
            <p:nvPr/>
          </p:nvSpPr>
          <p:spPr>
            <a:xfrm>
              <a:off x="3763850" y="1258925"/>
              <a:ext cx="90525" cy="3263225"/>
            </a:xfrm>
            <a:custGeom>
              <a:avLst/>
              <a:gdLst/>
              <a:ahLst/>
              <a:cxnLst/>
              <a:rect l="l" t="t" r="r" b="b"/>
              <a:pathLst>
                <a:path w="3621" h="130529" extrusionOk="0">
                  <a:moveTo>
                    <a:pt x="1" y="0"/>
                  </a:moveTo>
                  <a:lnTo>
                    <a:pt x="1" y="130528"/>
                  </a:lnTo>
                  <a:lnTo>
                    <a:pt x="3620" y="130528"/>
                  </a:lnTo>
                  <a:lnTo>
                    <a:pt x="3620" y="0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5"/>
            <p:cNvSpPr/>
            <p:nvPr/>
          </p:nvSpPr>
          <p:spPr>
            <a:xfrm>
              <a:off x="3703725" y="1074675"/>
              <a:ext cx="217900" cy="218200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58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58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5"/>
            <p:cNvSpPr/>
            <p:nvPr/>
          </p:nvSpPr>
          <p:spPr>
            <a:xfrm>
              <a:off x="3703734" y="1131261"/>
              <a:ext cx="217900" cy="193172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70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70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5"/>
            <p:cNvSpPr/>
            <p:nvPr/>
          </p:nvSpPr>
          <p:spPr>
            <a:xfrm>
              <a:off x="3885598" y="1106228"/>
              <a:ext cx="3176300" cy="3530673"/>
            </a:xfrm>
            <a:custGeom>
              <a:avLst/>
              <a:gdLst/>
              <a:ahLst/>
              <a:cxnLst/>
              <a:rect l="l" t="t" r="r" b="b"/>
              <a:pathLst>
                <a:path w="1270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052" y="135041"/>
                  </a:lnTo>
                  <a:lnTo>
                    <a:pt x="1270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5"/>
            <p:cNvSpPr/>
            <p:nvPr/>
          </p:nvSpPr>
          <p:spPr>
            <a:xfrm>
              <a:off x="3884698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5492" y="135041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5"/>
            <p:cNvSpPr/>
            <p:nvPr/>
          </p:nvSpPr>
          <p:spPr>
            <a:xfrm>
              <a:off x="3842723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5"/>
            <p:cNvSpPr/>
            <p:nvPr/>
          </p:nvSpPr>
          <p:spPr>
            <a:xfrm>
              <a:off x="645297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5"/>
            <p:cNvSpPr/>
            <p:nvPr/>
          </p:nvSpPr>
          <p:spPr>
            <a:xfrm>
              <a:off x="3555800" y="152860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69"/>
                    <a:pt x="0" y="3060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60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5"/>
            <p:cNvSpPr/>
            <p:nvPr/>
          </p:nvSpPr>
          <p:spPr>
            <a:xfrm>
              <a:off x="3916850" y="152947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40"/>
                    <a:pt x="1358" y="6097"/>
                    <a:pt x="3048" y="6097"/>
                  </a:cubicBezTo>
                  <a:cubicBezTo>
                    <a:pt x="4739" y="6097"/>
                    <a:pt x="6096" y="4740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5"/>
            <p:cNvSpPr/>
            <p:nvPr/>
          </p:nvSpPr>
          <p:spPr>
            <a:xfrm>
              <a:off x="3555800" y="199115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5"/>
            <p:cNvSpPr/>
            <p:nvPr/>
          </p:nvSpPr>
          <p:spPr>
            <a:xfrm>
              <a:off x="3916850" y="1991750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5"/>
            <p:cNvSpPr/>
            <p:nvPr/>
          </p:nvSpPr>
          <p:spPr>
            <a:xfrm>
              <a:off x="3555800" y="24953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1"/>
                  </a:moveTo>
                  <a:cubicBezTo>
                    <a:pt x="1369" y="1"/>
                    <a:pt x="0" y="1358"/>
                    <a:pt x="0" y="3049"/>
                  </a:cubicBezTo>
                  <a:cubicBezTo>
                    <a:pt x="0" y="4739"/>
                    <a:pt x="1369" y="6097"/>
                    <a:pt x="3060" y="6097"/>
                  </a:cubicBezTo>
                  <a:cubicBezTo>
                    <a:pt x="4739" y="6097"/>
                    <a:pt x="6108" y="4739"/>
                    <a:pt x="6108" y="3049"/>
                  </a:cubicBezTo>
                  <a:cubicBezTo>
                    <a:pt x="6108" y="1358"/>
                    <a:pt x="4739" y="1"/>
                    <a:pt x="3060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5"/>
            <p:cNvSpPr/>
            <p:nvPr/>
          </p:nvSpPr>
          <p:spPr>
            <a:xfrm>
              <a:off x="3916850" y="24956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70"/>
                    <a:pt x="0" y="3048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48"/>
                  </a:cubicBezTo>
                  <a:cubicBezTo>
                    <a:pt x="6096" y="1370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5"/>
            <p:cNvSpPr/>
            <p:nvPr/>
          </p:nvSpPr>
          <p:spPr>
            <a:xfrm>
              <a:off x="3555800" y="2997225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5"/>
            <p:cNvSpPr/>
            <p:nvPr/>
          </p:nvSpPr>
          <p:spPr>
            <a:xfrm>
              <a:off x="3916850" y="2998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0"/>
                  </a:moveTo>
                  <a:cubicBezTo>
                    <a:pt x="1358" y="0"/>
                    <a:pt x="0" y="1358"/>
                    <a:pt x="0" y="3048"/>
                  </a:cubicBezTo>
                  <a:cubicBezTo>
                    <a:pt x="0" y="4727"/>
                    <a:pt x="1358" y="6096"/>
                    <a:pt x="3048" y="6096"/>
                  </a:cubicBezTo>
                  <a:cubicBezTo>
                    <a:pt x="4739" y="6096"/>
                    <a:pt x="6096" y="4727"/>
                    <a:pt x="6096" y="3048"/>
                  </a:cubicBezTo>
                  <a:cubicBezTo>
                    <a:pt x="6096" y="1358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5"/>
            <p:cNvSpPr/>
            <p:nvPr/>
          </p:nvSpPr>
          <p:spPr>
            <a:xfrm>
              <a:off x="3555800" y="3503250"/>
              <a:ext cx="152700" cy="152700"/>
            </a:xfrm>
            <a:custGeom>
              <a:avLst/>
              <a:gdLst/>
              <a:ahLst/>
              <a:cxnLst/>
              <a:rect l="l" t="t" r="r" b="b"/>
              <a:pathLst>
                <a:path w="6108" h="6108" extrusionOk="0">
                  <a:moveTo>
                    <a:pt x="3060" y="0"/>
                  </a:moveTo>
                  <a:cubicBezTo>
                    <a:pt x="1369" y="0"/>
                    <a:pt x="0" y="1369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5"/>
            <p:cNvSpPr/>
            <p:nvPr/>
          </p:nvSpPr>
          <p:spPr>
            <a:xfrm>
              <a:off x="3916850" y="3504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28"/>
                    <a:pt x="1358" y="6097"/>
                    <a:pt x="3048" y="6097"/>
                  </a:cubicBezTo>
                  <a:cubicBezTo>
                    <a:pt x="4739" y="6097"/>
                    <a:pt x="6096" y="4728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5"/>
            <p:cNvSpPr/>
            <p:nvPr/>
          </p:nvSpPr>
          <p:spPr>
            <a:xfrm>
              <a:off x="3555800" y="40449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096"/>
                    <a:pt x="3060" y="6096"/>
                  </a:cubicBezTo>
                  <a:cubicBezTo>
                    <a:pt x="4739" y="6096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5"/>
            <p:cNvSpPr/>
            <p:nvPr/>
          </p:nvSpPr>
          <p:spPr>
            <a:xfrm>
              <a:off x="3916850" y="40455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5"/>
            <p:cNvSpPr/>
            <p:nvPr/>
          </p:nvSpPr>
          <p:spPr>
            <a:xfrm>
              <a:off x="3615325" y="156372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5"/>
            <p:cNvSpPr/>
            <p:nvPr/>
          </p:nvSpPr>
          <p:spPr>
            <a:xfrm>
              <a:off x="3615325" y="202657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5"/>
            <p:cNvSpPr/>
            <p:nvPr/>
          </p:nvSpPr>
          <p:spPr>
            <a:xfrm>
              <a:off x="3615325" y="25308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9"/>
                    <a:pt x="0" y="1643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43"/>
                  </a:cubicBezTo>
                  <a:cubicBezTo>
                    <a:pt x="15764" y="739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5"/>
            <p:cNvSpPr/>
            <p:nvPr/>
          </p:nvSpPr>
          <p:spPr>
            <a:xfrm>
              <a:off x="3615325" y="30329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5"/>
            <p:cNvSpPr/>
            <p:nvPr/>
          </p:nvSpPr>
          <p:spPr>
            <a:xfrm>
              <a:off x="3615325" y="35386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1"/>
                  </a:moveTo>
                  <a:cubicBezTo>
                    <a:pt x="750" y="1"/>
                    <a:pt x="0" y="739"/>
                    <a:pt x="0" y="1656"/>
                  </a:cubicBezTo>
                  <a:cubicBezTo>
                    <a:pt x="0" y="2561"/>
                    <a:pt x="750" y="3299"/>
                    <a:pt x="1655" y="3299"/>
                  </a:cubicBezTo>
                  <a:lnTo>
                    <a:pt x="14109" y="3299"/>
                  </a:lnTo>
                  <a:cubicBezTo>
                    <a:pt x="15038" y="3299"/>
                    <a:pt x="15776" y="2561"/>
                    <a:pt x="15764" y="1656"/>
                  </a:cubicBezTo>
                  <a:cubicBezTo>
                    <a:pt x="15764" y="739"/>
                    <a:pt x="15026" y="1"/>
                    <a:pt x="14109" y="1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5"/>
            <p:cNvSpPr/>
            <p:nvPr/>
          </p:nvSpPr>
          <p:spPr>
            <a:xfrm>
              <a:off x="3615325" y="40804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5"/>
            <p:cNvSpPr/>
            <p:nvPr/>
          </p:nvSpPr>
          <p:spPr>
            <a:xfrm>
              <a:off x="576847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5"/>
            <p:cNvSpPr/>
            <p:nvPr/>
          </p:nvSpPr>
          <p:spPr>
            <a:xfrm>
              <a:off x="625072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50" y="135041"/>
                  </a:lnTo>
                  <a:lnTo>
                    <a:pt x="750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5"/>
            <p:cNvSpPr/>
            <p:nvPr/>
          </p:nvSpPr>
          <p:spPr>
            <a:xfrm>
              <a:off x="7021099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5"/>
            <p:cNvSpPr/>
            <p:nvPr/>
          </p:nvSpPr>
          <p:spPr>
            <a:xfrm>
              <a:off x="6980024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51" y="135041"/>
                  </a:lnTo>
                  <a:lnTo>
                    <a:pt x="751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7" name="Google Shape;87;p5"/>
          <p:cNvSpPr txBox="1">
            <a:spLocks noGrp="1"/>
          </p:cNvSpPr>
          <p:nvPr>
            <p:ph type="subTitle" idx="1"/>
          </p:nvPr>
        </p:nvSpPr>
        <p:spPr>
          <a:xfrm>
            <a:off x="713100" y="2969263"/>
            <a:ext cx="26151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88" name="Google Shape;88;p5"/>
          <p:cNvSpPr txBox="1">
            <a:spLocks noGrp="1"/>
          </p:cNvSpPr>
          <p:nvPr>
            <p:ph type="subTitle" idx="2"/>
          </p:nvPr>
        </p:nvSpPr>
        <p:spPr>
          <a:xfrm>
            <a:off x="713100" y="3372406"/>
            <a:ext cx="2615100" cy="10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5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3438000" cy="10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5"/>
          <p:cNvSpPr txBox="1">
            <a:spLocks noGrp="1"/>
          </p:cNvSpPr>
          <p:nvPr>
            <p:ph type="subTitle" idx="3"/>
          </p:nvPr>
        </p:nvSpPr>
        <p:spPr>
          <a:xfrm>
            <a:off x="5176725" y="2969263"/>
            <a:ext cx="26151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91" name="Google Shape;91;p5"/>
          <p:cNvSpPr txBox="1">
            <a:spLocks noGrp="1"/>
          </p:cNvSpPr>
          <p:nvPr>
            <p:ph type="subTitle" idx="4"/>
          </p:nvPr>
        </p:nvSpPr>
        <p:spPr>
          <a:xfrm>
            <a:off x="5176725" y="3372406"/>
            <a:ext cx="2615100" cy="10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5"/>
          <p:cNvSpPr txBox="1">
            <a:spLocks noGrp="1"/>
          </p:cNvSpPr>
          <p:nvPr>
            <p:ph type="title" idx="5" hasCustomPrompt="1"/>
          </p:nvPr>
        </p:nvSpPr>
        <p:spPr>
          <a:xfrm>
            <a:off x="786375" y="2214800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93" name="Google Shape;93;p5"/>
          <p:cNvSpPr txBox="1">
            <a:spLocks noGrp="1"/>
          </p:cNvSpPr>
          <p:nvPr>
            <p:ph type="title" idx="6" hasCustomPrompt="1"/>
          </p:nvPr>
        </p:nvSpPr>
        <p:spPr>
          <a:xfrm>
            <a:off x="5258675" y="2214800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7" name="Google Shape;207;p9"/>
          <p:cNvGrpSpPr/>
          <p:nvPr/>
        </p:nvGrpSpPr>
        <p:grpSpPr>
          <a:xfrm>
            <a:off x="155326" y="91359"/>
            <a:ext cx="8833348" cy="4894379"/>
            <a:chOff x="375925" y="955900"/>
            <a:chExt cx="6888675" cy="3816875"/>
          </a:xfrm>
        </p:grpSpPr>
        <p:sp>
          <p:nvSpPr>
            <p:cNvPr id="208" name="Google Shape;208;p9"/>
            <p:cNvSpPr/>
            <p:nvPr/>
          </p:nvSpPr>
          <p:spPr>
            <a:xfrm>
              <a:off x="375925" y="956200"/>
              <a:ext cx="6888675" cy="3816575"/>
            </a:xfrm>
            <a:custGeom>
              <a:avLst/>
              <a:gdLst/>
              <a:ahLst/>
              <a:cxnLst/>
              <a:rect l="l" t="t" r="r" b="b"/>
              <a:pathLst>
                <a:path w="275547" h="152663" extrusionOk="0">
                  <a:moveTo>
                    <a:pt x="1108" y="0"/>
                  </a:moveTo>
                  <a:cubicBezTo>
                    <a:pt x="501" y="0"/>
                    <a:pt x="1" y="489"/>
                    <a:pt x="1" y="1108"/>
                  </a:cubicBezTo>
                  <a:lnTo>
                    <a:pt x="1" y="151543"/>
                  </a:lnTo>
                  <a:cubicBezTo>
                    <a:pt x="1" y="152162"/>
                    <a:pt x="489" y="152662"/>
                    <a:pt x="1108" y="152662"/>
                  </a:cubicBezTo>
                  <a:lnTo>
                    <a:pt x="274440" y="152662"/>
                  </a:lnTo>
                  <a:cubicBezTo>
                    <a:pt x="275047" y="152662"/>
                    <a:pt x="275547" y="152162"/>
                    <a:pt x="275547" y="151531"/>
                  </a:cubicBezTo>
                  <a:lnTo>
                    <a:pt x="275547" y="1108"/>
                  </a:lnTo>
                  <a:cubicBezTo>
                    <a:pt x="275547" y="501"/>
                    <a:pt x="275059" y="0"/>
                    <a:pt x="27444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100013" dist="66675" dir="5400000" algn="bl" rotWithShape="0">
                <a:schemeClr val="accent2">
                  <a:alpha val="32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9"/>
            <p:cNvSpPr/>
            <p:nvPr/>
          </p:nvSpPr>
          <p:spPr>
            <a:xfrm>
              <a:off x="3607875" y="955900"/>
              <a:ext cx="424200" cy="3816875"/>
            </a:xfrm>
            <a:custGeom>
              <a:avLst/>
              <a:gdLst/>
              <a:ahLst/>
              <a:cxnLst/>
              <a:rect l="l" t="t" r="r" b="b"/>
              <a:pathLst>
                <a:path w="16968" h="152675" extrusionOk="0">
                  <a:moveTo>
                    <a:pt x="1" y="1"/>
                  </a:moveTo>
                  <a:lnTo>
                    <a:pt x="1" y="152674"/>
                  </a:lnTo>
                  <a:lnTo>
                    <a:pt x="16967" y="152674"/>
                  </a:lnTo>
                  <a:lnTo>
                    <a:pt x="16967" y="1"/>
                  </a:lnTo>
                  <a:close/>
                </a:path>
              </a:pathLst>
            </a:custGeom>
            <a:solidFill>
              <a:srgbClr val="40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9"/>
            <p:cNvSpPr/>
            <p:nvPr/>
          </p:nvSpPr>
          <p:spPr>
            <a:xfrm>
              <a:off x="554821" y="1106228"/>
              <a:ext cx="3188800" cy="3530673"/>
            </a:xfrm>
            <a:custGeom>
              <a:avLst/>
              <a:gdLst/>
              <a:ahLst/>
              <a:cxnLst/>
              <a:rect l="l" t="t" r="r" b="b"/>
              <a:pathLst>
                <a:path w="1275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552" y="135041"/>
                  </a:lnTo>
                  <a:lnTo>
                    <a:pt x="1275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9"/>
            <p:cNvSpPr/>
            <p:nvPr/>
          </p:nvSpPr>
          <p:spPr>
            <a:xfrm>
              <a:off x="599172" y="1106228"/>
              <a:ext cx="3154275" cy="3530673"/>
            </a:xfrm>
            <a:custGeom>
              <a:avLst/>
              <a:gdLst/>
              <a:ahLst/>
              <a:cxnLst/>
              <a:rect l="l" t="t" r="r" b="b"/>
              <a:pathLst>
                <a:path w="12617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6171" y="135041"/>
                  </a:lnTo>
                  <a:lnTo>
                    <a:pt x="126171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9"/>
            <p:cNvSpPr/>
            <p:nvPr/>
          </p:nvSpPr>
          <p:spPr>
            <a:xfrm>
              <a:off x="3763850" y="1258925"/>
              <a:ext cx="90525" cy="3263225"/>
            </a:xfrm>
            <a:custGeom>
              <a:avLst/>
              <a:gdLst/>
              <a:ahLst/>
              <a:cxnLst/>
              <a:rect l="l" t="t" r="r" b="b"/>
              <a:pathLst>
                <a:path w="3621" h="130529" extrusionOk="0">
                  <a:moveTo>
                    <a:pt x="1" y="0"/>
                  </a:moveTo>
                  <a:lnTo>
                    <a:pt x="1" y="130528"/>
                  </a:lnTo>
                  <a:lnTo>
                    <a:pt x="3620" y="130528"/>
                  </a:lnTo>
                  <a:lnTo>
                    <a:pt x="3620" y="0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3;p9"/>
            <p:cNvSpPr/>
            <p:nvPr/>
          </p:nvSpPr>
          <p:spPr>
            <a:xfrm>
              <a:off x="3703725" y="1074675"/>
              <a:ext cx="217900" cy="218200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58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58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14;p9"/>
            <p:cNvSpPr/>
            <p:nvPr/>
          </p:nvSpPr>
          <p:spPr>
            <a:xfrm>
              <a:off x="3703734" y="1131261"/>
              <a:ext cx="217900" cy="193172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70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70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9"/>
            <p:cNvSpPr/>
            <p:nvPr/>
          </p:nvSpPr>
          <p:spPr>
            <a:xfrm>
              <a:off x="3885598" y="1106228"/>
              <a:ext cx="3176300" cy="3530673"/>
            </a:xfrm>
            <a:custGeom>
              <a:avLst/>
              <a:gdLst/>
              <a:ahLst/>
              <a:cxnLst/>
              <a:rect l="l" t="t" r="r" b="b"/>
              <a:pathLst>
                <a:path w="1270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052" y="135041"/>
                  </a:lnTo>
                  <a:lnTo>
                    <a:pt x="1270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;p9"/>
            <p:cNvSpPr/>
            <p:nvPr/>
          </p:nvSpPr>
          <p:spPr>
            <a:xfrm>
              <a:off x="3884698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5492" y="135041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9"/>
            <p:cNvSpPr/>
            <p:nvPr/>
          </p:nvSpPr>
          <p:spPr>
            <a:xfrm>
              <a:off x="3842723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9"/>
            <p:cNvSpPr/>
            <p:nvPr/>
          </p:nvSpPr>
          <p:spPr>
            <a:xfrm>
              <a:off x="645297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9"/>
            <p:cNvSpPr/>
            <p:nvPr/>
          </p:nvSpPr>
          <p:spPr>
            <a:xfrm>
              <a:off x="3555800" y="152860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69"/>
                    <a:pt x="0" y="3060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60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9"/>
            <p:cNvSpPr/>
            <p:nvPr/>
          </p:nvSpPr>
          <p:spPr>
            <a:xfrm>
              <a:off x="3916850" y="152947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40"/>
                    <a:pt x="1358" y="6097"/>
                    <a:pt x="3048" y="6097"/>
                  </a:cubicBezTo>
                  <a:cubicBezTo>
                    <a:pt x="4739" y="6097"/>
                    <a:pt x="6096" y="4740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9"/>
            <p:cNvSpPr/>
            <p:nvPr/>
          </p:nvSpPr>
          <p:spPr>
            <a:xfrm>
              <a:off x="3555800" y="199115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9"/>
            <p:cNvSpPr/>
            <p:nvPr/>
          </p:nvSpPr>
          <p:spPr>
            <a:xfrm>
              <a:off x="3916850" y="1991750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23;p9"/>
            <p:cNvSpPr/>
            <p:nvPr/>
          </p:nvSpPr>
          <p:spPr>
            <a:xfrm>
              <a:off x="3555800" y="24953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1"/>
                  </a:moveTo>
                  <a:cubicBezTo>
                    <a:pt x="1369" y="1"/>
                    <a:pt x="0" y="1358"/>
                    <a:pt x="0" y="3049"/>
                  </a:cubicBezTo>
                  <a:cubicBezTo>
                    <a:pt x="0" y="4739"/>
                    <a:pt x="1369" y="6097"/>
                    <a:pt x="3060" y="6097"/>
                  </a:cubicBezTo>
                  <a:cubicBezTo>
                    <a:pt x="4739" y="6097"/>
                    <a:pt x="6108" y="4739"/>
                    <a:pt x="6108" y="3049"/>
                  </a:cubicBezTo>
                  <a:cubicBezTo>
                    <a:pt x="6108" y="1358"/>
                    <a:pt x="4739" y="1"/>
                    <a:pt x="3060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9"/>
            <p:cNvSpPr/>
            <p:nvPr/>
          </p:nvSpPr>
          <p:spPr>
            <a:xfrm>
              <a:off x="3916850" y="24956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70"/>
                    <a:pt x="0" y="3048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48"/>
                  </a:cubicBezTo>
                  <a:cubicBezTo>
                    <a:pt x="6096" y="1370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9"/>
            <p:cNvSpPr/>
            <p:nvPr/>
          </p:nvSpPr>
          <p:spPr>
            <a:xfrm>
              <a:off x="3555800" y="2997225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9"/>
            <p:cNvSpPr/>
            <p:nvPr/>
          </p:nvSpPr>
          <p:spPr>
            <a:xfrm>
              <a:off x="3916850" y="2998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0"/>
                  </a:moveTo>
                  <a:cubicBezTo>
                    <a:pt x="1358" y="0"/>
                    <a:pt x="0" y="1358"/>
                    <a:pt x="0" y="3048"/>
                  </a:cubicBezTo>
                  <a:cubicBezTo>
                    <a:pt x="0" y="4727"/>
                    <a:pt x="1358" y="6096"/>
                    <a:pt x="3048" y="6096"/>
                  </a:cubicBezTo>
                  <a:cubicBezTo>
                    <a:pt x="4739" y="6096"/>
                    <a:pt x="6096" y="4727"/>
                    <a:pt x="6096" y="3048"/>
                  </a:cubicBezTo>
                  <a:cubicBezTo>
                    <a:pt x="6096" y="1358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9"/>
            <p:cNvSpPr/>
            <p:nvPr/>
          </p:nvSpPr>
          <p:spPr>
            <a:xfrm>
              <a:off x="3555800" y="3503250"/>
              <a:ext cx="152700" cy="152700"/>
            </a:xfrm>
            <a:custGeom>
              <a:avLst/>
              <a:gdLst/>
              <a:ahLst/>
              <a:cxnLst/>
              <a:rect l="l" t="t" r="r" b="b"/>
              <a:pathLst>
                <a:path w="6108" h="6108" extrusionOk="0">
                  <a:moveTo>
                    <a:pt x="3060" y="0"/>
                  </a:moveTo>
                  <a:cubicBezTo>
                    <a:pt x="1369" y="0"/>
                    <a:pt x="0" y="1369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9"/>
            <p:cNvSpPr/>
            <p:nvPr/>
          </p:nvSpPr>
          <p:spPr>
            <a:xfrm>
              <a:off x="3916850" y="3504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28"/>
                    <a:pt x="1358" y="6097"/>
                    <a:pt x="3048" y="6097"/>
                  </a:cubicBezTo>
                  <a:cubicBezTo>
                    <a:pt x="4739" y="6097"/>
                    <a:pt x="6096" y="4728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9"/>
            <p:cNvSpPr/>
            <p:nvPr/>
          </p:nvSpPr>
          <p:spPr>
            <a:xfrm>
              <a:off x="3555800" y="40449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096"/>
                    <a:pt x="3060" y="6096"/>
                  </a:cubicBezTo>
                  <a:cubicBezTo>
                    <a:pt x="4739" y="6096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9"/>
            <p:cNvSpPr/>
            <p:nvPr/>
          </p:nvSpPr>
          <p:spPr>
            <a:xfrm>
              <a:off x="3916850" y="40455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9"/>
            <p:cNvSpPr/>
            <p:nvPr/>
          </p:nvSpPr>
          <p:spPr>
            <a:xfrm>
              <a:off x="3615325" y="156372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9"/>
            <p:cNvSpPr/>
            <p:nvPr/>
          </p:nvSpPr>
          <p:spPr>
            <a:xfrm>
              <a:off x="3615325" y="202657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9"/>
            <p:cNvSpPr/>
            <p:nvPr/>
          </p:nvSpPr>
          <p:spPr>
            <a:xfrm>
              <a:off x="3615325" y="25308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9"/>
                    <a:pt x="0" y="1643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43"/>
                  </a:cubicBezTo>
                  <a:cubicBezTo>
                    <a:pt x="15764" y="739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9"/>
            <p:cNvSpPr/>
            <p:nvPr/>
          </p:nvSpPr>
          <p:spPr>
            <a:xfrm>
              <a:off x="3615325" y="30329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9"/>
            <p:cNvSpPr/>
            <p:nvPr/>
          </p:nvSpPr>
          <p:spPr>
            <a:xfrm>
              <a:off x="3615325" y="35386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1"/>
                  </a:moveTo>
                  <a:cubicBezTo>
                    <a:pt x="750" y="1"/>
                    <a:pt x="0" y="739"/>
                    <a:pt x="0" y="1656"/>
                  </a:cubicBezTo>
                  <a:cubicBezTo>
                    <a:pt x="0" y="2561"/>
                    <a:pt x="750" y="3299"/>
                    <a:pt x="1655" y="3299"/>
                  </a:cubicBezTo>
                  <a:lnTo>
                    <a:pt x="14109" y="3299"/>
                  </a:lnTo>
                  <a:cubicBezTo>
                    <a:pt x="15038" y="3299"/>
                    <a:pt x="15776" y="2561"/>
                    <a:pt x="15764" y="1656"/>
                  </a:cubicBezTo>
                  <a:cubicBezTo>
                    <a:pt x="15764" y="739"/>
                    <a:pt x="15026" y="1"/>
                    <a:pt x="14109" y="1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9"/>
            <p:cNvSpPr/>
            <p:nvPr/>
          </p:nvSpPr>
          <p:spPr>
            <a:xfrm>
              <a:off x="3615325" y="40804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9"/>
            <p:cNvSpPr/>
            <p:nvPr/>
          </p:nvSpPr>
          <p:spPr>
            <a:xfrm>
              <a:off x="576847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9"/>
            <p:cNvSpPr/>
            <p:nvPr/>
          </p:nvSpPr>
          <p:spPr>
            <a:xfrm>
              <a:off x="625072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50" y="135041"/>
                  </a:lnTo>
                  <a:lnTo>
                    <a:pt x="750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9"/>
            <p:cNvSpPr/>
            <p:nvPr/>
          </p:nvSpPr>
          <p:spPr>
            <a:xfrm>
              <a:off x="7021099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9"/>
            <p:cNvSpPr/>
            <p:nvPr/>
          </p:nvSpPr>
          <p:spPr>
            <a:xfrm>
              <a:off x="6980024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51" y="135041"/>
                  </a:lnTo>
                  <a:lnTo>
                    <a:pt x="751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1" name="Google Shape;241;p9"/>
          <p:cNvSpPr txBox="1">
            <a:spLocks noGrp="1"/>
          </p:cNvSpPr>
          <p:nvPr>
            <p:ph type="title"/>
          </p:nvPr>
        </p:nvSpPr>
        <p:spPr>
          <a:xfrm>
            <a:off x="952797" y="1520863"/>
            <a:ext cx="2971800" cy="57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42" name="Google Shape;242;p9"/>
          <p:cNvSpPr txBox="1">
            <a:spLocks noGrp="1"/>
          </p:cNvSpPr>
          <p:nvPr>
            <p:ph type="subTitle" idx="1"/>
          </p:nvPr>
        </p:nvSpPr>
        <p:spPr>
          <a:xfrm>
            <a:off x="952675" y="2266831"/>
            <a:ext cx="2971800" cy="128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lt1"/>
        </a:solidFill>
        <a:effectLst/>
      </p:bgPr>
    </p:bg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"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0" name="Google Shape;250;p13"/>
          <p:cNvGrpSpPr/>
          <p:nvPr/>
        </p:nvGrpSpPr>
        <p:grpSpPr>
          <a:xfrm>
            <a:off x="155326" y="91359"/>
            <a:ext cx="8833348" cy="4894379"/>
            <a:chOff x="375925" y="955900"/>
            <a:chExt cx="6888675" cy="3816875"/>
          </a:xfrm>
        </p:grpSpPr>
        <p:sp>
          <p:nvSpPr>
            <p:cNvPr id="251" name="Google Shape;251;p13"/>
            <p:cNvSpPr/>
            <p:nvPr/>
          </p:nvSpPr>
          <p:spPr>
            <a:xfrm>
              <a:off x="375925" y="956200"/>
              <a:ext cx="6888675" cy="3816575"/>
            </a:xfrm>
            <a:custGeom>
              <a:avLst/>
              <a:gdLst/>
              <a:ahLst/>
              <a:cxnLst/>
              <a:rect l="l" t="t" r="r" b="b"/>
              <a:pathLst>
                <a:path w="275547" h="152663" extrusionOk="0">
                  <a:moveTo>
                    <a:pt x="1108" y="0"/>
                  </a:moveTo>
                  <a:cubicBezTo>
                    <a:pt x="501" y="0"/>
                    <a:pt x="1" y="489"/>
                    <a:pt x="1" y="1108"/>
                  </a:cubicBezTo>
                  <a:lnTo>
                    <a:pt x="1" y="151543"/>
                  </a:lnTo>
                  <a:cubicBezTo>
                    <a:pt x="1" y="152162"/>
                    <a:pt x="489" y="152662"/>
                    <a:pt x="1108" y="152662"/>
                  </a:cubicBezTo>
                  <a:lnTo>
                    <a:pt x="274440" y="152662"/>
                  </a:lnTo>
                  <a:cubicBezTo>
                    <a:pt x="275047" y="152662"/>
                    <a:pt x="275547" y="152162"/>
                    <a:pt x="275547" y="151531"/>
                  </a:cubicBezTo>
                  <a:lnTo>
                    <a:pt x="275547" y="1108"/>
                  </a:lnTo>
                  <a:cubicBezTo>
                    <a:pt x="275547" y="501"/>
                    <a:pt x="275059" y="0"/>
                    <a:pt x="27444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100013" dist="66675" dir="5400000" algn="bl" rotWithShape="0">
                <a:schemeClr val="accent2">
                  <a:alpha val="32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13"/>
            <p:cNvSpPr/>
            <p:nvPr/>
          </p:nvSpPr>
          <p:spPr>
            <a:xfrm>
              <a:off x="3607875" y="955900"/>
              <a:ext cx="424200" cy="3816875"/>
            </a:xfrm>
            <a:custGeom>
              <a:avLst/>
              <a:gdLst/>
              <a:ahLst/>
              <a:cxnLst/>
              <a:rect l="l" t="t" r="r" b="b"/>
              <a:pathLst>
                <a:path w="16968" h="152675" extrusionOk="0">
                  <a:moveTo>
                    <a:pt x="1" y="1"/>
                  </a:moveTo>
                  <a:lnTo>
                    <a:pt x="1" y="152674"/>
                  </a:lnTo>
                  <a:lnTo>
                    <a:pt x="16967" y="152674"/>
                  </a:lnTo>
                  <a:lnTo>
                    <a:pt x="16967" y="1"/>
                  </a:lnTo>
                  <a:close/>
                </a:path>
              </a:pathLst>
            </a:custGeom>
            <a:solidFill>
              <a:srgbClr val="40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13"/>
            <p:cNvSpPr/>
            <p:nvPr/>
          </p:nvSpPr>
          <p:spPr>
            <a:xfrm>
              <a:off x="554821" y="1106228"/>
              <a:ext cx="3188800" cy="3530673"/>
            </a:xfrm>
            <a:custGeom>
              <a:avLst/>
              <a:gdLst/>
              <a:ahLst/>
              <a:cxnLst/>
              <a:rect l="l" t="t" r="r" b="b"/>
              <a:pathLst>
                <a:path w="1275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552" y="135041"/>
                  </a:lnTo>
                  <a:lnTo>
                    <a:pt x="1275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13"/>
            <p:cNvSpPr/>
            <p:nvPr/>
          </p:nvSpPr>
          <p:spPr>
            <a:xfrm>
              <a:off x="599172" y="1106228"/>
              <a:ext cx="3154275" cy="3530673"/>
            </a:xfrm>
            <a:custGeom>
              <a:avLst/>
              <a:gdLst/>
              <a:ahLst/>
              <a:cxnLst/>
              <a:rect l="l" t="t" r="r" b="b"/>
              <a:pathLst>
                <a:path w="12617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6171" y="135041"/>
                  </a:lnTo>
                  <a:lnTo>
                    <a:pt x="126171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13"/>
            <p:cNvSpPr/>
            <p:nvPr/>
          </p:nvSpPr>
          <p:spPr>
            <a:xfrm>
              <a:off x="3763850" y="1258925"/>
              <a:ext cx="90525" cy="3263225"/>
            </a:xfrm>
            <a:custGeom>
              <a:avLst/>
              <a:gdLst/>
              <a:ahLst/>
              <a:cxnLst/>
              <a:rect l="l" t="t" r="r" b="b"/>
              <a:pathLst>
                <a:path w="3621" h="130529" extrusionOk="0">
                  <a:moveTo>
                    <a:pt x="1" y="0"/>
                  </a:moveTo>
                  <a:lnTo>
                    <a:pt x="1" y="130528"/>
                  </a:lnTo>
                  <a:lnTo>
                    <a:pt x="3620" y="130528"/>
                  </a:lnTo>
                  <a:lnTo>
                    <a:pt x="3620" y="0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13"/>
            <p:cNvSpPr/>
            <p:nvPr/>
          </p:nvSpPr>
          <p:spPr>
            <a:xfrm>
              <a:off x="3703725" y="1074675"/>
              <a:ext cx="217900" cy="218200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58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58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13"/>
            <p:cNvSpPr/>
            <p:nvPr/>
          </p:nvSpPr>
          <p:spPr>
            <a:xfrm>
              <a:off x="3703734" y="1131261"/>
              <a:ext cx="217900" cy="193172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70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70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13"/>
            <p:cNvSpPr/>
            <p:nvPr/>
          </p:nvSpPr>
          <p:spPr>
            <a:xfrm>
              <a:off x="3885598" y="1106228"/>
              <a:ext cx="3176300" cy="3530673"/>
            </a:xfrm>
            <a:custGeom>
              <a:avLst/>
              <a:gdLst/>
              <a:ahLst/>
              <a:cxnLst/>
              <a:rect l="l" t="t" r="r" b="b"/>
              <a:pathLst>
                <a:path w="1270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052" y="135041"/>
                  </a:lnTo>
                  <a:lnTo>
                    <a:pt x="1270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13"/>
            <p:cNvSpPr/>
            <p:nvPr/>
          </p:nvSpPr>
          <p:spPr>
            <a:xfrm>
              <a:off x="3884698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5492" y="135041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13"/>
            <p:cNvSpPr/>
            <p:nvPr/>
          </p:nvSpPr>
          <p:spPr>
            <a:xfrm>
              <a:off x="3842723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13"/>
            <p:cNvSpPr/>
            <p:nvPr/>
          </p:nvSpPr>
          <p:spPr>
            <a:xfrm>
              <a:off x="645297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13"/>
            <p:cNvSpPr/>
            <p:nvPr/>
          </p:nvSpPr>
          <p:spPr>
            <a:xfrm>
              <a:off x="3555800" y="152860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69"/>
                    <a:pt x="0" y="3060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60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13"/>
            <p:cNvSpPr/>
            <p:nvPr/>
          </p:nvSpPr>
          <p:spPr>
            <a:xfrm>
              <a:off x="3916850" y="152947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40"/>
                    <a:pt x="1358" y="6097"/>
                    <a:pt x="3048" y="6097"/>
                  </a:cubicBezTo>
                  <a:cubicBezTo>
                    <a:pt x="4739" y="6097"/>
                    <a:pt x="6096" y="4740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13"/>
            <p:cNvSpPr/>
            <p:nvPr/>
          </p:nvSpPr>
          <p:spPr>
            <a:xfrm>
              <a:off x="3555800" y="199115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13"/>
            <p:cNvSpPr/>
            <p:nvPr/>
          </p:nvSpPr>
          <p:spPr>
            <a:xfrm>
              <a:off x="3916850" y="1991750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13"/>
            <p:cNvSpPr/>
            <p:nvPr/>
          </p:nvSpPr>
          <p:spPr>
            <a:xfrm>
              <a:off x="3555800" y="24953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1"/>
                  </a:moveTo>
                  <a:cubicBezTo>
                    <a:pt x="1369" y="1"/>
                    <a:pt x="0" y="1358"/>
                    <a:pt x="0" y="3049"/>
                  </a:cubicBezTo>
                  <a:cubicBezTo>
                    <a:pt x="0" y="4739"/>
                    <a:pt x="1369" y="6097"/>
                    <a:pt x="3060" y="6097"/>
                  </a:cubicBezTo>
                  <a:cubicBezTo>
                    <a:pt x="4739" y="6097"/>
                    <a:pt x="6108" y="4739"/>
                    <a:pt x="6108" y="3049"/>
                  </a:cubicBezTo>
                  <a:cubicBezTo>
                    <a:pt x="6108" y="1358"/>
                    <a:pt x="4739" y="1"/>
                    <a:pt x="3060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13"/>
            <p:cNvSpPr/>
            <p:nvPr/>
          </p:nvSpPr>
          <p:spPr>
            <a:xfrm>
              <a:off x="3916850" y="24956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70"/>
                    <a:pt x="0" y="3048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48"/>
                  </a:cubicBezTo>
                  <a:cubicBezTo>
                    <a:pt x="6096" y="1370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13"/>
            <p:cNvSpPr/>
            <p:nvPr/>
          </p:nvSpPr>
          <p:spPr>
            <a:xfrm>
              <a:off x="3555800" y="2997225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13"/>
            <p:cNvSpPr/>
            <p:nvPr/>
          </p:nvSpPr>
          <p:spPr>
            <a:xfrm>
              <a:off x="3916850" y="2998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0"/>
                  </a:moveTo>
                  <a:cubicBezTo>
                    <a:pt x="1358" y="0"/>
                    <a:pt x="0" y="1358"/>
                    <a:pt x="0" y="3048"/>
                  </a:cubicBezTo>
                  <a:cubicBezTo>
                    <a:pt x="0" y="4727"/>
                    <a:pt x="1358" y="6096"/>
                    <a:pt x="3048" y="6096"/>
                  </a:cubicBezTo>
                  <a:cubicBezTo>
                    <a:pt x="4739" y="6096"/>
                    <a:pt x="6096" y="4727"/>
                    <a:pt x="6096" y="3048"/>
                  </a:cubicBezTo>
                  <a:cubicBezTo>
                    <a:pt x="6096" y="1358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13"/>
            <p:cNvSpPr/>
            <p:nvPr/>
          </p:nvSpPr>
          <p:spPr>
            <a:xfrm>
              <a:off x="3555800" y="3503250"/>
              <a:ext cx="152700" cy="152700"/>
            </a:xfrm>
            <a:custGeom>
              <a:avLst/>
              <a:gdLst/>
              <a:ahLst/>
              <a:cxnLst/>
              <a:rect l="l" t="t" r="r" b="b"/>
              <a:pathLst>
                <a:path w="6108" h="6108" extrusionOk="0">
                  <a:moveTo>
                    <a:pt x="3060" y="0"/>
                  </a:moveTo>
                  <a:cubicBezTo>
                    <a:pt x="1369" y="0"/>
                    <a:pt x="0" y="1369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13"/>
            <p:cNvSpPr/>
            <p:nvPr/>
          </p:nvSpPr>
          <p:spPr>
            <a:xfrm>
              <a:off x="3916850" y="3504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28"/>
                    <a:pt x="1358" y="6097"/>
                    <a:pt x="3048" y="6097"/>
                  </a:cubicBezTo>
                  <a:cubicBezTo>
                    <a:pt x="4739" y="6097"/>
                    <a:pt x="6096" y="4728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13"/>
            <p:cNvSpPr/>
            <p:nvPr/>
          </p:nvSpPr>
          <p:spPr>
            <a:xfrm>
              <a:off x="3555800" y="40449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096"/>
                    <a:pt x="3060" y="6096"/>
                  </a:cubicBezTo>
                  <a:cubicBezTo>
                    <a:pt x="4739" y="6096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13"/>
            <p:cNvSpPr/>
            <p:nvPr/>
          </p:nvSpPr>
          <p:spPr>
            <a:xfrm>
              <a:off x="3916850" y="40455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13"/>
            <p:cNvSpPr/>
            <p:nvPr/>
          </p:nvSpPr>
          <p:spPr>
            <a:xfrm>
              <a:off x="3615325" y="156372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13"/>
            <p:cNvSpPr/>
            <p:nvPr/>
          </p:nvSpPr>
          <p:spPr>
            <a:xfrm>
              <a:off x="3615325" y="202657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13"/>
            <p:cNvSpPr/>
            <p:nvPr/>
          </p:nvSpPr>
          <p:spPr>
            <a:xfrm>
              <a:off x="3615325" y="25308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9"/>
                    <a:pt x="0" y="1643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43"/>
                  </a:cubicBezTo>
                  <a:cubicBezTo>
                    <a:pt x="15764" y="739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13"/>
            <p:cNvSpPr/>
            <p:nvPr/>
          </p:nvSpPr>
          <p:spPr>
            <a:xfrm>
              <a:off x="3615325" y="30329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13"/>
            <p:cNvSpPr/>
            <p:nvPr/>
          </p:nvSpPr>
          <p:spPr>
            <a:xfrm>
              <a:off x="3615325" y="35386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1"/>
                  </a:moveTo>
                  <a:cubicBezTo>
                    <a:pt x="750" y="1"/>
                    <a:pt x="0" y="739"/>
                    <a:pt x="0" y="1656"/>
                  </a:cubicBezTo>
                  <a:cubicBezTo>
                    <a:pt x="0" y="2561"/>
                    <a:pt x="750" y="3299"/>
                    <a:pt x="1655" y="3299"/>
                  </a:cubicBezTo>
                  <a:lnTo>
                    <a:pt x="14109" y="3299"/>
                  </a:lnTo>
                  <a:cubicBezTo>
                    <a:pt x="15038" y="3299"/>
                    <a:pt x="15776" y="2561"/>
                    <a:pt x="15764" y="1656"/>
                  </a:cubicBezTo>
                  <a:cubicBezTo>
                    <a:pt x="15764" y="739"/>
                    <a:pt x="15026" y="1"/>
                    <a:pt x="14109" y="1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279;p13"/>
            <p:cNvSpPr/>
            <p:nvPr/>
          </p:nvSpPr>
          <p:spPr>
            <a:xfrm>
              <a:off x="3615325" y="40804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80;p13"/>
            <p:cNvSpPr/>
            <p:nvPr/>
          </p:nvSpPr>
          <p:spPr>
            <a:xfrm>
              <a:off x="576847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281;p13"/>
            <p:cNvSpPr/>
            <p:nvPr/>
          </p:nvSpPr>
          <p:spPr>
            <a:xfrm>
              <a:off x="625072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50" y="135041"/>
                  </a:lnTo>
                  <a:lnTo>
                    <a:pt x="750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13"/>
            <p:cNvSpPr/>
            <p:nvPr/>
          </p:nvSpPr>
          <p:spPr>
            <a:xfrm>
              <a:off x="7021099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83;p13"/>
            <p:cNvSpPr/>
            <p:nvPr/>
          </p:nvSpPr>
          <p:spPr>
            <a:xfrm>
              <a:off x="6980024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51" y="135041"/>
                  </a:lnTo>
                  <a:lnTo>
                    <a:pt x="751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4" name="Google Shape;284;p13"/>
          <p:cNvSpPr txBox="1">
            <a:spLocks noGrp="1"/>
          </p:cNvSpPr>
          <p:nvPr>
            <p:ph type="title"/>
          </p:nvPr>
        </p:nvSpPr>
        <p:spPr>
          <a:xfrm>
            <a:off x="1513125" y="1893750"/>
            <a:ext cx="1993500" cy="110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85" name="Google Shape;285;p13"/>
          <p:cNvSpPr txBox="1">
            <a:spLocks noGrp="1"/>
          </p:cNvSpPr>
          <p:nvPr>
            <p:ph type="subTitle" idx="1"/>
          </p:nvPr>
        </p:nvSpPr>
        <p:spPr>
          <a:xfrm>
            <a:off x="6119527" y="425358"/>
            <a:ext cx="20469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286" name="Google Shape;286;p13"/>
          <p:cNvSpPr txBox="1">
            <a:spLocks noGrp="1"/>
          </p:cNvSpPr>
          <p:nvPr>
            <p:ph type="title" idx="2" hasCustomPrompt="1"/>
          </p:nvPr>
        </p:nvSpPr>
        <p:spPr>
          <a:xfrm>
            <a:off x="5229300" y="716400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287" name="Google Shape;287;p13"/>
          <p:cNvSpPr txBox="1">
            <a:spLocks noGrp="1"/>
          </p:cNvSpPr>
          <p:nvPr>
            <p:ph type="subTitle" idx="3"/>
          </p:nvPr>
        </p:nvSpPr>
        <p:spPr>
          <a:xfrm>
            <a:off x="6119527" y="792148"/>
            <a:ext cx="2046900" cy="65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8" name="Google Shape;288;p13"/>
          <p:cNvSpPr txBox="1">
            <a:spLocks noGrp="1"/>
          </p:cNvSpPr>
          <p:nvPr>
            <p:ph type="subTitle" idx="4"/>
          </p:nvPr>
        </p:nvSpPr>
        <p:spPr>
          <a:xfrm>
            <a:off x="6119527" y="1482252"/>
            <a:ext cx="20469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289" name="Google Shape;289;p13"/>
          <p:cNvSpPr txBox="1">
            <a:spLocks noGrp="1"/>
          </p:cNvSpPr>
          <p:nvPr>
            <p:ph type="title" idx="5" hasCustomPrompt="1"/>
          </p:nvPr>
        </p:nvSpPr>
        <p:spPr>
          <a:xfrm>
            <a:off x="5229300" y="1781930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290" name="Google Shape;290;p13"/>
          <p:cNvSpPr txBox="1">
            <a:spLocks noGrp="1"/>
          </p:cNvSpPr>
          <p:nvPr>
            <p:ph type="subTitle" idx="6"/>
          </p:nvPr>
        </p:nvSpPr>
        <p:spPr>
          <a:xfrm>
            <a:off x="6119527" y="1853908"/>
            <a:ext cx="2046900" cy="65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1" name="Google Shape;291;p13"/>
          <p:cNvSpPr txBox="1">
            <a:spLocks noGrp="1"/>
          </p:cNvSpPr>
          <p:nvPr>
            <p:ph type="subTitle" idx="7"/>
          </p:nvPr>
        </p:nvSpPr>
        <p:spPr>
          <a:xfrm>
            <a:off x="6119527" y="2539146"/>
            <a:ext cx="20469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292" name="Google Shape;292;p13"/>
          <p:cNvSpPr txBox="1">
            <a:spLocks noGrp="1"/>
          </p:cNvSpPr>
          <p:nvPr>
            <p:ph type="title" idx="8" hasCustomPrompt="1"/>
          </p:nvPr>
        </p:nvSpPr>
        <p:spPr>
          <a:xfrm>
            <a:off x="5229300" y="2847460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293" name="Google Shape;293;p13"/>
          <p:cNvSpPr txBox="1">
            <a:spLocks noGrp="1"/>
          </p:cNvSpPr>
          <p:nvPr>
            <p:ph type="subTitle" idx="9"/>
          </p:nvPr>
        </p:nvSpPr>
        <p:spPr>
          <a:xfrm>
            <a:off x="6119527" y="2915668"/>
            <a:ext cx="2046900" cy="65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4" name="Google Shape;294;p13"/>
          <p:cNvSpPr txBox="1">
            <a:spLocks noGrp="1"/>
          </p:cNvSpPr>
          <p:nvPr>
            <p:ph type="subTitle" idx="13"/>
          </p:nvPr>
        </p:nvSpPr>
        <p:spPr>
          <a:xfrm>
            <a:off x="6119527" y="3596040"/>
            <a:ext cx="20469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295" name="Google Shape;295;p13"/>
          <p:cNvSpPr txBox="1">
            <a:spLocks noGrp="1"/>
          </p:cNvSpPr>
          <p:nvPr>
            <p:ph type="title" idx="14" hasCustomPrompt="1"/>
          </p:nvPr>
        </p:nvSpPr>
        <p:spPr>
          <a:xfrm>
            <a:off x="5229300" y="3912989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296" name="Google Shape;296;p13"/>
          <p:cNvSpPr txBox="1">
            <a:spLocks noGrp="1"/>
          </p:cNvSpPr>
          <p:nvPr>
            <p:ph type="subTitle" idx="15"/>
          </p:nvPr>
        </p:nvSpPr>
        <p:spPr>
          <a:xfrm>
            <a:off x="6119527" y="3977428"/>
            <a:ext cx="2046900" cy="65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CUSTOM_1"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8" name="Google Shape;298;p14"/>
          <p:cNvGrpSpPr/>
          <p:nvPr/>
        </p:nvGrpSpPr>
        <p:grpSpPr>
          <a:xfrm>
            <a:off x="155326" y="91359"/>
            <a:ext cx="8833348" cy="4894379"/>
            <a:chOff x="375925" y="955900"/>
            <a:chExt cx="6888675" cy="3816875"/>
          </a:xfrm>
        </p:grpSpPr>
        <p:sp>
          <p:nvSpPr>
            <p:cNvPr id="299" name="Google Shape;299;p14"/>
            <p:cNvSpPr/>
            <p:nvPr/>
          </p:nvSpPr>
          <p:spPr>
            <a:xfrm>
              <a:off x="375925" y="956200"/>
              <a:ext cx="6888675" cy="3816575"/>
            </a:xfrm>
            <a:custGeom>
              <a:avLst/>
              <a:gdLst/>
              <a:ahLst/>
              <a:cxnLst/>
              <a:rect l="l" t="t" r="r" b="b"/>
              <a:pathLst>
                <a:path w="275547" h="152663" extrusionOk="0">
                  <a:moveTo>
                    <a:pt x="1108" y="0"/>
                  </a:moveTo>
                  <a:cubicBezTo>
                    <a:pt x="501" y="0"/>
                    <a:pt x="1" y="489"/>
                    <a:pt x="1" y="1108"/>
                  </a:cubicBezTo>
                  <a:lnTo>
                    <a:pt x="1" y="151543"/>
                  </a:lnTo>
                  <a:cubicBezTo>
                    <a:pt x="1" y="152162"/>
                    <a:pt x="489" y="152662"/>
                    <a:pt x="1108" y="152662"/>
                  </a:cubicBezTo>
                  <a:lnTo>
                    <a:pt x="274440" y="152662"/>
                  </a:lnTo>
                  <a:cubicBezTo>
                    <a:pt x="275047" y="152662"/>
                    <a:pt x="275547" y="152162"/>
                    <a:pt x="275547" y="151531"/>
                  </a:cubicBezTo>
                  <a:lnTo>
                    <a:pt x="275547" y="1108"/>
                  </a:lnTo>
                  <a:cubicBezTo>
                    <a:pt x="275547" y="501"/>
                    <a:pt x="275059" y="0"/>
                    <a:pt x="27444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100013" dist="66675" dir="5400000" algn="bl" rotWithShape="0">
                <a:schemeClr val="accent2">
                  <a:alpha val="32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14"/>
            <p:cNvSpPr/>
            <p:nvPr/>
          </p:nvSpPr>
          <p:spPr>
            <a:xfrm>
              <a:off x="3607875" y="955900"/>
              <a:ext cx="424200" cy="3816875"/>
            </a:xfrm>
            <a:custGeom>
              <a:avLst/>
              <a:gdLst/>
              <a:ahLst/>
              <a:cxnLst/>
              <a:rect l="l" t="t" r="r" b="b"/>
              <a:pathLst>
                <a:path w="16968" h="152675" extrusionOk="0">
                  <a:moveTo>
                    <a:pt x="1" y="1"/>
                  </a:moveTo>
                  <a:lnTo>
                    <a:pt x="1" y="152674"/>
                  </a:lnTo>
                  <a:lnTo>
                    <a:pt x="16967" y="152674"/>
                  </a:lnTo>
                  <a:lnTo>
                    <a:pt x="16967" y="1"/>
                  </a:lnTo>
                  <a:close/>
                </a:path>
              </a:pathLst>
            </a:custGeom>
            <a:solidFill>
              <a:srgbClr val="40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14"/>
            <p:cNvSpPr/>
            <p:nvPr/>
          </p:nvSpPr>
          <p:spPr>
            <a:xfrm>
              <a:off x="554821" y="1106228"/>
              <a:ext cx="3188800" cy="3530673"/>
            </a:xfrm>
            <a:custGeom>
              <a:avLst/>
              <a:gdLst/>
              <a:ahLst/>
              <a:cxnLst/>
              <a:rect l="l" t="t" r="r" b="b"/>
              <a:pathLst>
                <a:path w="1275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552" y="135041"/>
                  </a:lnTo>
                  <a:lnTo>
                    <a:pt x="1275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14"/>
            <p:cNvSpPr/>
            <p:nvPr/>
          </p:nvSpPr>
          <p:spPr>
            <a:xfrm>
              <a:off x="599172" y="1106228"/>
              <a:ext cx="3154275" cy="3530673"/>
            </a:xfrm>
            <a:custGeom>
              <a:avLst/>
              <a:gdLst/>
              <a:ahLst/>
              <a:cxnLst/>
              <a:rect l="l" t="t" r="r" b="b"/>
              <a:pathLst>
                <a:path w="12617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6171" y="135041"/>
                  </a:lnTo>
                  <a:lnTo>
                    <a:pt x="126171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14"/>
            <p:cNvSpPr/>
            <p:nvPr/>
          </p:nvSpPr>
          <p:spPr>
            <a:xfrm>
              <a:off x="3763850" y="1258925"/>
              <a:ext cx="90525" cy="3263225"/>
            </a:xfrm>
            <a:custGeom>
              <a:avLst/>
              <a:gdLst/>
              <a:ahLst/>
              <a:cxnLst/>
              <a:rect l="l" t="t" r="r" b="b"/>
              <a:pathLst>
                <a:path w="3621" h="130529" extrusionOk="0">
                  <a:moveTo>
                    <a:pt x="1" y="0"/>
                  </a:moveTo>
                  <a:lnTo>
                    <a:pt x="1" y="130528"/>
                  </a:lnTo>
                  <a:lnTo>
                    <a:pt x="3620" y="130528"/>
                  </a:lnTo>
                  <a:lnTo>
                    <a:pt x="3620" y="0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14"/>
            <p:cNvSpPr/>
            <p:nvPr/>
          </p:nvSpPr>
          <p:spPr>
            <a:xfrm>
              <a:off x="3703725" y="1074675"/>
              <a:ext cx="217900" cy="218200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58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58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14"/>
            <p:cNvSpPr/>
            <p:nvPr/>
          </p:nvSpPr>
          <p:spPr>
            <a:xfrm>
              <a:off x="3703734" y="1131261"/>
              <a:ext cx="217900" cy="193172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70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70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14"/>
            <p:cNvSpPr/>
            <p:nvPr/>
          </p:nvSpPr>
          <p:spPr>
            <a:xfrm>
              <a:off x="3885598" y="1106228"/>
              <a:ext cx="3176300" cy="3530673"/>
            </a:xfrm>
            <a:custGeom>
              <a:avLst/>
              <a:gdLst/>
              <a:ahLst/>
              <a:cxnLst/>
              <a:rect l="l" t="t" r="r" b="b"/>
              <a:pathLst>
                <a:path w="1270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052" y="135041"/>
                  </a:lnTo>
                  <a:lnTo>
                    <a:pt x="1270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14"/>
            <p:cNvSpPr/>
            <p:nvPr/>
          </p:nvSpPr>
          <p:spPr>
            <a:xfrm>
              <a:off x="3884698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5492" y="135041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14"/>
            <p:cNvSpPr/>
            <p:nvPr/>
          </p:nvSpPr>
          <p:spPr>
            <a:xfrm>
              <a:off x="3842723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14"/>
            <p:cNvSpPr/>
            <p:nvPr/>
          </p:nvSpPr>
          <p:spPr>
            <a:xfrm>
              <a:off x="645297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14"/>
            <p:cNvSpPr/>
            <p:nvPr/>
          </p:nvSpPr>
          <p:spPr>
            <a:xfrm>
              <a:off x="3555800" y="152860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69"/>
                    <a:pt x="0" y="3060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60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14"/>
            <p:cNvSpPr/>
            <p:nvPr/>
          </p:nvSpPr>
          <p:spPr>
            <a:xfrm>
              <a:off x="3916850" y="152947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40"/>
                    <a:pt x="1358" y="6097"/>
                    <a:pt x="3048" y="6097"/>
                  </a:cubicBezTo>
                  <a:cubicBezTo>
                    <a:pt x="4739" y="6097"/>
                    <a:pt x="6096" y="4740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14"/>
            <p:cNvSpPr/>
            <p:nvPr/>
          </p:nvSpPr>
          <p:spPr>
            <a:xfrm>
              <a:off x="3555800" y="199115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14"/>
            <p:cNvSpPr/>
            <p:nvPr/>
          </p:nvSpPr>
          <p:spPr>
            <a:xfrm>
              <a:off x="3916850" y="1991750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14"/>
            <p:cNvSpPr/>
            <p:nvPr/>
          </p:nvSpPr>
          <p:spPr>
            <a:xfrm>
              <a:off x="3555800" y="24953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1"/>
                  </a:moveTo>
                  <a:cubicBezTo>
                    <a:pt x="1369" y="1"/>
                    <a:pt x="0" y="1358"/>
                    <a:pt x="0" y="3049"/>
                  </a:cubicBezTo>
                  <a:cubicBezTo>
                    <a:pt x="0" y="4739"/>
                    <a:pt x="1369" y="6097"/>
                    <a:pt x="3060" y="6097"/>
                  </a:cubicBezTo>
                  <a:cubicBezTo>
                    <a:pt x="4739" y="6097"/>
                    <a:pt x="6108" y="4739"/>
                    <a:pt x="6108" y="3049"/>
                  </a:cubicBezTo>
                  <a:cubicBezTo>
                    <a:pt x="6108" y="1358"/>
                    <a:pt x="4739" y="1"/>
                    <a:pt x="3060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14"/>
            <p:cNvSpPr/>
            <p:nvPr/>
          </p:nvSpPr>
          <p:spPr>
            <a:xfrm>
              <a:off x="3916850" y="24956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70"/>
                    <a:pt x="0" y="3048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48"/>
                  </a:cubicBezTo>
                  <a:cubicBezTo>
                    <a:pt x="6096" y="1370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14"/>
            <p:cNvSpPr/>
            <p:nvPr/>
          </p:nvSpPr>
          <p:spPr>
            <a:xfrm>
              <a:off x="3555800" y="2997225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14"/>
            <p:cNvSpPr/>
            <p:nvPr/>
          </p:nvSpPr>
          <p:spPr>
            <a:xfrm>
              <a:off x="3916850" y="2998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0"/>
                  </a:moveTo>
                  <a:cubicBezTo>
                    <a:pt x="1358" y="0"/>
                    <a:pt x="0" y="1358"/>
                    <a:pt x="0" y="3048"/>
                  </a:cubicBezTo>
                  <a:cubicBezTo>
                    <a:pt x="0" y="4727"/>
                    <a:pt x="1358" y="6096"/>
                    <a:pt x="3048" y="6096"/>
                  </a:cubicBezTo>
                  <a:cubicBezTo>
                    <a:pt x="4739" y="6096"/>
                    <a:pt x="6096" y="4727"/>
                    <a:pt x="6096" y="3048"/>
                  </a:cubicBezTo>
                  <a:cubicBezTo>
                    <a:pt x="6096" y="1358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14"/>
            <p:cNvSpPr/>
            <p:nvPr/>
          </p:nvSpPr>
          <p:spPr>
            <a:xfrm>
              <a:off x="3555800" y="3503250"/>
              <a:ext cx="152700" cy="152700"/>
            </a:xfrm>
            <a:custGeom>
              <a:avLst/>
              <a:gdLst/>
              <a:ahLst/>
              <a:cxnLst/>
              <a:rect l="l" t="t" r="r" b="b"/>
              <a:pathLst>
                <a:path w="6108" h="6108" extrusionOk="0">
                  <a:moveTo>
                    <a:pt x="3060" y="0"/>
                  </a:moveTo>
                  <a:cubicBezTo>
                    <a:pt x="1369" y="0"/>
                    <a:pt x="0" y="1369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14"/>
            <p:cNvSpPr/>
            <p:nvPr/>
          </p:nvSpPr>
          <p:spPr>
            <a:xfrm>
              <a:off x="3916850" y="3504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28"/>
                    <a:pt x="1358" y="6097"/>
                    <a:pt x="3048" y="6097"/>
                  </a:cubicBezTo>
                  <a:cubicBezTo>
                    <a:pt x="4739" y="6097"/>
                    <a:pt x="6096" y="4728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14"/>
            <p:cNvSpPr/>
            <p:nvPr/>
          </p:nvSpPr>
          <p:spPr>
            <a:xfrm>
              <a:off x="3555800" y="40449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096"/>
                    <a:pt x="3060" y="6096"/>
                  </a:cubicBezTo>
                  <a:cubicBezTo>
                    <a:pt x="4739" y="6096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14"/>
            <p:cNvSpPr/>
            <p:nvPr/>
          </p:nvSpPr>
          <p:spPr>
            <a:xfrm>
              <a:off x="3916850" y="40455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14"/>
            <p:cNvSpPr/>
            <p:nvPr/>
          </p:nvSpPr>
          <p:spPr>
            <a:xfrm>
              <a:off x="3615325" y="156372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14"/>
            <p:cNvSpPr/>
            <p:nvPr/>
          </p:nvSpPr>
          <p:spPr>
            <a:xfrm>
              <a:off x="3615325" y="202657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14"/>
            <p:cNvSpPr/>
            <p:nvPr/>
          </p:nvSpPr>
          <p:spPr>
            <a:xfrm>
              <a:off x="3615325" y="25308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9"/>
                    <a:pt x="0" y="1643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43"/>
                  </a:cubicBezTo>
                  <a:cubicBezTo>
                    <a:pt x="15764" y="739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14"/>
            <p:cNvSpPr/>
            <p:nvPr/>
          </p:nvSpPr>
          <p:spPr>
            <a:xfrm>
              <a:off x="3615325" y="30329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14"/>
            <p:cNvSpPr/>
            <p:nvPr/>
          </p:nvSpPr>
          <p:spPr>
            <a:xfrm>
              <a:off x="3615325" y="35386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1"/>
                  </a:moveTo>
                  <a:cubicBezTo>
                    <a:pt x="750" y="1"/>
                    <a:pt x="0" y="739"/>
                    <a:pt x="0" y="1656"/>
                  </a:cubicBezTo>
                  <a:cubicBezTo>
                    <a:pt x="0" y="2561"/>
                    <a:pt x="750" y="3299"/>
                    <a:pt x="1655" y="3299"/>
                  </a:cubicBezTo>
                  <a:lnTo>
                    <a:pt x="14109" y="3299"/>
                  </a:lnTo>
                  <a:cubicBezTo>
                    <a:pt x="15038" y="3299"/>
                    <a:pt x="15776" y="2561"/>
                    <a:pt x="15764" y="1656"/>
                  </a:cubicBezTo>
                  <a:cubicBezTo>
                    <a:pt x="15764" y="739"/>
                    <a:pt x="15026" y="1"/>
                    <a:pt x="14109" y="1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14"/>
            <p:cNvSpPr/>
            <p:nvPr/>
          </p:nvSpPr>
          <p:spPr>
            <a:xfrm>
              <a:off x="3615325" y="40804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14"/>
            <p:cNvSpPr/>
            <p:nvPr/>
          </p:nvSpPr>
          <p:spPr>
            <a:xfrm>
              <a:off x="576847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14"/>
            <p:cNvSpPr/>
            <p:nvPr/>
          </p:nvSpPr>
          <p:spPr>
            <a:xfrm>
              <a:off x="625072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50" y="135041"/>
                  </a:lnTo>
                  <a:lnTo>
                    <a:pt x="750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14"/>
            <p:cNvSpPr/>
            <p:nvPr/>
          </p:nvSpPr>
          <p:spPr>
            <a:xfrm>
              <a:off x="7021099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14"/>
            <p:cNvSpPr/>
            <p:nvPr/>
          </p:nvSpPr>
          <p:spPr>
            <a:xfrm>
              <a:off x="6980024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51" y="135041"/>
                  </a:lnTo>
                  <a:lnTo>
                    <a:pt x="751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32" name="Google Shape;332;p14"/>
          <p:cNvSpPr txBox="1">
            <a:spLocks noGrp="1"/>
          </p:cNvSpPr>
          <p:nvPr>
            <p:ph type="title"/>
          </p:nvPr>
        </p:nvSpPr>
        <p:spPr>
          <a:xfrm>
            <a:off x="2715750" y="3894713"/>
            <a:ext cx="3712500" cy="42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333" name="Google Shape;333;p14"/>
          <p:cNvSpPr txBox="1">
            <a:spLocks noGrp="1"/>
          </p:cNvSpPr>
          <p:nvPr>
            <p:ph type="subTitle" idx="1"/>
          </p:nvPr>
        </p:nvSpPr>
        <p:spPr>
          <a:xfrm>
            <a:off x="2569500" y="1475992"/>
            <a:ext cx="4005000" cy="203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Delius"/>
              <a:buNone/>
              <a:defRPr sz="2800">
                <a:latin typeface="Delius"/>
                <a:ea typeface="Delius"/>
                <a:cs typeface="Delius"/>
                <a:sym typeface="Deliu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Font typeface="Delius"/>
              <a:buNone/>
              <a:defRPr sz="2400">
                <a:latin typeface="Delius"/>
                <a:ea typeface="Delius"/>
                <a:cs typeface="Delius"/>
                <a:sym typeface="Delius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Font typeface="Delius"/>
              <a:buNone/>
              <a:defRPr sz="2400">
                <a:latin typeface="Delius"/>
                <a:ea typeface="Delius"/>
                <a:cs typeface="Delius"/>
                <a:sym typeface="Delius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Font typeface="Delius"/>
              <a:buNone/>
              <a:defRPr sz="2400">
                <a:latin typeface="Delius"/>
                <a:ea typeface="Delius"/>
                <a:cs typeface="Delius"/>
                <a:sym typeface="Delius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Font typeface="Delius"/>
              <a:buNone/>
              <a:defRPr sz="2400">
                <a:latin typeface="Delius"/>
                <a:ea typeface="Delius"/>
                <a:cs typeface="Delius"/>
                <a:sym typeface="Delius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Font typeface="Delius"/>
              <a:buNone/>
              <a:defRPr sz="2400">
                <a:latin typeface="Delius"/>
                <a:ea typeface="Delius"/>
                <a:cs typeface="Delius"/>
                <a:sym typeface="Delius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Font typeface="Delius"/>
              <a:buNone/>
              <a:defRPr sz="2400">
                <a:latin typeface="Delius"/>
                <a:ea typeface="Delius"/>
                <a:cs typeface="Delius"/>
                <a:sym typeface="Delius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Font typeface="Delius"/>
              <a:buNone/>
              <a:defRPr sz="2400">
                <a:latin typeface="Delius"/>
                <a:ea typeface="Delius"/>
                <a:cs typeface="Delius"/>
                <a:sym typeface="Delius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Font typeface="Delius"/>
              <a:buNone/>
              <a:defRPr sz="2400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CUSTOM_11">
    <p:spTree>
      <p:nvGrpSpPr>
        <p:cNvPr id="1" name="Shape 6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4" name="Google Shape;654;p26"/>
          <p:cNvGrpSpPr/>
          <p:nvPr/>
        </p:nvGrpSpPr>
        <p:grpSpPr>
          <a:xfrm>
            <a:off x="155326" y="91359"/>
            <a:ext cx="8833348" cy="4894379"/>
            <a:chOff x="375925" y="955900"/>
            <a:chExt cx="6888675" cy="3816875"/>
          </a:xfrm>
        </p:grpSpPr>
        <p:sp>
          <p:nvSpPr>
            <p:cNvPr id="655" name="Google Shape;655;p26"/>
            <p:cNvSpPr/>
            <p:nvPr/>
          </p:nvSpPr>
          <p:spPr>
            <a:xfrm>
              <a:off x="375925" y="956200"/>
              <a:ext cx="6888675" cy="3816575"/>
            </a:xfrm>
            <a:custGeom>
              <a:avLst/>
              <a:gdLst/>
              <a:ahLst/>
              <a:cxnLst/>
              <a:rect l="l" t="t" r="r" b="b"/>
              <a:pathLst>
                <a:path w="275547" h="152663" extrusionOk="0">
                  <a:moveTo>
                    <a:pt x="1108" y="0"/>
                  </a:moveTo>
                  <a:cubicBezTo>
                    <a:pt x="501" y="0"/>
                    <a:pt x="1" y="489"/>
                    <a:pt x="1" y="1108"/>
                  </a:cubicBezTo>
                  <a:lnTo>
                    <a:pt x="1" y="151543"/>
                  </a:lnTo>
                  <a:cubicBezTo>
                    <a:pt x="1" y="152162"/>
                    <a:pt x="489" y="152662"/>
                    <a:pt x="1108" y="152662"/>
                  </a:cubicBezTo>
                  <a:lnTo>
                    <a:pt x="274440" y="152662"/>
                  </a:lnTo>
                  <a:cubicBezTo>
                    <a:pt x="275047" y="152662"/>
                    <a:pt x="275547" y="152162"/>
                    <a:pt x="275547" y="151531"/>
                  </a:cubicBezTo>
                  <a:lnTo>
                    <a:pt x="275547" y="1108"/>
                  </a:lnTo>
                  <a:cubicBezTo>
                    <a:pt x="275547" y="501"/>
                    <a:pt x="275059" y="0"/>
                    <a:pt x="27444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100013" dist="66675" dir="5400000" algn="bl" rotWithShape="0">
                <a:schemeClr val="accent2">
                  <a:alpha val="32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656;p26"/>
            <p:cNvSpPr/>
            <p:nvPr/>
          </p:nvSpPr>
          <p:spPr>
            <a:xfrm>
              <a:off x="3607875" y="955900"/>
              <a:ext cx="424200" cy="3816875"/>
            </a:xfrm>
            <a:custGeom>
              <a:avLst/>
              <a:gdLst/>
              <a:ahLst/>
              <a:cxnLst/>
              <a:rect l="l" t="t" r="r" b="b"/>
              <a:pathLst>
                <a:path w="16968" h="152675" extrusionOk="0">
                  <a:moveTo>
                    <a:pt x="1" y="1"/>
                  </a:moveTo>
                  <a:lnTo>
                    <a:pt x="1" y="152674"/>
                  </a:lnTo>
                  <a:lnTo>
                    <a:pt x="16967" y="152674"/>
                  </a:lnTo>
                  <a:lnTo>
                    <a:pt x="16967" y="1"/>
                  </a:lnTo>
                  <a:close/>
                </a:path>
              </a:pathLst>
            </a:custGeom>
            <a:solidFill>
              <a:srgbClr val="40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" name="Google Shape;657;p26"/>
            <p:cNvSpPr/>
            <p:nvPr/>
          </p:nvSpPr>
          <p:spPr>
            <a:xfrm>
              <a:off x="554821" y="1106228"/>
              <a:ext cx="3188800" cy="3530673"/>
            </a:xfrm>
            <a:custGeom>
              <a:avLst/>
              <a:gdLst/>
              <a:ahLst/>
              <a:cxnLst/>
              <a:rect l="l" t="t" r="r" b="b"/>
              <a:pathLst>
                <a:path w="1275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552" y="135041"/>
                  </a:lnTo>
                  <a:lnTo>
                    <a:pt x="1275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26"/>
            <p:cNvSpPr/>
            <p:nvPr/>
          </p:nvSpPr>
          <p:spPr>
            <a:xfrm>
              <a:off x="599172" y="1106228"/>
              <a:ext cx="3154275" cy="3530673"/>
            </a:xfrm>
            <a:custGeom>
              <a:avLst/>
              <a:gdLst/>
              <a:ahLst/>
              <a:cxnLst/>
              <a:rect l="l" t="t" r="r" b="b"/>
              <a:pathLst>
                <a:path w="12617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6171" y="135041"/>
                  </a:lnTo>
                  <a:lnTo>
                    <a:pt x="126171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26"/>
            <p:cNvSpPr/>
            <p:nvPr/>
          </p:nvSpPr>
          <p:spPr>
            <a:xfrm>
              <a:off x="3763850" y="1258925"/>
              <a:ext cx="90525" cy="3263225"/>
            </a:xfrm>
            <a:custGeom>
              <a:avLst/>
              <a:gdLst/>
              <a:ahLst/>
              <a:cxnLst/>
              <a:rect l="l" t="t" r="r" b="b"/>
              <a:pathLst>
                <a:path w="3621" h="130529" extrusionOk="0">
                  <a:moveTo>
                    <a:pt x="1" y="0"/>
                  </a:moveTo>
                  <a:lnTo>
                    <a:pt x="1" y="130528"/>
                  </a:lnTo>
                  <a:lnTo>
                    <a:pt x="3620" y="130528"/>
                  </a:lnTo>
                  <a:lnTo>
                    <a:pt x="3620" y="0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" name="Google Shape;660;p26"/>
            <p:cNvSpPr/>
            <p:nvPr/>
          </p:nvSpPr>
          <p:spPr>
            <a:xfrm>
              <a:off x="3703725" y="1074675"/>
              <a:ext cx="217900" cy="218200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58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58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" name="Google Shape;661;p26"/>
            <p:cNvSpPr/>
            <p:nvPr/>
          </p:nvSpPr>
          <p:spPr>
            <a:xfrm>
              <a:off x="3703734" y="1131261"/>
              <a:ext cx="217900" cy="193172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70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70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26"/>
            <p:cNvSpPr/>
            <p:nvPr/>
          </p:nvSpPr>
          <p:spPr>
            <a:xfrm>
              <a:off x="3885598" y="1106228"/>
              <a:ext cx="3176300" cy="3530673"/>
            </a:xfrm>
            <a:custGeom>
              <a:avLst/>
              <a:gdLst/>
              <a:ahLst/>
              <a:cxnLst/>
              <a:rect l="l" t="t" r="r" b="b"/>
              <a:pathLst>
                <a:path w="1270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052" y="135041"/>
                  </a:lnTo>
                  <a:lnTo>
                    <a:pt x="1270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" name="Google Shape;663;p26"/>
            <p:cNvSpPr/>
            <p:nvPr/>
          </p:nvSpPr>
          <p:spPr>
            <a:xfrm>
              <a:off x="3884698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5492" y="135041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" name="Google Shape;664;p26"/>
            <p:cNvSpPr/>
            <p:nvPr/>
          </p:nvSpPr>
          <p:spPr>
            <a:xfrm>
              <a:off x="3842723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" name="Google Shape;665;p26"/>
            <p:cNvSpPr/>
            <p:nvPr/>
          </p:nvSpPr>
          <p:spPr>
            <a:xfrm>
              <a:off x="645297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26"/>
            <p:cNvSpPr/>
            <p:nvPr/>
          </p:nvSpPr>
          <p:spPr>
            <a:xfrm>
              <a:off x="3555800" y="152860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69"/>
                    <a:pt x="0" y="3060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60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26"/>
            <p:cNvSpPr/>
            <p:nvPr/>
          </p:nvSpPr>
          <p:spPr>
            <a:xfrm>
              <a:off x="3916850" y="152947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40"/>
                    <a:pt x="1358" y="6097"/>
                    <a:pt x="3048" y="6097"/>
                  </a:cubicBezTo>
                  <a:cubicBezTo>
                    <a:pt x="4739" y="6097"/>
                    <a:pt x="6096" y="4740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" name="Google Shape;668;p26"/>
            <p:cNvSpPr/>
            <p:nvPr/>
          </p:nvSpPr>
          <p:spPr>
            <a:xfrm>
              <a:off x="3555800" y="199115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" name="Google Shape;669;p26"/>
            <p:cNvSpPr/>
            <p:nvPr/>
          </p:nvSpPr>
          <p:spPr>
            <a:xfrm>
              <a:off x="3916850" y="1991750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" name="Google Shape;670;p26"/>
            <p:cNvSpPr/>
            <p:nvPr/>
          </p:nvSpPr>
          <p:spPr>
            <a:xfrm>
              <a:off x="3555800" y="24953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1"/>
                  </a:moveTo>
                  <a:cubicBezTo>
                    <a:pt x="1369" y="1"/>
                    <a:pt x="0" y="1358"/>
                    <a:pt x="0" y="3049"/>
                  </a:cubicBezTo>
                  <a:cubicBezTo>
                    <a:pt x="0" y="4739"/>
                    <a:pt x="1369" y="6097"/>
                    <a:pt x="3060" y="6097"/>
                  </a:cubicBezTo>
                  <a:cubicBezTo>
                    <a:pt x="4739" y="6097"/>
                    <a:pt x="6108" y="4739"/>
                    <a:pt x="6108" y="3049"/>
                  </a:cubicBezTo>
                  <a:cubicBezTo>
                    <a:pt x="6108" y="1358"/>
                    <a:pt x="4739" y="1"/>
                    <a:pt x="3060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26"/>
            <p:cNvSpPr/>
            <p:nvPr/>
          </p:nvSpPr>
          <p:spPr>
            <a:xfrm>
              <a:off x="3916850" y="24956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70"/>
                    <a:pt x="0" y="3048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48"/>
                  </a:cubicBezTo>
                  <a:cubicBezTo>
                    <a:pt x="6096" y="1370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26"/>
            <p:cNvSpPr/>
            <p:nvPr/>
          </p:nvSpPr>
          <p:spPr>
            <a:xfrm>
              <a:off x="3555800" y="2997225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26"/>
            <p:cNvSpPr/>
            <p:nvPr/>
          </p:nvSpPr>
          <p:spPr>
            <a:xfrm>
              <a:off x="3916850" y="2998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0"/>
                  </a:moveTo>
                  <a:cubicBezTo>
                    <a:pt x="1358" y="0"/>
                    <a:pt x="0" y="1358"/>
                    <a:pt x="0" y="3048"/>
                  </a:cubicBezTo>
                  <a:cubicBezTo>
                    <a:pt x="0" y="4727"/>
                    <a:pt x="1358" y="6096"/>
                    <a:pt x="3048" y="6096"/>
                  </a:cubicBezTo>
                  <a:cubicBezTo>
                    <a:pt x="4739" y="6096"/>
                    <a:pt x="6096" y="4727"/>
                    <a:pt x="6096" y="3048"/>
                  </a:cubicBezTo>
                  <a:cubicBezTo>
                    <a:pt x="6096" y="1358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674;p26"/>
            <p:cNvSpPr/>
            <p:nvPr/>
          </p:nvSpPr>
          <p:spPr>
            <a:xfrm>
              <a:off x="3555800" y="3503250"/>
              <a:ext cx="152700" cy="152700"/>
            </a:xfrm>
            <a:custGeom>
              <a:avLst/>
              <a:gdLst/>
              <a:ahLst/>
              <a:cxnLst/>
              <a:rect l="l" t="t" r="r" b="b"/>
              <a:pathLst>
                <a:path w="6108" h="6108" extrusionOk="0">
                  <a:moveTo>
                    <a:pt x="3060" y="0"/>
                  </a:moveTo>
                  <a:cubicBezTo>
                    <a:pt x="1369" y="0"/>
                    <a:pt x="0" y="1369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26"/>
            <p:cNvSpPr/>
            <p:nvPr/>
          </p:nvSpPr>
          <p:spPr>
            <a:xfrm>
              <a:off x="3916850" y="3504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28"/>
                    <a:pt x="1358" y="6097"/>
                    <a:pt x="3048" y="6097"/>
                  </a:cubicBezTo>
                  <a:cubicBezTo>
                    <a:pt x="4739" y="6097"/>
                    <a:pt x="6096" y="4728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26"/>
            <p:cNvSpPr/>
            <p:nvPr/>
          </p:nvSpPr>
          <p:spPr>
            <a:xfrm>
              <a:off x="3555800" y="40449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096"/>
                    <a:pt x="3060" y="6096"/>
                  </a:cubicBezTo>
                  <a:cubicBezTo>
                    <a:pt x="4739" y="6096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" name="Google Shape;677;p26"/>
            <p:cNvSpPr/>
            <p:nvPr/>
          </p:nvSpPr>
          <p:spPr>
            <a:xfrm>
              <a:off x="3916850" y="40455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" name="Google Shape;678;p26"/>
            <p:cNvSpPr/>
            <p:nvPr/>
          </p:nvSpPr>
          <p:spPr>
            <a:xfrm>
              <a:off x="3615325" y="156372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" name="Google Shape;679;p26"/>
            <p:cNvSpPr/>
            <p:nvPr/>
          </p:nvSpPr>
          <p:spPr>
            <a:xfrm>
              <a:off x="3615325" y="202657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" name="Google Shape;680;p26"/>
            <p:cNvSpPr/>
            <p:nvPr/>
          </p:nvSpPr>
          <p:spPr>
            <a:xfrm>
              <a:off x="3615325" y="25308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9"/>
                    <a:pt x="0" y="1643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43"/>
                  </a:cubicBezTo>
                  <a:cubicBezTo>
                    <a:pt x="15764" y="739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" name="Google Shape;681;p26"/>
            <p:cNvSpPr/>
            <p:nvPr/>
          </p:nvSpPr>
          <p:spPr>
            <a:xfrm>
              <a:off x="3615325" y="30329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" name="Google Shape;682;p26"/>
            <p:cNvSpPr/>
            <p:nvPr/>
          </p:nvSpPr>
          <p:spPr>
            <a:xfrm>
              <a:off x="3615325" y="35386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1"/>
                  </a:moveTo>
                  <a:cubicBezTo>
                    <a:pt x="750" y="1"/>
                    <a:pt x="0" y="739"/>
                    <a:pt x="0" y="1656"/>
                  </a:cubicBezTo>
                  <a:cubicBezTo>
                    <a:pt x="0" y="2561"/>
                    <a:pt x="750" y="3299"/>
                    <a:pt x="1655" y="3299"/>
                  </a:cubicBezTo>
                  <a:lnTo>
                    <a:pt x="14109" y="3299"/>
                  </a:lnTo>
                  <a:cubicBezTo>
                    <a:pt x="15038" y="3299"/>
                    <a:pt x="15776" y="2561"/>
                    <a:pt x="15764" y="1656"/>
                  </a:cubicBezTo>
                  <a:cubicBezTo>
                    <a:pt x="15764" y="739"/>
                    <a:pt x="15026" y="1"/>
                    <a:pt x="14109" y="1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" name="Google Shape;683;p26"/>
            <p:cNvSpPr/>
            <p:nvPr/>
          </p:nvSpPr>
          <p:spPr>
            <a:xfrm>
              <a:off x="3615325" y="40804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" name="Google Shape;684;p26"/>
            <p:cNvSpPr/>
            <p:nvPr/>
          </p:nvSpPr>
          <p:spPr>
            <a:xfrm>
              <a:off x="576847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" name="Google Shape;685;p26"/>
            <p:cNvSpPr/>
            <p:nvPr/>
          </p:nvSpPr>
          <p:spPr>
            <a:xfrm>
              <a:off x="625072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50" y="135041"/>
                  </a:lnTo>
                  <a:lnTo>
                    <a:pt x="750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" name="Google Shape;686;p26"/>
            <p:cNvSpPr/>
            <p:nvPr/>
          </p:nvSpPr>
          <p:spPr>
            <a:xfrm>
              <a:off x="7021099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" name="Google Shape;687;p26"/>
            <p:cNvSpPr/>
            <p:nvPr/>
          </p:nvSpPr>
          <p:spPr>
            <a:xfrm>
              <a:off x="6980024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51" y="135041"/>
                  </a:lnTo>
                  <a:lnTo>
                    <a:pt x="751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88" name="Google Shape;688;p26"/>
          <p:cNvSpPr txBox="1">
            <a:spLocks noGrp="1"/>
          </p:cNvSpPr>
          <p:nvPr>
            <p:ph type="title"/>
          </p:nvPr>
        </p:nvSpPr>
        <p:spPr>
          <a:xfrm>
            <a:off x="713100" y="1718738"/>
            <a:ext cx="3291900" cy="171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689" name="Google Shape;689;p26"/>
          <p:cNvSpPr txBox="1"/>
          <p:nvPr/>
        </p:nvSpPr>
        <p:spPr>
          <a:xfrm>
            <a:off x="5528550" y="3048000"/>
            <a:ext cx="2587500" cy="100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0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CREDITS: This presentation template was created by </a:t>
            </a:r>
            <a:r>
              <a:rPr lang="en" sz="1200">
                <a:solidFill>
                  <a:schemeClr val="dk1"/>
                </a:solidFill>
                <a:uFill>
                  <a:noFill/>
                </a:uFill>
                <a:latin typeface="Nunito"/>
                <a:ea typeface="Nunito"/>
                <a:cs typeface="Nunito"/>
                <a:sym typeface="Nunito"/>
                <a:hlinkClick r:id="rId2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Slidesgo</a:t>
            </a:r>
            <a:r>
              <a:rPr lang="en" sz="12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, including icons by </a:t>
            </a:r>
            <a:r>
              <a:rPr lang="en" sz="1200">
                <a:solidFill>
                  <a:schemeClr val="dk1"/>
                </a:solidFill>
                <a:uFill>
                  <a:noFill/>
                </a:uFill>
                <a:latin typeface="Nunito"/>
                <a:ea typeface="Nunito"/>
                <a:cs typeface="Nunito"/>
                <a:sym typeface="Nunito"/>
                <a:hlinkClick r:id="rId3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Flaticon</a:t>
            </a:r>
            <a:r>
              <a:rPr lang="en" sz="12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, and infographics &amp; images by </a:t>
            </a:r>
            <a:r>
              <a:rPr lang="en" sz="1200">
                <a:solidFill>
                  <a:schemeClr val="dk1"/>
                </a:solidFill>
                <a:uFill>
                  <a:noFill/>
                </a:uFill>
                <a:latin typeface="Nunito"/>
                <a:ea typeface="Nunito"/>
                <a:cs typeface="Nunito"/>
                <a:sym typeface="Nunito"/>
                <a:hlinkClick r:id="rId4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Freepik</a:t>
            </a:r>
            <a:endParaRPr sz="12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77178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100" y="1152475"/>
            <a:ext cx="77178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5" r:id="rId3"/>
    <p:sldLayoutId id="2147483658" r:id="rId4"/>
    <p:sldLayoutId id="2147483659" r:id="rId5"/>
    <p:sldLayoutId id="2147483660" r:id="rId6"/>
    <p:sldLayoutId id="2147483672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0" name="Google Shape;780;p32"/>
          <p:cNvGrpSpPr/>
          <p:nvPr/>
        </p:nvGrpSpPr>
        <p:grpSpPr>
          <a:xfrm rot="-523570">
            <a:off x="287807" y="-3050911"/>
            <a:ext cx="4761746" cy="5091991"/>
            <a:chOff x="7567300" y="1541100"/>
            <a:chExt cx="3167100" cy="3386750"/>
          </a:xfrm>
        </p:grpSpPr>
        <p:sp>
          <p:nvSpPr>
            <p:cNvPr id="781" name="Google Shape;781;p32"/>
            <p:cNvSpPr/>
            <p:nvPr/>
          </p:nvSpPr>
          <p:spPr>
            <a:xfrm>
              <a:off x="7597075" y="1552100"/>
              <a:ext cx="3137325" cy="3375750"/>
            </a:xfrm>
            <a:custGeom>
              <a:avLst/>
              <a:gdLst/>
              <a:ahLst/>
              <a:cxnLst/>
              <a:rect l="l" t="t" r="r" b="b"/>
              <a:pathLst>
                <a:path w="125493" h="135030" extrusionOk="0">
                  <a:moveTo>
                    <a:pt x="6013" y="13824"/>
                  </a:moveTo>
                  <a:cubicBezTo>
                    <a:pt x="7692" y="13824"/>
                    <a:pt x="9061" y="15193"/>
                    <a:pt x="9061" y="16884"/>
                  </a:cubicBezTo>
                  <a:cubicBezTo>
                    <a:pt x="9061" y="18563"/>
                    <a:pt x="7692" y="19932"/>
                    <a:pt x="6013" y="19932"/>
                  </a:cubicBezTo>
                  <a:cubicBezTo>
                    <a:pt x="4322" y="19932"/>
                    <a:pt x="2953" y="18563"/>
                    <a:pt x="2953" y="16884"/>
                  </a:cubicBezTo>
                  <a:cubicBezTo>
                    <a:pt x="2953" y="15193"/>
                    <a:pt x="4322" y="13824"/>
                    <a:pt x="6013" y="13824"/>
                  </a:cubicBezTo>
                  <a:close/>
                  <a:moveTo>
                    <a:pt x="6013" y="32326"/>
                  </a:moveTo>
                  <a:cubicBezTo>
                    <a:pt x="7692" y="32326"/>
                    <a:pt x="9061" y="33695"/>
                    <a:pt x="9061" y="35374"/>
                  </a:cubicBezTo>
                  <a:cubicBezTo>
                    <a:pt x="9061" y="37065"/>
                    <a:pt x="7692" y="38434"/>
                    <a:pt x="6013" y="38434"/>
                  </a:cubicBezTo>
                  <a:cubicBezTo>
                    <a:pt x="4322" y="38434"/>
                    <a:pt x="2953" y="37065"/>
                    <a:pt x="2953" y="35374"/>
                  </a:cubicBezTo>
                  <a:cubicBezTo>
                    <a:pt x="2953" y="33695"/>
                    <a:pt x="4322" y="32326"/>
                    <a:pt x="6013" y="32326"/>
                  </a:cubicBezTo>
                  <a:close/>
                  <a:moveTo>
                    <a:pt x="6013" y="52483"/>
                  </a:moveTo>
                  <a:cubicBezTo>
                    <a:pt x="7692" y="52483"/>
                    <a:pt x="9061" y="53853"/>
                    <a:pt x="9061" y="55531"/>
                  </a:cubicBezTo>
                  <a:cubicBezTo>
                    <a:pt x="9061" y="57210"/>
                    <a:pt x="7692" y="58579"/>
                    <a:pt x="6013" y="58579"/>
                  </a:cubicBezTo>
                  <a:cubicBezTo>
                    <a:pt x="4322" y="58579"/>
                    <a:pt x="2953" y="57210"/>
                    <a:pt x="2953" y="55531"/>
                  </a:cubicBezTo>
                  <a:cubicBezTo>
                    <a:pt x="2953" y="53853"/>
                    <a:pt x="4322" y="52483"/>
                    <a:pt x="6013" y="52483"/>
                  </a:cubicBezTo>
                  <a:close/>
                  <a:moveTo>
                    <a:pt x="6013" y="72569"/>
                  </a:moveTo>
                  <a:cubicBezTo>
                    <a:pt x="7692" y="72569"/>
                    <a:pt x="9061" y="73938"/>
                    <a:pt x="9061" y="75617"/>
                  </a:cubicBezTo>
                  <a:cubicBezTo>
                    <a:pt x="9061" y="77308"/>
                    <a:pt x="7692" y="78677"/>
                    <a:pt x="6013" y="78677"/>
                  </a:cubicBezTo>
                  <a:cubicBezTo>
                    <a:pt x="4322" y="78677"/>
                    <a:pt x="2953" y="77308"/>
                    <a:pt x="2953" y="75617"/>
                  </a:cubicBezTo>
                  <a:cubicBezTo>
                    <a:pt x="2953" y="73938"/>
                    <a:pt x="4322" y="72569"/>
                    <a:pt x="6013" y="72569"/>
                  </a:cubicBezTo>
                  <a:close/>
                  <a:moveTo>
                    <a:pt x="6013" y="92810"/>
                  </a:moveTo>
                  <a:cubicBezTo>
                    <a:pt x="7692" y="92810"/>
                    <a:pt x="9061" y="94179"/>
                    <a:pt x="9061" y="95858"/>
                  </a:cubicBezTo>
                  <a:cubicBezTo>
                    <a:pt x="9061" y="97548"/>
                    <a:pt x="7692" y="98918"/>
                    <a:pt x="6013" y="98918"/>
                  </a:cubicBezTo>
                  <a:cubicBezTo>
                    <a:pt x="4322" y="98918"/>
                    <a:pt x="2953" y="97548"/>
                    <a:pt x="2953" y="95858"/>
                  </a:cubicBezTo>
                  <a:cubicBezTo>
                    <a:pt x="2953" y="94179"/>
                    <a:pt x="4322" y="92810"/>
                    <a:pt x="6013" y="92810"/>
                  </a:cubicBezTo>
                  <a:close/>
                  <a:moveTo>
                    <a:pt x="6013" y="114479"/>
                  </a:moveTo>
                  <a:cubicBezTo>
                    <a:pt x="7692" y="114479"/>
                    <a:pt x="9061" y="115848"/>
                    <a:pt x="9061" y="117527"/>
                  </a:cubicBezTo>
                  <a:cubicBezTo>
                    <a:pt x="9061" y="119206"/>
                    <a:pt x="7692" y="120587"/>
                    <a:pt x="6013" y="120587"/>
                  </a:cubicBezTo>
                  <a:cubicBezTo>
                    <a:pt x="4322" y="120587"/>
                    <a:pt x="2953" y="119206"/>
                    <a:pt x="2953" y="117527"/>
                  </a:cubicBezTo>
                  <a:cubicBezTo>
                    <a:pt x="2953" y="115848"/>
                    <a:pt x="4322" y="114479"/>
                    <a:pt x="6013" y="114479"/>
                  </a:cubicBezTo>
                  <a:close/>
                  <a:moveTo>
                    <a:pt x="0" y="1"/>
                  </a:moveTo>
                  <a:lnTo>
                    <a:pt x="0" y="135029"/>
                  </a:lnTo>
                  <a:lnTo>
                    <a:pt x="125492" y="135029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782;p32"/>
            <p:cNvSpPr/>
            <p:nvPr/>
          </p:nvSpPr>
          <p:spPr>
            <a:xfrm>
              <a:off x="7567300" y="1541100"/>
              <a:ext cx="3137325" cy="3375725"/>
            </a:xfrm>
            <a:custGeom>
              <a:avLst/>
              <a:gdLst/>
              <a:ahLst/>
              <a:cxnLst/>
              <a:rect l="l" t="t" r="r" b="b"/>
              <a:pathLst>
                <a:path w="125493" h="135029" extrusionOk="0">
                  <a:moveTo>
                    <a:pt x="6013" y="13823"/>
                  </a:moveTo>
                  <a:cubicBezTo>
                    <a:pt x="7692" y="13823"/>
                    <a:pt x="9061" y="15193"/>
                    <a:pt x="9061" y="16871"/>
                  </a:cubicBezTo>
                  <a:cubicBezTo>
                    <a:pt x="9061" y="18550"/>
                    <a:pt x="7692" y="19919"/>
                    <a:pt x="6013" y="19919"/>
                  </a:cubicBezTo>
                  <a:cubicBezTo>
                    <a:pt x="4323" y="19919"/>
                    <a:pt x="2953" y="18550"/>
                    <a:pt x="2953" y="16871"/>
                  </a:cubicBezTo>
                  <a:cubicBezTo>
                    <a:pt x="2953" y="15193"/>
                    <a:pt x="4323" y="13823"/>
                    <a:pt x="6013" y="13823"/>
                  </a:cubicBezTo>
                  <a:close/>
                  <a:moveTo>
                    <a:pt x="6013" y="32326"/>
                  </a:moveTo>
                  <a:cubicBezTo>
                    <a:pt x="7692" y="32326"/>
                    <a:pt x="9061" y="33695"/>
                    <a:pt x="9061" y="35374"/>
                  </a:cubicBezTo>
                  <a:cubicBezTo>
                    <a:pt x="9061" y="37052"/>
                    <a:pt x="7692" y="38422"/>
                    <a:pt x="6013" y="38422"/>
                  </a:cubicBezTo>
                  <a:cubicBezTo>
                    <a:pt x="4323" y="38422"/>
                    <a:pt x="2953" y="37052"/>
                    <a:pt x="2953" y="35374"/>
                  </a:cubicBezTo>
                  <a:cubicBezTo>
                    <a:pt x="2953" y="33695"/>
                    <a:pt x="4323" y="32326"/>
                    <a:pt x="6013" y="32326"/>
                  </a:cubicBezTo>
                  <a:close/>
                  <a:moveTo>
                    <a:pt x="6013" y="52471"/>
                  </a:moveTo>
                  <a:cubicBezTo>
                    <a:pt x="7692" y="52471"/>
                    <a:pt x="9061" y="53840"/>
                    <a:pt x="9061" y="55519"/>
                  </a:cubicBezTo>
                  <a:cubicBezTo>
                    <a:pt x="9061" y="57210"/>
                    <a:pt x="7692" y="58579"/>
                    <a:pt x="6013" y="58579"/>
                  </a:cubicBezTo>
                  <a:cubicBezTo>
                    <a:pt x="4323" y="58579"/>
                    <a:pt x="2953" y="57210"/>
                    <a:pt x="2953" y="55519"/>
                  </a:cubicBezTo>
                  <a:cubicBezTo>
                    <a:pt x="2953" y="53840"/>
                    <a:pt x="4323" y="52471"/>
                    <a:pt x="6013" y="52471"/>
                  </a:cubicBezTo>
                  <a:close/>
                  <a:moveTo>
                    <a:pt x="6013" y="72569"/>
                  </a:moveTo>
                  <a:cubicBezTo>
                    <a:pt x="7692" y="72569"/>
                    <a:pt x="9061" y="73938"/>
                    <a:pt x="9061" y="75617"/>
                  </a:cubicBezTo>
                  <a:cubicBezTo>
                    <a:pt x="9061" y="77295"/>
                    <a:pt x="7692" y="78665"/>
                    <a:pt x="6013" y="78665"/>
                  </a:cubicBezTo>
                  <a:cubicBezTo>
                    <a:pt x="4323" y="78665"/>
                    <a:pt x="2953" y="77295"/>
                    <a:pt x="2953" y="75617"/>
                  </a:cubicBezTo>
                  <a:cubicBezTo>
                    <a:pt x="2953" y="73938"/>
                    <a:pt x="4323" y="72569"/>
                    <a:pt x="6013" y="72569"/>
                  </a:cubicBezTo>
                  <a:close/>
                  <a:moveTo>
                    <a:pt x="6013" y="92809"/>
                  </a:moveTo>
                  <a:cubicBezTo>
                    <a:pt x="7692" y="92809"/>
                    <a:pt x="9061" y="94178"/>
                    <a:pt x="9061" y="95857"/>
                  </a:cubicBezTo>
                  <a:cubicBezTo>
                    <a:pt x="9061" y="97536"/>
                    <a:pt x="7692" y="98905"/>
                    <a:pt x="6013" y="98905"/>
                  </a:cubicBezTo>
                  <a:cubicBezTo>
                    <a:pt x="4323" y="98905"/>
                    <a:pt x="2953" y="97536"/>
                    <a:pt x="2953" y="95857"/>
                  </a:cubicBezTo>
                  <a:cubicBezTo>
                    <a:pt x="2953" y="94178"/>
                    <a:pt x="4323" y="92809"/>
                    <a:pt x="6013" y="92809"/>
                  </a:cubicBezTo>
                  <a:close/>
                  <a:moveTo>
                    <a:pt x="6013" y="114479"/>
                  </a:moveTo>
                  <a:cubicBezTo>
                    <a:pt x="7692" y="114479"/>
                    <a:pt x="9061" y="115848"/>
                    <a:pt x="9061" y="117527"/>
                  </a:cubicBezTo>
                  <a:cubicBezTo>
                    <a:pt x="9061" y="119205"/>
                    <a:pt x="7692" y="120575"/>
                    <a:pt x="6013" y="120575"/>
                  </a:cubicBezTo>
                  <a:cubicBezTo>
                    <a:pt x="4323" y="120575"/>
                    <a:pt x="2953" y="119205"/>
                    <a:pt x="2953" y="117527"/>
                  </a:cubicBezTo>
                  <a:cubicBezTo>
                    <a:pt x="2953" y="115848"/>
                    <a:pt x="4323" y="114479"/>
                    <a:pt x="6013" y="114479"/>
                  </a:cubicBezTo>
                  <a:close/>
                  <a:moveTo>
                    <a:pt x="1" y="0"/>
                  </a:moveTo>
                  <a:lnTo>
                    <a:pt x="1" y="135029"/>
                  </a:lnTo>
                  <a:lnTo>
                    <a:pt x="125492" y="135029"/>
                  </a:lnTo>
                  <a:lnTo>
                    <a:pt x="1254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32"/>
            <p:cNvSpPr/>
            <p:nvPr/>
          </p:nvSpPr>
          <p:spPr>
            <a:xfrm>
              <a:off x="8025700" y="19090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FF86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32"/>
            <p:cNvSpPr/>
            <p:nvPr/>
          </p:nvSpPr>
          <p:spPr>
            <a:xfrm>
              <a:off x="8025700" y="20709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32"/>
            <p:cNvSpPr/>
            <p:nvPr/>
          </p:nvSpPr>
          <p:spPr>
            <a:xfrm>
              <a:off x="8025700" y="22325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32"/>
            <p:cNvSpPr/>
            <p:nvPr/>
          </p:nvSpPr>
          <p:spPr>
            <a:xfrm>
              <a:off x="8025700" y="23944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32"/>
            <p:cNvSpPr/>
            <p:nvPr/>
          </p:nvSpPr>
          <p:spPr>
            <a:xfrm>
              <a:off x="8025700" y="25564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32"/>
            <p:cNvSpPr/>
            <p:nvPr/>
          </p:nvSpPr>
          <p:spPr>
            <a:xfrm>
              <a:off x="8025700" y="27183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32"/>
            <p:cNvSpPr/>
            <p:nvPr/>
          </p:nvSpPr>
          <p:spPr>
            <a:xfrm>
              <a:off x="8025700" y="28799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32"/>
            <p:cNvSpPr/>
            <p:nvPr/>
          </p:nvSpPr>
          <p:spPr>
            <a:xfrm>
              <a:off x="8025700" y="30418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32"/>
            <p:cNvSpPr/>
            <p:nvPr/>
          </p:nvSpPr>
          <p:spPr>
            <a:xfrm>
              <a:off x="8025700" y="32038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32"/>
            <p:cNvSpPr/>
            <p:nvPr/>
          </p:nvSpPr>
          <p:spPr>
            <a:xfrm>
              <a:off x="8025700" y="33657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32"/>
            <p:cNvSpPr/>
            <p:nvPr/>
          </p:nvSpPr>
          <p:spPr>
            <a:xfrm>
              <a:off x="8025700" y="35273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32"/>
            <p:cNvSpPr/>
            <p:nvPr/>
          </p:nvSpPr>
          <p:spPr>
            <a:xfrm>
              <a:off x="8025700" y="36892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32"/>
            <p:cNvSpPr/>
            <p:nvPr/>
          </p:nvSpPr>
          <p:spPr>
            <a:xfrm>
              <a:off x="8025700" y="38512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32"/>
            <p:cNvSpPr/>
            <p:nvPr/>
          </p:nvSpPr>
          <p:spPr>
            <a:xfrm>
              <a:off x="8025700" y="40131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32"/>
            <p:cNvSpPr/>
            <p:nvPr/>
          </p:nvSpPr>
          <p:spPr>
            <a:xfrm>
              <a:off x="8025700" y="41747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1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1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32"/>
            <p:cNvSpPr/>
            <p:nvPr/>
          </p:nvSpPr>
          <p:spPr>
            <a:xfrm>
              <a:off x="8025700" y="43366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32"/>
            <p:cNvSpPr/>
            <p:nvPr/>
          </p:nvSpPr>
          <p:spPr>
            <a:xfrm>
              <a:off x="8025700" y="44986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32"/>
            <p:cNvSpPr/>
            <p:nvPr/>
          </p:nvSpPr>
          <p:spPr>
            <a:xfrm>
              <a:off x="8025700" y="46605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01" name="Google Shape;801;p32"/>
          <p:cNvGrpSpPr/>
          <p:nvPr/>
        </p:nvGrpSpPr>
        <p:grpSpPr>
          <a:xfrm rot="728172">
            <a:off x="-247919" y="3303098"/>
            <a:ext cx="1784276" cy="1783851"/>
            <a:chOff x="5448300" y="1526500"/>
            <a:chExt cx="1154925" cy="1154650"/>
          </a:xfrm>
        </p:grpSpPr>
        <p:sp>
          <p:nvSpPr>
            <p:cNvPr id="802" name="Google Shape;802;p32"/>
            <p:cNvSpPr/>
            <p:nvPr/>
          </p:nvSpPr>
          <p:spPr>
            <a:xfrm>
              <a:off x="5466750" y="1544975"/>
              <a:ext cx="1136475" cy="1136175"/>
            </a:xfrm>
            <a:custGeom>
              <a:avLst/>
              <a:gdLst/>
              <a:ahLst/>
              <a:cxnLst/>
              <a:rect l="l" t="t" r="r" b="b"/>
              <a:pathLst>
                <a:path w="45459" h="45447" extrusionOk="0">
                  <a:moveTo>
                    <a:pt x="4132" y="11370"/>
                  </a:moveTo>
                  <a:cubicBezTo>
                    <a:pt x="4882" y="11370"/>
                    <a:pt x="5501" y="11990"/>
                    <a:pt x="5501" y="12740"/>
                  </a:cubicBezTo>
                  <a:cubicBezTo>
                    <a:pt x="5501" y="13502"/>
                    <a:pt x="4882" y="14109"/>
                    <a:pt x="4132" y="14109"/>
                  </a:cubicBezTo>
                  <a:cubicBezTo>
                    <a:pt x="3370" y="14109"/>
                    <a:pt x="2762" y="13502"/>
                    <a:pt x="2762" y="12740"/>
                  </a:cubicBezTo>
                  <a:cubicBezTo>
                    <a:pt x="2762" y="11990"/>
                    <a:pt x="3370" y="11370"/>
                    <a:pt x="4132" y="11370"/>
                  </a:cubicBezTo>
                  <a:close/>
                  <a:moveTo>
                    <a:pt x="3334" y="29563"/>
                  </a:moveTo>
                  <a:cubicBezTo>
                    <a:pt x="4084" y="29563"/>
                    <a:pt x="4703" y="30170"/>
                    <a:pt x="4703" y="30932"/>
                  </a:cubicBezTo>
                  <a:cubicBezTo>
                    <a:pt x="4703" y="31694"/>
                    <a:pt x="4096" y="32302"/>
                    <a:pt x="3334" y="32302"/>
                  </a:cubicBezTo>
                  <a:cubicBezTo>
                    <a:pt x="2584" y="32302"/>
                    <a:pt x="1965" y="31694"/>
                    <a:pt x="1965" y="30932"/>
                  </a:cubicBezTo>
                  <a:cubicBezTo>
                    <a:pt x="1965" y="30170"/>
                    <a:pt x="2584" y="29563"/>
                    <a:pt x="3334" y="29563"/>
                  </a:cubicBezTo>
                  <a:close/>
                  <a:moveTo>
                    <a:pt x="1893" y="0"/>
                  </a:moveTo>
                  <a:lnTo>
                    <a:pt x="0" y="43565"/>
                  </a:lnTo>
                  <a:lnTo>
                    <a:pt x="43565" y="45446"/>
                  </a:lnTo>
                  <a:lnTo>
                    <a:pt x="45458" y="1893"/>
                  </a:lnTo>
                  <a:lnTo>
                    <a:pt x="1893" y="0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32"/>
            <p:cNvSpPr/>
            <p:nvPr/>
          </p:nvSpPr>
          <p:spPr>
            <a:xfrm>
              <a:off x="5448300" y="1526500"/>
              <a:ext cx="1136175" cy="1135875"/>
            </a:xfrm>
            <a:custGeom>
              <a:avLst/>
              <a:gdLst/>
              <a:ahLst/>
              <a:cxnLst/>
              <a:rect l="l" t="t" r="r" b="b"/>
              <a:pathLst>
                <a:path w="45447" h="45435" extrusionOk="0">
                  <a:moveTo>
                    <a:pt x="4120" y="11371"/>
                  </a:moveTo>
                  <a:cubicBezTo>
                    <a:pt x="4882" y="11371"/>
                    <a:pt x="5489" y="11978"/>
                    <a:pt x="5489" y="12740"/>
                  </a:cubicBezTo>
                  <a:cubicBezTo>
                    <a:pt x="5489" y="13502"/>
                    <a:pt x="4882" y="14110"/>
                    <a:pt x="4120" y="14110"/>
                  </a:cubicBezTo>
                  <a:cubicBezTo>
                    <a:pt x="3358" y="14110"/>
                    <a:pt x="2750" y="13491"/>
                    <a:pt x="2750" y="12740"/>
                  </a:cubicBezTo>
                  <a:cubicBezTo>
                    <a:pt x="2750" y="11978"/>
                    <a:pt x="3358" y="11371"/>
                    <a:pt x="4120" y="11371"/>
                  </a:cubicBezTo>
                  <a:close/>
                  <a:moveTo>
                    <a:pt x="3334" y="29552"/>
                  </a:moveTo>
                  <a:cubicBezTo>
                    <a:pt x="4072" y="29552"/>
                    <a:pt x="4703" y="30171"/>
                    <a:pt x="4703" y="30921"/>
                  </a:cubicBezTo>
                  <a:cubicBezTo>
                    <a:pt x="4703" y="31683"/>
                    <a:pt x="4096" y="32291"/>
                    <a:pt x="3334" y="32291"/>
                  </a:cubicBezTo>
                  <a:cubicBezTo>
                    <a:pt x="2572" y="32291"/>
                    <a:pt x="1965" y="31683"/>
                    <a:pt x="1965" y="30921"/>
                  </a:cubicBezTo>
                  <a:cubicBezTo>
                    <a:pt x="1965" y="30171"/>
                    <a:pt x="2572" y="29552"/>
                    <a:pt x="3334" y="29552"/>
                  </a:cubicBezTo>
                  <a:close/>
                  <a:moveTo>
                    <a:pt x="1893" y="1"/>
                  </a:moveTo>
                  <a:lnTo>
                    <a:pt x="0" y="43566"/>
                  </a:lnTo>
                  <a:lnTo>
                    <a:pt x="43565" y="45435"/>
                  </a:lnTo>
                  <a:lnTo>
                    <a:pt x="45446" y="1882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32"/>
            <p:cNvSpPr/>
            <p:nvPr/>
          </p:nvSpPr>
          <p:spPr>
            <a:xfrm>
              <a:off x="5448300" y="1526800"/>
              <a:ext cx="185750" cy="1094800"/>
            </a:xfrm>
            <a:custGeom>
              <a:avLst/>
              <a:gdLst/>
              <a:ahLst/>
              <a:cxnLst/>
              <a:rect l="l" t="t" r="r" b="b"/>
              <a:pathLst>
                <a:path w="7430" h="43792" extrusionOk="0">
                  <a:moveTo>
                    <a:pt x="4120" y="11359"/>
                  </a:moveTo>
                  <a:cubicBezTo>
                    <a:pt x="4882" y="11359"/>
                    <a:pt x="5489" y="11966"/>
                    <a:pt x="5489" y="12728"/>
                  </a:cubicBezTo>
                  <a:cubicBezTo>
                    <a:pt x="5489" y="13490"/>
                    <a:pt x="4882" y="14098"/>
                    <a:pt x="4120" y="14098"/>
                  </a:cubicBezTo>
                  <a:cubicBezTo>
                    <a:pt x="3358" y="14098"/>
                    <a:pt x="2750" y="13479"/>
                    <a:pt x="2750" y="12728"/>
                  </a:cubicBezTo>
                  <a:cubicBezTo>
                    <a:pt x="2750" y="11966"/>
                    <a:pt x="3358" y="11359"/>
                    <a:pt x="4120" y="11359"/>
                  </a:cubicBezTo>
                  <a:close/>
                  <a:moveTo>
                    <a:pt x="3334" y="29540"/>
                  </a:moveTo>
                  <a:cubicBezTo>
                    <a:pt x="4072" y="29540"/>
                    <a:pt x="4703" y="30159"/>
                    <a:pt x="4703" y="30909"/>
                  </a:cubicBezTo>
                  <a:cubicBezTo>
                    <a:pt x="4703" y="31671"/>
                    <a:pt x="4096" y="32279"/>
                    <a:pt x="3334" y="32279"/>
                  </a:cubicBezTo>
                  <a:cubicBezTo>
                    <a:pt x="2572" y="32279"/>
                    <a:pt x="1965" y="31671"/>
                    <a:pt x="1965" y="30909"/>
                  </a:cubicBezTo>
                  <a:cubicBezTo>
                    <a:pt x="1965" y="30159"/>
                    <a:pt x="2572" y="29540"/>
                    <a:pt x="3334" y="29540"/>
                  </a:cubicBezTo>
                  <a:close/>
                  <a:moveTo>
                    <a:pt x="1893" y="1"/>
                  </a:moveTo>
                  <a:lnTo>
                    <a:pt x="0" y="43554"/>
                  </a:lnTo>
                  <a:lnTo>
                    <a:pt x="5536" y="43792"/>
                  </a:lnTo>
                  <a:lnTo>
                    <a:pt x="7430" y="239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rgbClr val="AD91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05" name="Google Shape;805;p32"/>
          <p:cNvGrpSpPr/>
          <p:nvPr/>
        </p:nvGrpSpPr>
        <p:grpSpPr>
          <a:xfrm rot="624426">
            <a:off x="5269590" y="1426046"/>
            <a:ext cx="4761844" cy="5092095"/>
            <a:chOff x="7567300" y="1541100"/>
            <a:chExt cx="3167100" cy="3386750"/>
          </a:xfrm>
        </p:grpSpPr>
        <p:sp>
          <p:nvSpPr>
            <p:cNvPr id="806" name="Google Shape;806;p32"/>
            <p:cNvSpPr/>
            <p:nvPr/>
          </p:nvSpPr>
          <p:spPr>
            <a:xfrm>
              <a:off x="7597075" y="1552100"/>
              <a:ext cx="3137325" cy="3375750"/>
            </a:xfrm>
            <a:custGeom>
              <a:avLst/>
              <a:gdLst/>
              <a:ahLst/>
              <a:cxnLst/>
              <a:rect l="l" t="t" r="r" b="b"/>
              <a:pathLst>
                <a:path w="125493" h="135030" extrusionOk="0">
                  <a:moveTo>
                    <a:pt x="6013" y="13824"/>
                  </a:moveTo>
                  <a:cubicBezTo>
                    <a:pt x="7692" y="13824"/>
                    <a:pt x="9061" y="15193"/>
                    <a:pt x="9061" y="16884"/>
                  </a:cubicBezTo>
                  <a:cubicBezTo>
                    <a:pt x="9061" y="18563"/>
                    <a:pt x="7692" y="19932"/>
                    <a:pt x="6013" y="19932"/>
                  </a:cubicBezTo>
                  <a:cubicBezTo>
                    <a:pt x="4322" y="19932"/>
                    <a:pt x="2953" y="18563"/>
                    <a:pt x="2953" y="16884"/>
                  </a:cubicBezTo>
                  <a:cubicBezTo>
                    <a:pt x="2953" y="15193"/>
                    <a:pt x="4322" y="13824"/>
                    <a:pt x="6013" y="13824"/>
                  </a:cubicBezTo>
                  <a:close/>
                  <a:moveTo>
                    <a:pt x="6013" y="32326"/>
                  </a:moveTo>
                  <a:cubicBezTo>
                    <a:pt x="7692" y="32326"/>
                    <a:pt x="9061" y="33695"/>
                    <a:pt x="9061" y="35374"/>
                  </a:cubicBezTo>
                  <a:cubicBezTo>
                    <a:pt x="9061" y="37065"/>
                    <a:pt x="7692" y="38434"/>
                    <a:pt x="6013" y="38434"/>
                  </a:cubicBezTo>
                  <a:cubicBezTo>
                    <a:pt x="4322" y="38434"/>
                    <a:pt x="2953" y="37065"/>
                    <a:pt x="2953" y="35374"/>
                  </a:cubicBezTo>
                  <a:cubicBezTo>
                    <a:pt x="2953" y="33695"/>
                    <a:pt x="4322" y="32326"/>
                    <a:pt x="6013" y="32326"/>
                  </a:cubicBezTo>
                  <a:close/>
                  <a:moveTo>
                    <a:pt x="6013" y="52483"/>
                  </a:moveTo>
                  <a:cubicBezTo>
                    <a:pt x="7692" y="52483"/>
                    <a:pt x="9061" y="53853"/>
                    <a:pt x="9061" y="55531"/>
                  </a:cubicBezTo>
                  <a:cubicBezTo>
                    <a:pt x="9061" y="57210"/>
                    <a:pt x="7692" y="58579"/>
                    <a:pt x="6013" y="58579"/>
                  </a:cubicBezTo>
                  <a:cubicBezTo>
                    <a:pt x="4322" y="58579"/>
                    <a:pt x="2953" y="57210"/>
                    <a:pt x="2953" y="55531"/>
                  </a:cubicBezTo>
                  <a:cubicBezTo>
                    <a:pt x="2953" y="53853"/>
                    <a:pt x="4322" y="52483"/>
                    <a:pt x="6013" y="52483"/>
                  </a:cubicBezTo>
                  <a:close/>
                  <a:moveTo>
                    <a:pt x="6013" y="72569"/>
                  </a:moveTo>
                  <a:cubicBezTo>
                    <a:pt x="7692" y="72569"/>
                    <a:pt x="9061" y="73938"/>
                    <a:pt x="9061" y="75617"/>
                  </a:cubicBezTo>
                  <a:cubicBezTo>
                    <a:pt x="9061" y="77308"/>
                    <a:pt x="7692" y="78677"/>
                    <a:pt x="6013" y="78677"/>
                  </a:cubicBezTo>
                  <a:cubicBezTo>
                    <a:pt x="4322" y="78677"/>
                    <a:pt x="2953" y="77308"/>
                    <a:pt x="2953" y="75617"/>
                  </a:cubicBezTo>
                  <a:cubicBezTo>
                    <a:pt x="2953" y="73938"/>
                    <a:pt x="4322" y="72569"/>
                    <a:pt x="6013" y="72569"/>
                  </a:cubicBezTo>
                  <a:close/>
                  <a:moveTo>
                    <a:pt x="6013" y="92810"/>
                  </a:moveTo>
                  <a:cubicBezTo>
                    <a:pt x="7692" y="92810"/>
                    <a:pt x="9061" y="94179"/>
                    <a:pt x="9061" y="95858"/>
                  </a:cubicBezTo>
                  <a:cubicBezTo>
                    <a:pt x="9061" y="97548"/>
                    <a:pt x="7692" y="98918"/>
                    <a:pt x="6013" y="98918"/>
                  </a:cubicBezTo>
                  <a:cubicBezTo>
                    <a:pt x="4322" y="98918"/>
                    <a:pt x="2953" y="97548"/>
                    <a:pt x="2953" y="95858"/>
                  </a:cubicBezTo>
                  <a:cubicBezTo>
                    <a:pt x="2953" y="94179"/>
                    <a:pt x="4322" y="92810"/>
                    <a:pt x="6013" y="92810"/>
                  </a:cubicBezTo>
                  <a:close/>
                  <a:moveTo>
                    <a:pt x="6013" y="114479"/>
                  </a:moveTo>
                  <a:cubicBezTo>
                    <a:pt x="7692" y="114479"/>
                    <a:pt x="9061" y="115848"/>
                    <a:pt x="9061" y="117527"/>
                  </a:cubicBezTo>
                  <a:cubicBezTo>
                    <a:pt x="9061" y="119206"/>
                    <a:pt x="7692" y="120587"/>
                    <a:pt x="6013" y="120587"/>
                  </a:cubicBezTo>
                  <a:cubicBezTo>
                    <a:pt x="4322" y="120587"/>
                    <a:pt x="2953" y="119206"/>
                    <a:pt x="2953" y="117527"/>
                  </a:cubicBezTo>
                  <a:cubicBezTo>
                    <a:pt x="2953" y="115848"/>
                    <a:pt x="4322" y="114479"/>
                    <a:pt x="6013" y="114479"/>
                  </a:cubicBezTo>
                  <a:close/>
                  <a:moveTo>
                    <a:pt x="0" y="1"/>
                  </a:moveTo>
                  <a:lnTo>
                    <a:pt x="0" y="135029"/>
                  </a:lnTo>
                  <a:lnTo>
                    <a:pt x="125492" y="135029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32"/>
            <p:cNvSpPr/>
            <p:nvPr/>
          </p:nvSpPr>
          <p:spPr>
            <a:xfrm>
              <a:off x="7567300" y="1541100"/>
              <a:ext cx="3137325" cy="3375725"/>
            </a:xfrm>
            <a:custGeom>
              <a:avLst/>
              <a:gdLst/>
              <a:ahLst/>
              <a:cxnLst/>
              <a:rect l="l" t="t" r="r" b="b"/>
              <a:pathLst>
                <a:path w="125493" h="135029" extrusionOk="0">
                  <a:moveTo>
                    <a:pt x="6013" y="13823"/>
                  </a:moveTo>
                  <a:cubicBezTo>
                    <a:pt x="7692" y="13823"/>
                    <a:pt x="9061" y="15193"/>
                    <a:pt x="9061" y="16871"/>
                  </a:cubicBezTo>
                  <a:cubicBezTo>
                    <a:pt x="9061" y="18550"/>
                    <a:pt x="7692" y="19919"/>
                    <a:pt x="6013" y="19919"/>
                  </a:cubicBezTo>
                  <a:cubicBezTo>
                    <a:pt x="4323" y="19919"/>
                    <a:pt x="2953" y="18550"/>
                    <a:pt x="2953" y="16871"/>
                  </a:cubicBezTo>
                  <a:cubicBezTo>
                    <a:pt x="2953" y="15193"/>
                    <a:pt x="4323" y="13823"/>
                    <a:pt x="6013" y="13823"/>
                  </a:cubicBezTo>
                  <a:close/>
                  <a:moveTo>
                    <a:pt x="6013" y="32326"/>
                  </a:moveTo>
                  <a:cubicBezTo>
                    <a:pt x="7692" y="32326"/>
                    <a:pt x="9061" y="33695"/>
                    <a:pt x="9061" y="35374"/>
                  </a:cubicBezTo>
                  <a:cubicBezTo>
                    <a:pt x="9061" y="37052"/>
                    <a:pt x="7692" y="38422"/>
                    <a:pt x="6013" y="38422"/>
                  </a:cubicBezTo>
                  <a:cubicBezTo>
                    <a:pt x="4323" y="38422"/>
                    <a:pt x="2953" y="37052"/>
                    <a:pt x="2953" y="35374"/>
                  </a:cubicBezTo>
                  <a:cubicBezTo>
                    <a:pt x="2953" y="33695"/>
                    <a:pt x="4323" y="32326"/>
                    <a:pt x="6013" y="32326"/>
                  </a:cubicBezTo>
                  <a:close/>
                  <a:moveTo>
                    <a:pt x="6013" y="52471"/>
                  </a:moveTo>
                  <a:cubicBezTo>
                    <a:pt x="7692" y="52471"/>
                    <a:pt x="9061" y="53840"/>
                    <a:pt x="9061" y="55519"/>
                  </a:cubicBezTo>
                  <a:cubicBezTo>
                    <a:pt x="9061" y="57210"/>
                    <a:pt x="7692" y="58579"/>
                    <a:pt x="6013" y="58579"/>
                  </a:cubicBezTo>
                  <a:cubicBezTo>
                    <a:pt x="4323" y="58579"/>
                    <a:pt x="2953" y="57210"/>
                    <a:pt x="2953" y="55519"/>
                  </a:cubicBezTo>
                  <a:cubicBezTo>
                    <a:pt x="2953" y="53840"/>
                    <a:pt x="4323" y="52471"/>
                    <a:pt x="6013" y="52471"/>
                  </a:cubicBezTo>
                  <a:close/>
                  <a:moveTo>
                    <a:pt x="6013" y="72569"/>
                  </a:moveTo>
                  <a:cubicBezTo>
                    <a:pt x="7692" y="72569"/>
                    <a:pt x="9061" y="73938"/>
                    <a:pt x="9061" y="75617"/>
                  </a:cubicBezTo>
                  <a:cubicBezTo>
                    <a:pt x="9061" y="77295"/>
                    <a:pt x="7692" y="78665"/>
                    <a:pt x="6013" y="78665"/>
                  </a:cubicBezTo>
                  <a:cubicBezTo>
                    <a:pt x="4323" y="78665"/>
                    <a:pt x="2953" y="77295"/>
                    <a:pt x="2953" y="75617"/>
                  </a:cubicBezTo>
                  <a:cubicBezTo>
                    <a:pt x="2953" y="73938"/>
                    <a:pt x="4323" y="72569"/>
                    <a:pt x="6013" y="72569"/>
                  </a:cubicBezTo>
                  <a:close/>
                  <a:moveTo>
                    <a:pt x="6013" y="92809"/>
                  </a:moveTo>
                  <a:cubicBezTo>
                    <a:pt x="7692" y="92809"/>
                    <a:pt x="9061" y="94178"/>
                    <a:pt x="9061" y="95857"/>
                  </a:cubicBezTo>
                  <a:cubicBezTo>
                    <a:pt x="9061" y="97536"/>
                    <a:pt x="7692" y="98905"/>
                    <a:pt x="6013" y="98905"/>
                  </a:cubicBezTo>
                  <a:cubicBezTo>
                    <a:pt x="4323" y="98905"/>
                    <a:pt x="2953" y="97536"/>
                    <a:pt x="2953" y="95857"/>
                  </a:cubicBezTo>
                  <a:cubicBezTo>
                    <a:pt x="2953" y="94178"/>
                    <a:pt x="4323" y="92809"/>
                    <a:pt x="6013" y="92809"/>
                  </a:cubicBezTo>
                  <a:close/>
                  <a:moveTo>
                    <a:pt x="6013" y="114479"/>
                  </a:moveTo>
                  <a:cubicBezTo>
                    <a:pt x="7692" y="114479"/>
                    <a:pt x="9061" y="115848"/>
                    <a:pt x="9061" y="117527"/>
                  </a:cubicBezTo>
                  <a:cubicBezTo>
                    <a:pt x="9061" y="119205"/>
                    <a:pt x="7692" y="120575"/>
                    <a:pt x="6013" y="120575"/>
                  </a:cubicBezTo>
                  <a:cubicBezTo>
                    <a:pt x="4323" y="120575"/>
                    <a:pt x="2953" y="119205"/>
                    <a:pt x="2953" y="117527"/>
                  </a:cubicBezTo>
                  <a:cubicBezTo>
                    <a:pt x="2953" y="115848"/>
                    <a:pt x="4323" y="114479"/>
                    <a:pt x="6013" y="114479"/>
                  </a:cubicBezTo>
                  <a:close/>
                  <a:moveTo>
                    <a:pt x="1" y="0"/>
                  </a:moveTo>
                  <a:lnTo>
                    <a:pt x="1" y="135029"/>
                  </a:lnTo>
                  <a:lnTo>
                    <a:pt x="125492" y="135029"/>
                  </a:lnTo>
                  <a:lnTo>
                    <a:pt x="1254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32"/>
            <p:cNvSpPr/>
            <p:nvPr/>
          </p:nvSpPr>
          <p:spPr>
            <a:xfrm>
              <a:off x="8025700" y="19090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FF86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32"/>
            <p:cNvSpPr/>
            <p:nvPr/>
          </p:nvSpPr>
          <p:spPr>
            <a:xfrm>
              <a:off x="8025700" y="20709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32"/>
            <p:cNvSpPr/>
            <p:nvPr/>
          </p:nvSpPr>
          <p:spPr>
            <a:xfrm>
              <a:off x="8025700" y="22325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32"/>
            <p:cNvSpPr/>
            <p:nvPr/>
          </p:nvSpPr>
          <p:spPr>
            <a:xfrm>
              <a:off x="8025700" y="23944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32"/>
            <p:cNvSpPr/>
            <p:nvPr/>
          </p:nvSpPr>
          <p:spPr>
            <a:xfrm>
              <a:off x="8025700" y="25564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32"/>
            <p:cNvSpPr/>
            <p:nvPr/>
          </p:nvSpPr>
          <p:spPr>
            <a:xfrm>
              <a:off x="8025700" y="27183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32"/>
            <p:cNvSpPr/>
            <p:nvPr/>
          </p:nvSpPr>
          <p:spPr>
            <a:xfrm>
              <a:off x="8025700" y="28799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32"/>
            <p:cNvSpPr/>
            <p:nvPr/>
          </p:nvSpPr>
          <p:spPr>
            <a:xfrm>
              <a:off x="8025700" y="30418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32"/>
            <p:cNvSpPr/>
            <p:nvPr/>
          </p:nvSpPr>
          <p:spPr>
            <a:xfrm>
              <a:off x="8025700" y="32038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32"/>
            <p:cNvSpPr/>
            <p:nvPr/>
          </p:nvSpPr>
          <p:spPr>
            <a:xfrm>
              <a:off x="8025700" y="33657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32"/>
            <p:cNvSpPr/>
            <p:nvPr/>
          </p:nvSpPr>
          <p:spPr>
            <a:xfrm>
              <a:off x="8025700" y="35273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32"/>
            <p:cNvSpPr/>
            <p:nvPr/>
          </p:nvSpPr>
          <p:spPr>
            <a:xfrm>
              <a:off x="8025700" y="36892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32"/>
            <p:cNvSpPr/>
            <p:nvPr/>
          </p:nvSpPr>
          <p:spPr>
            <a:xfrm>
              <a:off x="8025700" y="38512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32"/>
            <p:cNvSpPr/>
            <p:nvPr/>
          </p:nvSpPr>
          <p:spPr>
            <a:xfrm>
              <a:off x="8025700" y="40131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32"/>
            <p:cNvSpPr/>
            <p:nvPr/>
          </p:nvSpPr>
          <p:spPr>
            <a:xfrm>
              <a:off x="8025700" y="41747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1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1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32"/>
            <p:cNvSpPr/>
            <p:nvPr/>
          </p:nvSpPr>
          <p:spPr>
            <a:xfrm>
              <a:off x="8025700" y="43366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32"/>
            <p:cNvSpPr/>
            <p:nvPr/>
          </p:nvSpPr>
          <p:spPr>
            <a:xfrm>
              <a:off x="8025700" y="44986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32"/>
            <p:cNvSpPr/>
            <p:nvPr/>
          </p:nvSpPr>
          <p:spPr>
            <a:xfrm>
              <a:off x="8025700" y="46605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26" name="Google Shape;826;p32"/>
          <p:cNvGrpSpPr/>
          <p:nvPr/>
        </p:nvGrpSpPr>
        <p:grpSpPr>
          <a:xfrm>
            <a:off x="1770350" y="435101"/>
            <a:ext cx="5053990" cy="5779004"/>
            <a:chOff x="1732250" y="435101"/>
            <a:chExt cx="5053990" cy="5779004"/>
          </a:xfrm>
        </p:grpSpPr>
        <p:sp>
          <p:nvSpPr>
            <p:cNvPr id="827" name="Google Shape;827;p32"/>
            <p:cNvSpPr/>
            <p:nvPr/>
          </p:nvSpPr>
          <p:spPr>
            <a:xfrm>
              <a:off x="2124240" y="542605"/>
              <a:ext cx="4662000" cy="5671500"/>
            </a:xfrm>
            <a:prstGeom prst="roundRect">
              <a:avLst>
                <a:gd name="adj" fmla="val 1372"/>
              </a:avLst>
            </a:pr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32"/>
            <p:cNvSpPr/>
            <p:nvPr/>
          </p:nvSpPr>
          <p:spPr>
            <a:xfrm>
              <a:off x="2008462" y="435101"/>
              <a:ext cx="4662000" cy="5671500"/>
            </a:xfrm>
            <a:prstGeom prst="roundRect">
              <a:avLst>
                <a:gd name="adj" fmla="val 1372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32"/>
            <p:cNvSpPr/>
            <p:nvPr/>
          </p:nvSpPr>
          <p:spPr>
            <a:xfrm>
              <a:off x="2258861" y="940350"/>
              <a:ext cx="266210" cy="266210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40"/>
                    <a:pt x="1358" y="6097"/>
                    <a:pt x="3048" y="6097"/>
                  </a:cubicBezTo>
                  <a:cubicBezTo>
                    <a:pt x="4739" y="6097"/>
                    <a:pt x="6096" y="4740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32"/>
            <p:cNvSpPr/>
            <p:nvPr/>
          </p:nvSpPr>
          <p:spPr>
            <a:xfrm>
              <a:off x="2258861" y="1747713"/>
              <a:ext cx="266210" cy="266734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32"/>
            <p:cNvSpPr/>
            <p:nvPr/>
          </p:nvSpPr>
          <p:spPr>
            <a:xfrm>
              <a:off x="2258861" y="2627818"/>
              <a:ext cx="266210" cy="266734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70"/>
                    <a:pt x="0" y="3048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48"/>
                  </a:cubicBezTo>
                  <a:cubicBezTo>
                    <a:pt x="6096" y="1370"/>
                    <a:pt x="4739" y="0"/>
                    <a:pt x="304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32"/>
            <p:cNvSpPr/>
            <p:nvPr/>
          </p:nvSpPr>
          <p:spPr>
            <a:xfrm>
              <a:off x="2258861" y="3505348"/>
              <a:ext cx="266210" cy="266210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0"/>
                  </a:moveTo>
                  <a:cubicBezTo>
                    <a:pt x="1358" y="0"/>
                    <a:pt x="0" y="1358"/>
                    <a:pt x="0" y="3048"/>
                  </a:cubicBezTo>
                  <a:cubicBezTo>
                    <a:pt x="0" y="4727"/>
                    <a:pt x="1358" y="6096"/>
                    <a:pt x="3048" y="6096"/>
                  </a:cubicBezTo>
                  <a:cubicBezTo>
                    <a:pt x="4739" y="6096"/>
                    <a:pt x="6096" y="4727"/>
                    <a:pt x="6096" y="3048"/>
                  </a:cubicBezTo>
                  <a:cubicBezTo>
                    <a:pt x="6096" y="1358"/>
                    <a:pt x="4739" y="0"/>
                    <a:pt x="304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32"/>
            <p:cNvSpPr/>
            <p:nvPr/>
          </p:nvSpPr>
          <p:spPr>
            <a:xfrm>
              <a:off x="2258861" y="4389077"/>
              <a:ext cx="266210" cy="266210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28"/>
                    <a:pt x="1358" y="6097"/>
                    <a:pt x="3048" y="6097"/>
                  </a:cubicBezTo>
                  <a:cubicBezTo>
                    <a:pt x="4739" y="6097"/>
                    <a:pt x="6096" y="4728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32"/>
            <p:cNvSpPr/>
            <p:nvPr/>
          </p:nvSpPr>
          <p:spPr>
            <a:xfrm>
              <a:off x="2258861" y="5334720"/>
              <a:ext cx="266210" cy="266734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32"/>
            <p:cNvSpPr/>
            <p:nvPr/>
          </p:nvSpPr>
          <p:spPr>
            <a:xfrm>
              <a:off x="1732250" y="1000167"/>
              <a:ext cx="688863" cy="144043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32"/>
            <p:cNvSpPr/>
            <p:nvPr/>
          </p:nvSpPr>
          <p:spPr>
            <a:xfrm>
              <a:off x="1732250" y="1808535"/>
              <a:ext cx="688863" cy="144043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32"/>
            <p:cNvSpPr/>
            <p:nvPr/>
          </p:nvSpPr>
          <p:spPr>
            <a:xfrm>
              <a:off x="1732250" y="2689164"/>
              <a:ext cx="688863" cy="144043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9"/>
                    <a:pt x="0" y="1643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43"/>
                  </a:cubicBezTo>
                  <a:cubicBezTo>
                    <a:pt x="15764" y="739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32"/>
            <p:cNvSpPr/>
            <p:nvPr/>
          </p:nvSpPr>
          <p:spPr>
            <a:xfrm>
              <a:off x="1732250" y="3566170"/>
              <a:ext cx="688863" cy="144043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32"/>
            <p:cNvSpPr/>
            <p:nvPr/>
          </p:nvSpPr>
          <p:spPr>
            <a:xfrm>
              <a:off x="1732250" y="4449375"/>
              <a:ext cx="688863" cy="144043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1"/>
                  </a:moveTo>
                  <a:cubicBezTo>
                    <a:pt x="750" y="1"/>
                    <a:pt x="0" y="739"/>
                    <a:pt x="0" y="1656"/>
                  </a:cubicBezTo>
                  <a:cubicBezTo>
                    <a:pt x="0" y="2561"/>
                    <a:pt x="750" y="3299"/>
                    <a:pt x="1655" y="3299"/>
                  </a:cubicBezTo>
                  <a:lnTo>
                    <a:pt x="14109" y="3299"/>
                  </a:lnTo>
                  <a:cubicBezTo>
                    <a:pt x="15038" y="3299"/>
                    <a:pt x="15776" y="2561"/>
                    <a:pt x="15764" y="1656"/>
                  </a:cubicBezTo>
                  <a:cubicBezTo>
                    <a:pt x="15764" y="739"/>
                    <a:pt x="15026" y="1"/>
                    <a:pt x="14109" y="1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32"/>
            <p:cNvSpPr/>
            <p:nvPr/>
          </p:nvSpPr>
          <p:spPr>
            <a:xfrm>
              <a:off x="1732250" y="5395541"/>
              <a:ext cx="688863" cy="144043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41" name="Google Shape;841;p32"/>
          <p:cNvSpPr txBox="1">
            <a:spLocks noGrp="1"/>
          </p:cNvSpPr>
          <p:nvPr>
            <p:ph type="subTitle" idx="1"/>
          </p:nvPr>
        </p:nvSpPr>
        <p:spPr>
          <a:xfrm>
            <a:off x="2886138" y="3452689"/>
            <a:ext cx="3447300" cy="90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3200" dirty="0" smtClean="0">
                <a:solidFill>
                  <a:schemeClr val="lt1"/>
                </a:solidFill>
                <a:latin typeface="abo2sadam" panose="02000500040000020004" pitchFamily="2" charset="-78"/>
                <a:cs typeface="abo2sadam" panose="02000500040000020004" pitchFamily="2" charset="-78"/>
              </a:rPr>
              <a:t>الدرس الثامن</a:t>
            </a:r>
            <a:endParaRPr sz="3200" dirty="0">
              <a:solidFill>
                <a:schemeClr val="lt1"/>
              </a:solidFill>
              <a:latin typeface="abo2sadam" panose="02000500040000020004" pitchFamily="2" charset="-78"/>
              <a:cs typeface="abo2sadam" panose="02000500040000020004" pitchFamily="2" charset="-78"/>
            </a:endParaRPr>
          </a:p>
        </p:txBody>
      </p:sp>
      <p:sp>
        <p:nvSpPr>
          <p:cNvPr id="842" name="Google Shape;842;p32"/>
          <p:cNvSpPr/>
          <p:nvPr/>
        </p:nvSpPr>
        <p:spPr>
          <a:xfrm>
            <a:off x="2846884" y="1144221"/>
            <a:ext cx="3450232" cy="2069708"/>
          </a:xfrm>
          <a:custGeom>
            <a:avLst/>
            <a:gdLst/>
            <a:ahLst/>
            <a:cxnLst/>
            <a:rect l="l" t="t" r="r" b="b"/>
            <a:pathLst>
              <a:path w="72713" h="41029" extrusionOk="0">
                <a:moveTo>
                  <a:pt x="3478" y="0"/>
                </a:moveTo>
                <a:lnTo>
                  <a:pt x="1251" y="905"/>
                </a:lnTo>
                <a:lnTo>
                  <a:pt x="1" y="417"/>
                </a:lnTo>
                <a:lnTo>
                  <a:pt x="1" y="39433"/>
                </a:lnTo>
                <a:lnTo>
                  <a:pt x="1" y="40207"/>
                </a:lnTo>
                <a:lnTo>
                  <a:pt x="215" y="40124"/>
                </a:lnTo>
                <a:lnTo>
                  <a:pt x="2442" y="41029"/>
                </a:lnTo>
                <a:lnTo>
                  <a:pt x="4668" y="40124"/>
                </a:lnTo>
                <a:lnTo>
                  <a:pt x="6895" y="41029"/>
                </a:lnTo>
                <a:lnTo>
                  <a:pt x="9121" y="40124"/>
                </a:lnTo>
                <a:lnTo>
                  <a:pt x="11348" y="41029"/>
                </a:lnTo>
                <a:lnTo>
                  <a:pt x="13574" y="40124"/>
                </a:lnTo>
                <a:lnTo>
                  <a:pt x="15801" y="41029"/>
                </a:lnTo>
                <a:lnTo>
                  <a:pt x="18027" y="40124"/>
                </a:lnTo>
                <a:lnTo>
                  <a:pt x="20253" y="41029"/>
                </a:lnTo>
                <a:lnTo>
                  <a:pt x="22480" y="40124"/>
                </a:lnTo>
                <a:lnTo>
                  <a:pt x="24706" y="41029"/>
                </a:lnTo>
                <a:lnTo>
                  <a:pt x="26933" y="40124"/>
                </a:lnTo>
                <a:lnTo>
                  <a:pt x="29159" y="41029"/>
                </a:lnTo>
                <a:lnTo>
                  <a:pt x="31386" y="40124"/>
                </a:lnTo>
                <a:lnTo>
                  <a:pt x="33612" y="41029"/>
                </a:lnTo>
                <a:lnTo>
                  <a:pt x="35851" y="40124"/>
                </a:lnTo>
                <a:lnTo>
                  <a:pt x="38077" y="41029"/>
                </a:lnTo>
                <a:lnTo>
                  <a:pt x="40304" y="40124"/>
                </a:lnTo>
                <a:lnTo>
                  <a:pt x="42530" y="41029"/>
                </a:lnTo>
                <a:lnTo>
                  <a:pt x="44757" y="40124"/>
                </a:lnTo>
                <a:lnTo>
                  <a:pt x="46983" y="41029"/>
                </a:lnTo>
                <a:lnTo>
                  <a:pt x="49209" y="40124"/>
                </a:lnTo>
                <a:lnTo>
                  <a:pt x="51436" y="41029"/>
                </a:lnTo>
                <a:lnTo>
                  <a:pt x="53662" y="40124"/>
                </a:lnTo>
                <a:lnTo>
                  <a:pt x="55889" y="41029"/>
                </a:lnTo>
                <a:lnTo>
                  <a:pt x="58115" y="40124"/>
                </a:lnTo>
                <a:lnTo>
                  <a:pt x="60342" y="41029"/>
                </a:lnTo>
                <a:lnTo>
                  <a:pt x="62568" y="40124"/>
                </a:lnTo>
                <a:lnTo>
                  <a:pt x="64795" y="41029"/>
                </a:lnTo>
                <a:lnTo>
                  <a:pt x="67021" y="40124"/>
                </a:lnTo>
                <a:lnTo>
                  <a:pt x="69248" y="41029"/>
                </a:lnTo>
                <a:lnTo>
                  <a:pt x="71474" y="40124"/>
                </a:lnTo>
                <a:lnTo>
                  <a:pt x="72712" y="40612"/>
                </a:lnTo>
                <a:lnTo>
                  <a:pt x="72712" y="822"/>
                </a:lnTo>
                <a:lnTo>
                  <a:pt x="72510" y="905"/>
                </a:lnTo>
                <a:lnTo>
                  <a:pt x="70284" y="0"/>
                </a:lnTo>
                <a:lnTo>
                  <a:pt x="68057" y="905"/>
                </a:lnTo>
                <a:lnTo>
                  <a:pt x="65831" y="0"/>
                </a:lnTo>
                <a:lnTo>
                  <a:pt x="63604" y="905"/>
                </a:lnTo>
                <a:lnTo>
                  <a:pt x="61378" y="0"/>
                </a:lnTo>
                <a:lnTo>
                  <a:pt x="59151" y="905"/>
                </a:lnTo>
                <a:lnTo>
                  <a:pt x="56925" y="0"/>
                </a:lnTo>
                <a:lnTo>
                  <a:pt x="54698" y="905"/>
                </a:lnTo>
                <a:lnTo>
                  <a:pt x="52460" y="0"/>
                </a:lnTo>
                <a:lnTo>
                  <a:pt x="50233" y="905"/>
                </a:lnTo>
                <a:lnTo>
                  <a:pt x="48007" y="0"/>
                </a:lnTo>
                <a:lnTo>
                  <a:pt x="45780" y="905"/>
                </a:lnTo>
                <a:lnTo>
                  <a:pt x="43554" y="0"/>
                </a:lnTo>
                <a:lnTo>
                  <a:pt x="41328" y="905"/>
                </a:lnTo>
                <a:lnTo>
                  <a:pt x="39101" y="0"/>
                </a:lnTo>
                <a:lnTo>
                  <a:pt x="36875" y="905"/>
                </a:lnTo>
                <a:lnTo>
                  <a:pt x="34648" y="0"/>
                </a:lnTo>
                <a:lnTo>
                  <a:pt x="32422" y="905"/>
                </a:lnTo>
                <a:lnTo>
                  <a:pt x="30195" y="0"/>
                </a:lnTo>
                <a:lnTo>
                  <a:pt x="27969" y="905"/>
                </a:lnTo>
                <a:lnTo>
                  <a:pt x="25742" y="0"/>
                </a:lnTo>
                <a:lnTo>
                  <a:pt x="23516" y="905"/>
                </a:lnTo>
                <a:lnTo>
                  <a:pt x="21289" y="0"/>
                </a:lnTo>
                <a:lnTo>
                  <a:pt x="19063" y="905"/>
                </a:lnTo>
                <a:lnTo>
                  <a:pt x="16836" y="0"/>
                </a:lnTo>
                <a:lnTo>
                  <a:pt x="14610" y="905"/>
                </a:lnTo>
                <a:lnTo>
                  <a:pt x="12383" y="0"/>
                </a:lnTo>
                <a:lnTo>
                  <a:pt x="10157" y="905"/>
                </a:lnTo>
                <a:lnTo>
                  <a:pt x="7930" y="0"/>
                </a:lnTo>
                <a:lnTo>
                  <a:pt x="5704" y="905"/>
                </a:lnTo>
                <a:lnTo>
                  <a:pt x="3478" y="0"/>
                </a:lnTo>
                <a:close/>
              </a:path>
            </a:pathLst>
          </a:custGeom>
          <a:solidFill>
            <a:srgbClr val="9DE6E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3" name="Google Shape;843;p32"/>
          <p:cNvSpPr txBox="1">
            <a:spLocks noGrp="1"/>
          </p:cNvSpPr>
          <p:nvPr>
            <p:ph type="ctrTitle"/>
          </p:nvPr>
        </p:nvSpPr>
        <p:spPr>
          <a:xfrm>
            <a:off x="2864400" y="1287829"/>
            <a:ext cx="3410700" cy="178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JO" dirty="0" smtClean="0">
                <a:latin typeface="abo2sadam" panose="02000500040000020004" pitchFamily="2" charset="-78"/>
                <a:cs typeface="abo2sadam" panose="02000500040000020004" pitchFamily="2" charset="-78"/>
              </a:rPr>
              <a:t>تنسيق الصفحة</a:t>
            </a:r>
            <a:endParaRPr sz="4800" dirty="0">
              <a:latin typeface="abo2sadam" panose="02000500040000020004" pitchFamily="2" charset="-78"/>
              <a:cs typeface="abo2sadam" panose="02000500040000020004" pitchFamily="2" charset="-78"/>
            </a:endParaRPr>
          </a:p>
        </p:txBody>
      </p:sp>
      <p:grpSp>
        <p:nvGrpSpPr>
          <p:cNvPr id="844" name="Google Shape;844;p32"/>
          <p:cNvGrpSpPr/>
          <p:nvPr/>
        </p:nvGrpSpPr>
        <p:grpSpPr>
          <a:xfrm>
            <a:off x="6956025" y="144337"/>
            <a:ext cx="1771661" cy="1916811"/>
            <a:chOff x="2005600" y="1271425"/>
            <a:chExt cx="1165950" cy="1261475"/>
          </a:xfrm>
        </p:grpSpPr>
        <p:sp>
          <p:nvSpPr>
            <p:cNvPr id="845" name="Google Shape;845;p32"/>
            <p:cNvSpPr/>
            <p:nvPr/>
          </p:nvSpPr>
          <p:spPr>
            <a:xfrm>
              <a:off x="2024050" y="1377375"/>
              <a:ext cx="1147500" cy="1155525"/>
            </a:xfrm>
            <a:custGeom>
              <a:avLst/>
              <a:gdLst/>
              <a:ahLst/>
              <a:cxnLst/>
              <a:rect l="l" t="t" r="r" b="b"/>
              <a:pathLst>
                <a:path w="45900" h="46221" extrusionOk="0">
                  <a:moveTo>
                    <a:pt x="43506" y="1"/>
                  </a:moveTo>
                  <a:lnTo>
                    <a:pt x="1" y="2704"/>
                  </a:lnTo>
                  <a:lnTo>
                    <a:pt x="2715" y="46221"/>
                  </a:lnTo>
                  <a:lnTo>
                    <a:pt x="41029" y="43828"/>
                  </a:lnTo>
                  <a:lnTo>
                    <a:pt x="45899" y="38303"/>
                  </a:lnTo>
                  <a:lnTo>
                    <a:pt x="43506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32"/>
            <p:cNvSpPr/>
            <p:nvPr/>
          </p:nvSpPr>
          <p:spPr>
            <a:xfrm>
              <a:off x="2005600" y="1358625"/>
              <a:ext cx="1147475" cy="1155825"/>
            </a:xfrm>
            <a:custGeom>
              <a:avLst/>
              <a:gdLst/>
              <a:ahLst/>
              <a:cxnLst/>
              <a:rect l="l" t="t" r="r" b="b"/>
              <a:pathLst>
                <a:path w="45899" h="46233" extrusionOk="0">
                  <a:moveTo>
                    <a:pt x="43494" y="1"/>
                  </a:moveTo>
                  <a:lnTo>
                    <a:pt x="0" y="2715"/>
                  </a:lnTo>
                  <a:lnTo>
                    <a:pt x="2703" y="46233"/>
                  </a:lnTo>
                  <a:lnTo>
                    <a:pt x="41029" y="43828"/>
                  </a:lnTo>
                  <a:lnTo>
                    <a:pt x="45899" y="38315"/>
                  </a:lnTo>
                  <a:lnTo>
                    <a:pt x="4349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32"/>
            <p:cNvSpPr/>
            <p:nvPr/>
          </p:nvSpPr>
          <p:spPr>
            <a:xfrm>
              <a:off x="3022975" y="2316475"/>
              <a:ext cx="130100" cy="137850"/>
            </a:xfrm>
            <a:custGeom>
              <a:avLst/>
              <a:gdLst/>
              <a:ahLst/>
              <a:cxnLst/>
              <a:rect l="l" t="t" r="r" b="b"/>
              <a:pathLst>
                <a:path w="5204" h="5514" extrusionOk="0">
                  <a:moveTo>
                    <a:pt x="5204" y="1"/>
                  </a:moveTo>
                  <a:lnTo>
                    <a:pt x="1" y="322"/>
                  </a:lnTo>
                  <a:lnTo>
                    <a:pt x="334" y="5514"/>
                  </a:lnTo>
                  <a:lnTo>
                    <a:pt x="5204" y="1"/>
                  </a:lnTo>
                  <a:close/>
                </a:path>
              </a:pathLst>
            </a:custGeom>
            <a:solidFill>
              <a:srgbClr val="FF7A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32"/>
            <p:cNvSpPr/>
            <p:nvPr/>
          </p:nvSpPr>
          <p:spPr>
            <a:xfrm>
              <a:off x="2050550" y="1271425"/>
              <a:ext cx="132775" cy="474175"/>
            </a:xfrm>
            <a:custGeom>
              <a:avLst/>
              <a:gdLst/>
              <a:ahLst/>
              <a:cxnLst/>
              <a:rect l="l" t="t" r="r" b="b"/>
              <a:pathLst>
                <a:path w="5311" h="18967" extrusionOk="0">
                  <a:moveTo>
                    <a:pt x="4477" y="0"/>
                  </a:moveTo>
                  <a:cubicBezTo>
                    <a:pt x="4072" y="155"/>
                    <a:pt x="3405" y="95"/>
                    <a:pt x="3072" y="119"/>
                  </a:cubicBezTo>
                  <a:cubicBezTo>
                    <a:pt x="2048" y="191"/>
                    <a:pt x="1024" y="262"/>
                    <a:pt x="0" y="274"/>
                  </a:cubicBezTo>
                  <a:lnTo>
                    <a:pt x="822" y="18967"/>
                  </a:lnTo>
                  <a:cubicBezTo>
                    <a:pt x="1112" y="18910"/>
                    <a:pt x="1405" y="18894"/>
                    <a:pt x="1697" y="18894"/>
                  </a:cubicBezTo>
                  <a:cubicBezTo>
                    <a:pt x="2030" y="18894"/>
                    <a:pt x="2364" y="18914"/>
                    <a:pt x="2693" y="18914"/>
                  </a:cubicBezTo>
                  <a:cubicBezTo>
                    <a:pt x="2796" y="18914"/>
                    <a:pt x="2898" y="18912"/>
                    <a:pt x="3001" y="18907"/>
                  </a:cubicBezTo>
                  <a:cubicBezTo>
                    <a:pt x="3560" y="18883"/>
                    <a:pt x="4096" y="18776"/>
                    <a:pt x="4644" y="18741"/>
                  </a:cubicBezTo>
                  <a:cubicBezTo>
                    <a:pt x="4759" y="18733"/>
                    <a:pt x="4906" y="18722"/>
                    <a:pt x="5048" y="18722"/>
                  </a:cubicBezTo>
                  <a:cubicBezTo>
                    <a:pt x="5141" y="18722"/>
                    <a:pt x="5231" y="18727"/>
                    <a:pt x="5310" y="18741"/>
                  </a:cubicBezTo>
                  <a:lnTo>
                    <a:pt x="4477" y="0"/>
                  </a:lnTo>
                  <a:close/>
                </a:path>
              </a:pathLst>
            </a:custGeom>
            <a:solidFill>
              <a:srgbClr val="FFAC58">
                <a:alpha val="72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2" name="Google Shape;402;p31"/>
          <p:cNvGrpSpPr/>
          <p:nvPr/>
        </p:nvGrpSpPr>
        <p:grpSpPr>
          <a:xfrm>
            <a:off x="6633672" y="1726900"/>
            <a:ext cx="2479327" cy="3533843"/>
            <a:chOff x="5651100" y="2703550"/>
            <a:chExt cx="1308800" cy="2092600"/>
          </a:xfrm>
        </p:grpSpPr>
        <p:sp>
          <p:nvSpPr>
            <p:cNvPr id="73" name="Google Shape;403;p31"/>
            <p:cNvSpPr/>
            <p:nvPr/>
          </p:nvSpPr>
          <p:spPr>
            <a:xfrm>
              <a:off x="6033550" y="3929075"/>
              <a:ext cx="917650" cy="127500"/>
            </a:xfrm>
            <a:custGeom>
              <a:avLst/>
              <a:gdLst/>
              <a:ahLst/>
              <a:cxnLst/>
              <a:rect l="l" t="t" r="r" b="b"/>
              <a:pathLst>
                <a:path w="36706" h="5100" extrusionOk="0">
                  <a:moveTo>
                    <a:pt x="5733" y="0"/>
                  </a:moveTo>
                  <a:cubicBezTo>
                    <a:pt x="3294" y="0"/>
                    <a:pt x="761" y="1995"/>
                    <a:pt x="96" y="4434"/>
                  </a:cubicBezTo>
                  <a:lnTo>
                    <a:pt x="64" y="4466"/>
                  </a:lnTo>
                  <a:cubicBezTo>
                    <a:pt x="1" y="4782"/>
                    <a:pt x="222" y="5099"/>
                    <a:pt x="539" y="5099"/>
                  </a:cubicBezTo>
                  <a:lnTo>
                    <a:pt x="34995" y="5099"/>
                  </a:lnTo>
                  <a:cubicBezTo>
                    <a:pt x="35217" y="5099"/>
                    <a:pt x="35407" y="4941"/>
                    <a:pt x="35470" y="4719"/>
                  </a:cubicBezTo>
                  <a:lnTo>
                    <a:pt x="36642" y="634"/>
                  </a:lnTo>
                  <a:cubicBezTo>
                    <a:pt x="36705" y="317"/>
                    <a:pt x="36483" y="0"/>
                    <a:pt x="36167" y="0"/>
                  </a:cubicBezTo>
                  <a:close/>
                </a:path>
              </a:pathLst>
            </a:custGeom>
            <a:solidFill>
              <a:srgbClr val="F28D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404;p31"/>
            <p:cNvSpPr/>
            <p:nvPr/>
          </p:nvSpPr>
          <p:spPr>
            <a:xfrm>
              <a:off x="6796775" y="4056550"/>
              <a:ext cx="163125" cy="739475"/>
            </a:xfrm>
            <a:custGeom>
              <a:avLst/>
              <a:gdLst/>
              <a:ahLst/>
              <a:cxnLst/>
              <a:rect l="l" t="t" r="r" b="b"/>
              <a:pathLst>
                <a:path w="6525" h="29579" extrusionOk="0">
                  <a:moveTo>
                    <a:pt x="1" y="0"/>
                  </a:moveTo>
                  <a:lnTo>
                    <a:pt x="5163" y="29579"/>
                  </a:lnTo>
                  <a:lnTo>
                    <a:pt x="6524" y="29579"/>
                  </a:lnTo>
                  <a:lnTo>
                    <a:pt x="1394" y="0"/>
                  </a:lnTo>
                  <a:close/>
                </a:path>
              </a:pathLst>
            </a:custGeom>
            <a:solidFill>
              <a:srgbClr val="D8D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405;p31"/>
            <p:cNvSpPr/>
            <p:nvPr/>
          </p:nvSpPr>
          <p:spPr>
            <a:xfrm>
              <a:off x="6796775" y="4056550"/>
              <a:ext cx="163125" cy="739475"/>
            </a:xfrm>
            <a:custGeom>
              <a:avLst/>
              <a:gdLst/>
              <a:ahLst/>
              <a:cxnLst/>
              <a:rect l="l" t="t" r="r" b="b"/>
              <a:pathLst>
                <a:path w="6525" h="29579" extrusionOk="0">
                  <a:moveTo>
                    <a:pt x="1" y="0"/>
                  </a:moveTo>
                  <a:lnTo>
                    <a:pt x="5163" y="29579"/>
                  </a:lnTo>
                  <a:lnTo>
                    <a:pt x="6524" y="29579"/>
                  </a:lnTo>
                  <a:lnTo>
                    <a:pt x="1394" y="0"/>
                  </a:lnTo>
                  <a:close/>
                </a:path>
              </a:pathLst>
            </a:custGeom>
            <a:solidFill>
              <a:srgbClr val="D8D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406;p31"/>
            <p:cNvSpPr/>
            <p:nvPr/>
          </p:nvSpPr>
          <p:spPr>
            <a:xfrm>
              <a:off x="6668525" y="4056550"/>
              <a:ext cx="98200" cy="739475"/>
            </a:xfrm>
            <a:custGeom>
              <a:avLst/>
              <a:gdLst/>
              <a:ahLst/>
              <a:cxnLst/>
              <a:rect l="l" t="t" r="r" b="b"/>
              <a:pathLst>
                <a:path w="3928" h="29579" extrusionOk="0">
                  <a:moveTo>
                    <a:pt x="0" y="0"/>
                  </a:moveTo>
                  <a:lnTo>
                    <a:pt x="2565" y="29579"/>
                  </a:lnTo>
                  <a:lnTo>
                    <a:pt x="3927" y="29579"/>
                  </a:lnTo>
                  <a:lnTo>
                    <a:pt x="1362" y="0"/>
                  </a:lnTo>
                  <a:close/>
                </a:path>
              </a:pathLst>
            </a:custGeom>
            <a:solidFill>
              <a:srgbClr val="D8D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407;p31"/>
            <p:cNvSpPr/>
            <p:nvPr/>
          </p:nvSpPr>
          <p:spPr>
            <a:xfrm>
              <a:off x="6668525" y="4056550"/>
              <a:ext cx="98200" cy="739475"/>
            </a:xfrm>
            <a:custGeom>
              <a:avLst/>
              <a:gdLst/>
              <a:ahLst/>
              <a:cxnLst/>
              <a:rect l="l" t="t" r="r" b="b"/>
              <a:pathLst>
                <a:path w="3928" h="29579" extrusionOk="0">
                  <a:moveTo>
                    <a:pt x="0" y="0"/>
                  </a:moveTo>
                  <a:lnTo>
                    <a:pt x="2565" y="29579"/>
                  </a:lnTo>
                  <a:lnTo>
                    <a:pt x="3927" y="29579"/>
                  </a:lnTo>
                  <a:lnTo>
                    <a:pt x="1362" y="0"/>
                  </a:lnTo>
                  <a:close/>
                </a:path>
              </a:pathLst>
            </a:custGeom>
            <a:solidFill>
              <a:srgbClr val="D8D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408;p31"/>
            <p:cNvSpPr/>
            <p:nvPr/>
          </p:nvSpPr>
          <p:spPr>
            <a:xfrm>
              <a:off x="6013750" y="4056550"/>
              <a:ext cx="162350" cy="739475"/>
            </a:xfrm>
            <a:custGeom>
              <a:avLst/>
              <a:gdLst/>
              <a:ahLst/>
              <a:cxnLst/>
              <a:rect l="l" t="t" r="r" b="b"/>
              <a:pathLst>
                <a:path w="6494" h="29579" extrusionOk="0">
                  <a:moveTo>
                    <a:pt x="5131" y="0"/>
                  </a:moveTo>
                  <a:lnTo>
                    <a:pt x="1" y="29579"/>
                  </a:lnTo>
                  <a:lnTo>
                    <a:pt x="1363" y="29579"/>
                  </a:lnTo>
                  <a:lnTo>
                    <a:pt x="6493" y="0"/>
                  </a:lnTo>
                  <a:close/>
                </a:path>
              </a:pathLst>
            </a:custGeom>
            <a:solidFill>
              <a:srgbClr val="D8D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409;p31"/>
            <p:cNvSpPr/>
            <p:nvPr/>
          </p:nvSpPr>
          <p:spPr>
            <a:xfrm>
              <a:off x="6013750" y="4056550"/>
              <a:ext cx="162350" cy="739475"/>
            </a:xfrm>
            <a:custGeom>
              <a:avLst/>
              <a:gdLst/>
              <a:ahLst/>
              <a:cxnLst/>
              <a:rect l="l" t="t" r="r" b="b"/>
              <a:pathLst>
                <a:path w="6494" h="29579" extrusionOk="0">
                  <a:moveTo>
                    <a:pt x="5131" y="0"/>
                  </a:moveTo>
                  <a:lnTo>
                    <a:pt x="1" y="29579"/>
                  </a:lnTo>
                  <a:lnTo>
                    <a:pt x="1363" y="29579"/>
                  </a:lnTo>
                  <a:lnTo>
                    <a:pt x="6493" y="0"/>
                  </a:lnTo>
                  <a:close/>
                </a:path>
              </a:pathLst>
            </a:custGeom>
            <a:solidFill>
              <a:srgbClr val="D8D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410;p31"/>
            <p:cNvSpPr/>
            <p:nvPr/>
          </p:nvSpPr>
          <p:spPr>
            <a:xfrm>
              <a:off x="6206150" y="4056550"/>
              <a:ext cx="99000" cy="739475"/>
            </a:xfrm>
            <a:custGeom>
              <a:avLst/>
              <a:gdLst/>
              <a:ahLst/>
              <a:cxnLst/>
              <a:rect l="l" t="t" r="r" b="b"/>
              <a:pathLst>
                <a:path w="3960" h="29579" extrusionOk="0">
                  <a:moveTo>
                    <a:pt x="2566" y="0"/>
                  </a:moveTo>
                  <a:lnTo>
                    <a:pt x="0" y="29579"/>
                  </a:lnTo>
                  <a:lnTo>
                    <a:pt x="1362" y="29579"/>
                  </a:lnTo>
                  <a:lnTo>
                    <a:pt x="3959" y="0"/>
                  </a:lnTo>
                  <a:close/>
                </a:path>
              </a:pathLst>
            </a:custGeom>
            <a:solidFill>
              <a:srgbClr val="D8D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411;p31"/>
            <p:cNvSpPr/>
            <p:nvPr/>
          </p:nvSpPr>
          <p:spPr>
            <a:xfrm>
              <a:off x="6206150" y="4056550"/>
              <a:ext cx="99000" cy="739475"/>
            </a:xfrm>
            <a:custGeom>
              <a:avLst/>
              <a:gdLst/>
              <a:ahLst/>
              <a:cxnLst/>
              <a:rect l="l" t="t" r="r" b="b"/>
              <a:pathLst>
                <a:path w="3960" h="29579" extrusionOk="0">
                  <a:moveTo>
                    <a:pt x="2566" y="0"/>
                  </a:moveTo>
                  <a:lnTo>
                    <a:pt x="0" y="29579"/>
                  </a:lnTo>
                  <a:lnTo>
                    <a:pt x="1362" y="29579"/>
                  </a:lnTo>
                  <a:lnTo>
                    <a:pt x="3959" y="0"/>
                  </a:lnTo>
                  <a:close/>
                </a:path>
              </a:pathLst>
            </a:custGeom>
            <a:solidFill>
              <a:srgbClr val="D8D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412;p31"/>
            <p:cNvSpPr/>
            <p:nvPr/>
          </p:nvSpPr>
          <p:spPr>
            <a:xfrm>
              <a:off x="6566375" y="2717675"/>
              <a:ext cx="164725" cy="161050"/>
            </a:xfrm>
            <a:custGeom>
              <a:avLst/>
              <a:gdLst/>
              <a:ahLst/>
              <a:cxnLst/>
              <a:rect l="l" t="t" r="r" b="b"/>
              <a:pathLst>
                <a:path w="6589" h="6442" extrusionOk="0">
                  <a:moveTo>
                    <a:pt x="3196" y="1"/>
                  </a:moveTo>
                  <a:cubicBezTo>
                    <a:pt x="3050" y="1"/>
                    <a:pt x="2903" y="12"/>
                    <a:pt x="2756" y="35"/>
                  </a:cubicBezTo>
                  <a:cubicBezTo>
                    <a:pt x="1109" y="320"/>
                    <a:pt x="1" y="1966"/>
                    <a:pt x="286" y="3708"/>
                  </a:cubicBezTo>
                  <a:cubicBezTo>
                    <a:pt x="543" y="5307"/>
                    <a:pt x="1854" y="6442"/>
                    <a:pt x="3340" y="6442"/>
                  </a:cubicBezTo>
                  <a:cubicBezTo>
                    <a:pt x="3502" y="6442"/>
                    <a:pt x="3667" y="6428"/>
                    <a:pt x="3833" y="6400"/>
                  </a:cubicBezTo>
                  <a:cubicBezTo>
                    <a:pt x="5480" y="6147"/>
                    <a:pt x="6588" y="4500"/>
                    <a:pt x="6303" y="2726"/>
                  </a:cubicBezTo>
                  <a:cubicBezTo>
                    <a:pt x="6015" y="1141"/>
                    <a:pt x="4676" y="1"/>
                    <a:pt x="3196" y="1"/>
                  </a:cubicBezTo>
                  <a:close/>
                </a:path>
              </a:pathLst>
            </a:custGeom>
            <a:solidFill>
              <a:srgbClr val="2A43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413;p31"/>
            <p:cNvSpPr/>
            <p:nvPr/>
          </p:nvSpPr>
          <p:spPr>
            <a:xfrm>
              <a:off x="6596475" y="2866575"/>
              <a:ext cx="122725" cy="27650"/>
            </a:xfrm>
            <a:custGeom>
              <a:avLst/>
              <a:gdLst/>
              <a:ahLst/>
              <a:cxnLst/>
              <a:rect l="l" t="t" r="r" b="b"/>
              <a:pathLst>
                <a:path w="4909" h="1106" extrusionOk="0">
                  <a:moveTo>
                    <a:pt x="1869" y="1"/>
                  </a:moveTo>
                  <a:lnTo>
                    <a:pt x="0" y="507"/>
                  </a:lnTo>
                  <a:cubicBezTo>
                    <a:pt x="0" y="507"/>
                    <a:pt x="848" y="1106"/>
                    <a:pt x="2160" y="1106"/>
                  </a:cubicBezTo>
                  <a:cubicBezTo>
                    <a:pt x="2940" y="1106"/>
                    <a:pt x="3883" y="895"/>
                    <a:pt x="4909" y="222"/>
                  </a:cubicBezTo>
                  <a:lnTo>
                    <a:pt x="4909" y="222"/>
                  </a:lnTo>
                  <a:cubicBezTo>
                    <a:pt x="4567" y="314"/>
                    <a:pt x="4214" y="348"/>
                    <a:pt x="3875" y="348"/>
                  </a:cubicBezTo>
                  <a:cubicBezTo>
                    <a:pt x="2802" y="348"/>
                    <a:pt x="1869" y="1"/>
                    <a:pt x="1869" y="1"/>
                  </a:cubicBezTo>
                  <a:close/>
                </a:path>
              </a:pathLst>
            </a:custGeom>
            <a:solidFill>
              <a:srgbClr val="2A43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414;p31"/>
            <p:cNvSpPr/>
            <p:nvPr/>
          </p:nvSpPr>
          <p:spPr>
            <a:xfrm>
              <a:off x="6514925" y="2753425"/>
              <a:ext cx="136200" cy="140850"/>
            </a:xfrm>
            <a:custGeom>
              <a:avLst/>
              <a:gdLst/>
              <a:ahLst/>
              <a:cxnLst/>
              <a:rect l="l" t="t" r="r" b="b"/>
              <a:pathLst>
                <a:path w="5448" h="5634" extrusionOk="0">
                  <a:moveTo>
                    <a:pt x="2638" y="1"/>
                  </a:moveTo>
                  <a:cubicBezTo>
                    <a:pt x="2519" y="1"/>
                    <a:pt x="2400" y="10"/>
                    <a:pt x="2281" y="30"/>
                  </a:cubicBezTo>
                  <a:cubicBezTo>
                    <a:pt x="919" y="283"/>
                    <a:pt x="0" y="1708"/>
                    <a:pt x="254" y="3228"/>
                  </a:cubicBezTo>
                  <a:cubicBezTo>
                    <a:pt x="484" y="4641"/>
                    <a:pt x="1607" y="5633"/>
                    <a:pt x="2833" y="5633"/>
                  </a:cubicBezTo>
                  <a:cubicBezTo>
                    <a:pt x="2954" y="5633"/>
                    <a:pt x="3077" y="5623"/>
                    <a:pt x="3199" y="5603"/>
                  </a:cubicBezTo>
                  <a:cubicBezTo>
                    <a:pt x="4561" y="5382"/>
                    <a:pt x="5447" y="3957"/>
                    <a:pt x="5194" y="2405"/>
                  </a:cubicBezTo>
                  <a:cubicBezTo>
                    <a:pt x="4963" y="1018"/>
                    <a:pt x="3863" y="1"/>
                    <a:pt x="2638" y="1"/>
                  </a:cubicBezTo>
                  <a:close/>
                </a:path>
              </a:pathLst>
            </a:custGeom>
            <a:solidFill>
              <a:srgbClr val="F2E20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415;p31"/>
            <p:cNvSpPr/>
            <p:nvPr/>
          </p:nvSpPr>
          <p:spPr>
            <a:xfrm>
              <a:off x="6496700" y="2775525"/>
              <a:ext cx="177375" cy="243875"/>
            </a:xfrm>
            <a:custGeom>
              <a:avLst/>
              <a:gdLst/>
              <a:ahLst/>
              <a:cxnLst/>
              <a:rect l="l" t="t" r="r" b="b"/>
              <a:pathLst>
                <a:path w="7095" h="9755" extrusionOk="0">
                  <a:moveTo>
                    <a:pt x="4181" y="1"/>
                  </a:moveTo>
                  <a:cubicBezTo>
                    <a:pt x="3073" y="1"/>
                    <a:pt x="1" y="1014"/>
                    <a:pt x="1" y="1014"/>
                  </a:cubicBezTo>
                  <a:lnTo>
                    <a:pt x="1078" y="9755"/>
                  </a:lnTo>
                  <a:cubicBezTo>
                    <a:pt x="3801" y="9026"/>
                    <a:pt x="7095" y="4498"/>
                    <a:pt x="4181" y="1"/>
                  </a:cubicBezTo>
                  <a:close/>
                </a:path>
              </a:pathLst>
            </a:custGeom>
            <a:solidFill>
              <a:srgbClr val="2A43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416;p31"/>
            <p:cNvSpPr/>
            <p:nvPr/>
          </p:nvSpPr>
          <p:spPr>
            <a:xfrm>
              <a:off x="6267900" y="2758900"/>
              <a:ext cx="200325" cy="252600"/>
            </a:xfrm>
            <a:custGeom>
              <a:avLst/>
              <a:gdLst/>
              <a:ahLst/>
              <a:cxnLst/>
              <a:rect l="l" t="t" r="r" b="b"/>
              <a:pathLst>
                <a:path w="8013" h="10104" extrusionOk="0">
                  <a:moveTo>
                    <a:pt x="3136" y="1"/>
                  </a:moveTo>
                  <a:lnTo>
                    <a:pt x="3136" y="1"/>
                  </a:lnTo>
                  <a:cubicBezTo>
                    <a:pt x="1014" y="1869"/>
                    <a:pt x="1" y="6905"/>
                    <a:pt x="4751" y="10103"/>
                  </a:cubicBezTo>
                  <a:cubicBezTo>
                    <a:pt x="5733" y="9596"/>
                    <a:pt x="8013" y="7316"/>
                    <a:pt x="8013" y="7316"/>
                  </a:cubicBezTo>
                  <a:lnTo>
                    <a:pt x="3136" y="1"/>
                  </a:lnTo>
                  <a:close/>
                </a:path>
              </a:pathLst>
            </a:custGeom>
            <a:solidFill>
              <a:srgbClr val="2A43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417;p31"/>
            <p:cNvSpPr/>
            <p:nvPr/>
          </p:nvSpPr>
          <p:spPr>
            <a:xfrm>
              <a:off x="6073925" y="3277475"/>
              <a:ext cx="287425" cy="414150"/>
            </a:xfrm>
            <a:custGeom>
              <a:avLst/>
              <a:gdLst/>
              <a:ahLst/>
              <a:cxnLst/>
              <a:rect l="l" t="t" r="r" b="b"/>
              <a:pathLst>
                <a:path w="11497" h="16566" extrusionOk="0">
                  <a:moveTo>
                    <a:pt x="7918" y="1"/>
                  </a:moveTo>
                  <a:cubicBezTo>
                    <a:pt x="7886" y="381"/>
                    <a:pt x="7855" y="856"/>
                    <a:pt x="7823" y="1268"/>
                  </a:cubicBezTo>
                  <a:cubicBezTo>
                    <a:pt x="7760" y="1679"/>
                    <a:pt x="7728" y="2123"/>
                    <a:pt x="7696" y="2534"/>
                  </a:cubicBezTo>
                  <a:cubicBezTo>
                    <a:pt x="7601" y="3389"/>
                    <a:pt x="7475" y="4276"/>
                    <a:pt x="7348" y="5131"/>
                  </a:cubicBezTo>
                  <a:cubicBezTo>
                    <a:pt x="7126" y="6841"/>
                    <a:pt x="6810" y="8551"/>
                    <a:pt x="6430" y="10230"/>
                  </a:cubicBezTo>
                  <a:lnTo>
                    <a:pt x="6145" y="11497"/>
                  </a:lnTo>
                  <a:lnTo>
                    <a:pt x="5828" y="12763"/>
                  </a:lnTo>
                  <a:lnTo>
                    <a:pt x="5796" y="12858"/>
                  </a:lnTo>
                  <a:cubicBezTo>
                    <a:pt x="5796" y="12890"/>
                    <a:pt x="5796" y="12922"/>
                    <a:pt x="5764" y="12922"/>
                  </a:cubicBezTo>
                  <a:cubicBezTo>
                    <a:pt x="5764" y="12985"/>
                    <a:pt x="5764" y="13017"/>
                    <a:pt x="5733" y="13048"/>
                  </a:cubicBezTo>
                  <a:cubicBezTo>
                    <a:pt x="5701" y="13143"/>
                    <a:pt x="5669" y="13207"/>
                    <a:pt x="5638" y="13270"/>
                  </a:cubicBezTo>
                  <a:cubicBezTo>
                    <a:pt x="5543" y="13397"/>
                    <a:pt x="5416" y="13523"/>
                    <a:pt x="5163" y="13618"/>
                  </a:cubicBezTo>
                  <a:cubicBezTo>
                    <a:pt x="4803" y="13786"/>
                    <a:pt x="4262" y="13863"/>
                    <a:pt x="3690" y="13863"/>
                  </a:cubicBezTo>
                  <a:cubicBezTo>
                    <a:pt x="3507" y="13863"/>
                    <a:pt x="3320" y="13856"/>
                    <a:pt x="3136" y="13840"/>
                  </a:cubicBezTo>
                  <a:cubicBezTo>
                    <a:pt x="2724" y="13840"/>
                    <a:pt x="2313" y="13777"/>
                    <a:pt x="1901" y="13745"/>
                  </a:cubicBezTo>
                  <a:cubicBezTo>
                    <a:pt x="1521" y="13682"/>
                    <a:pt x="1077" y="13587"/>
                    <a:pt x="697" y="13523"/>
                  </a:cubicBezTo>
                  <a:lnTo>
                    <a:pt x="1" y="15170"/>
                  </a:lnTo>
                  <a:cubicBezTo>
                    <a:pt x="444" y="15424"/>
                    <a:pt x="856" y="15614"/>
                    <a:pt x="1331" y="15804"/>
                  </a:cubicBezTo>
                  <a:cubicBezTo>
                    <a:pt x="1774" y="15994"/>
                    <a:pt x="2218" y="16152"/>
                    <a:pt x="2724" y="16279"/>
                  </a:cubicBezTo>
                  <a:cubicBezTo>
                    <a:pt x="3336" y="16442"/>
                    <a:pt x="3999" y="16565"/>
                    <a:pt x="4724" y="16565"/>
                  </a:cubicBezTo>
                  <a:cubicBezTo>
                    <a:pt x="5125" y="16565"/>
                    <a:pt x="5546" y="16527"/>
                    <a:pt x="5986" y="16437"/>
                  </a:cubicBezTo>
                  <a:cubicBezTo>
                    <a:pt x="6588" y="16279"/>
                    <a:pt x="7253" y="15962"/>
                    <a:pt x="7823" y="15455"/>
                  </a:cubicBezTo>
                  <a:cubicBezTo>
                    <a:pt x="8361" y="14980"/>
                    <a:pt x="8741" y="14252"/>
                    <a:pt x="8931" y="13682"/>
                  </a:cubicBezTo>
                  <a:lnTo>
                    <a:pt x="9343" y="12383"/>
                  </a:lnTo>
                  <a:lnTo>
                    <a:pt x="9723" y="11053"/>
                  </a:lnTo>
                  <a:cubicBezTo>
                    <a:pt x="10230" y="9280"/>
                    <a:pt x="10610" y="7475"/>
                    <a:pt x="10895" y="5670"/>
                  </a:cubicBezTo>
                  <a:cubicBezTo>
                    <a:pt x="11053" y="4751"/>
                    <a:pt x="11180" y="3864"/>
                    <a:pt x="11275" y="2946"/>
                  </a:cubicBezTo>
                  <a:cubicBezTo>
                    <a:pt x="11338" y="2471"/>
                    <a:pt x="11370" y="2028"/>
                    <a:pt x="11402" y="1553"/>
                  </a:cubicBezTo>
                  <a:cubicBezTo>
                    <a:pt x="11465" y="1078"/>
                    <a:pt x="11465" y="666"/>
                    <a:pt x="11497" y="128"/>
                  </a:cubicBezTo>
                  <a:lnTo>
                    <a:pt x="7918" y="1"/>
                  </a:lnTo>
                  <a:close/>
                </a:path>
              </a:pathLst>
            </a:custGeom>
            <a:solidFill>
              <a:srgbClr val="FF8B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418;p31"/>
            <p:cNvSpPr/>
            <p:nvPr/>
          </p:nvSpPr>
          <p:spPr>
            <a:xfrm>
              <a:off x="6233075" y="3185225"/>
              <a:ext cx="196375" cy="241125"/>
            </a:xfrm>
            <a:custGeom>
              <a:avLst/>
              <a:gdLst/>
              <a:ahLst/>
              <a:cxnLst/>
              <a:rect l="l" t="t" r="r" b="b"/>
              <a:pathLst>
                <a:path w="7855" h="9645" extrusionOk="0">
                  <a:moveTo>
                    <a:pt x="4102" y="1"/>
                  </a:moveTo>
                  <a:cubicBezTo>
                    <a:pt x="3651" y="1"/>
                    <a:pt x="3155" y="152"/>
                    <a:pt x="2597" y="492"/>
                  </a:cubicBezTo>
                  <a:cubicBezTo>
                    <a:pt x="1299" y="1252"/>
                    <a:pt x="0" y="6826"/>
                    <a:pt x="0" y="6826"/>
                  </a:cubicBezTo>
                  <a:lnTo>
                    <a:pt x="5511" y="9645"/>
                  </a:lnTo>
                  <a:cubicBezTo>
                    <a:pt x="5511" y="9645"/>
                    <a:pt x="7854" y="3628"/>
                    <a:pt x="6777" y="2012"/>
                  </a:cubicBezTo>
                  <a:cubicBezTo>
                    <a:pt x="5978" y="835"/>
                    <a:pt x="5162" y="1"/>
                    <a:pt x="4102" y="1"/>
                  </a:cubicBezTo>
                  <a:close/>
                </a:path>
              </a:pathLst>
            </a:custGeom>
            <a:solidFill>
              <a:srgbClr val="F257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419;p31"/>
            <p:cNvSpPr/>
            <p:nvPr/>
          </p:nvSpPr>
          <p:spPr>
            <a:xfrm>
              <a:off x="6264725" y="3253975"/>
              <a:ext cx="144125" cy="172375"/>
            </a:xfrm>
            <a:custGeom>
              <a:avLst/>
              <a:gdLst/>
              <a:ahLst/>
              <a:cxnLst/>
              <a:rect l="l" t="t" r="r" b="b"/>
              <a:pathLst>
                <a:path w="5765" h="6895" extrusionOk="0">
                  <a:moveTo>
                    <a:pt x="3149" y="0"/>
                  </a:moveTo>
                  <a:cubicBezTo>
                    <a:pt x="1939" y="0"/>
                    <a:pt x="742" y="564"/>
                    <a:pt x="254" y="1923"/>
                  </a:cubicBezTo>
                  <a:cubicBezTo>
                    <a:pt x="33" y="2524"/>
                    <a:pt x="1" y="3664"/>
                    <a:pt x="286" y="4868"/>
                  </a:cubicBezTo>
                  <a:lnTo>
                    <a:pt x="4245" y="6895"/>
                  </a:lnTo>
                  <a:cubicBezTo>
                    <a:pt x="4245" y="6895"/>
                    <a:pt x="5606" y="3379"/>
                    <a:pt x="5765" y="1004"/>
                  </a:cubicBezTo>
                  <a:cubicBezTo>
                    <a:pt x="5138" y="377"/>
                    <a:pt x="4139" y="0"/>
                    <a:pt x="3149" y="0"/>
                  </a:cubicBezTo>
                  <a:close/>
                </a:path>
              </a:pathLst>
            </a:custGeom>
            <a:solidFill>
              <a:srgbClr val="E04C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420;p31"/>
            <p:cNvSpPr/>
            <p:nvPr/>
          </p:nvSpPr>
          <p:spPr>
            <a:xfrm>
              <a:off x="6020100" y="3563300"/>
              <a:ext cx="88700" cy="94750"/>
            </a:xfrm>
            <a:custGeom>
              <a:avLst/>
              <a:gdLst/>
              <a:ahLst/>
              <a:cxnLst/>
              <a:rect l="l" t="t" r="r" b="b"/>
              <a:pathLst>
                <a:path w="3548" h="3790" extrusionOk="0">
                  <a:moveTo>
                    <a:pt x="0" y="0"/>
                  </a:moveTo>
                  <a:lnTo>
                    <a:pt x="539" y="3136"/>
                  </a:lnTo>
                  <a:cubicBezTo>
                    <a:pt x="539" y="3136"/>
                    <a:pt x="1612" y="3790"/>
                    <a:pt x="2402" y="3790"/>
                  </a:cubicBezTo>
                  <a:cubicBezTo>
                    <a:pt x="2481" y="3790"/>
                    <a:pt x="2557" y="3783"/>
                    <a:pt x="2629" y="3769"/>
                  </a:cubicBezTo>
                  <a:lnTo>
                    <a:pt x="3547" y="23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8B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421;p31"/>
            <p:cNvSpPr/>
            <p:nvPr/>
          </p:nvSpPr>
          <p:spPr>
            <a:xfrm>
              <a:off x="6271850" y="3138100"/>
              <a:ext cx="464000" cy="568525"/>
            </a:xfrm>
            <a:custGeom>
              <a:avLst/>
              <a:gdLst/>
              <a:ahLst/>
              <a:cxnLst/>
              <a:rect l="l" t="t" r="r" b="b"/>
              <a:pathLst>
                <a:path w="18560" h="22741" extrusionOk="0">
                  <a:moveTo>
                    <a:pt x="12744" y="1"/>
                  </a:moveTo>
                  <a:cubicBezTo>
                    <a:pt x="12645" y="1"/>
                    <a:pt x="12546" y="1"/>
                    <a:pt x="12447" y="2"/>
                  </a:cubicBezTo>
                  <a:cubicBezTo>
                    <a:pt x="10040" y="34"/>
                    <a:pt x="8077" y="65"/>
                    <a:pt x="5986" y="382"/>
                  </a:cubicBezTo>
                  <a:cubicBezTo>
                    <a:pt x="5036" y="540"/>
                    <a:pt x="4086" y="699"/>
                    <a:pt x="3200" y="889"/>
                  </a:cubicBezTo>
                  <a:cubicBezTo>
                    <a:pt x="1299" y="1301"/>
                    <a:pt x="1" y="3042"/>
                    <a:pt x="128" y="4942"/>
                  </a:cubicBezTo>
                  <a:cubicBezTo>
                    <a:pt x="349" y="8046"/>
                    <a:pt x="1014" y="13588"/>
                    <a:pt x="3010" y="22740"/>
                  </a:cubicBezTo>
                  <a:lnTo>
                    <a:pt x="17292" y="21885"/>
                  </a:lnTo>
                  <a:cubicBezTo>
                    <a:pt x="16691" y="16090"/>
                    <a:pt x="16501" y="12511"/>
                    <a:pt x="18559" y="445"/>
                  </a:cubicBezTo>
                  <a:cubicBezTo>
                    <a:pt x="18559" y="445"/>
                    <a:pt x="15712" y="1"/>
                    <a:pt x="12744" y="1"/>
                  </a:cubicBezTo>
                  <a:close/>
                </a:path>
              </a:pathLst>
            </a:custGeom>
            <a:solidFill>
              <a:srgbClr val="F257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422;p31"/>
            <p:cNvSpPr/>
            <p:nvPr/>
          </p:nvSpPr>
          <p:spPr>
            <a:xfrm>
              <a:off x="6446825" y="3137175"/>
              <a:ext cx="142850" cy="138575"/>
            </a:xfrm>
            <a:custGeom>
              <a:avLst/>
              <a:gdLst/>
              <a:ahLst/>
              <a:cxnLst/>
              <a:rect l="l" t="t" r="r" b="b"/>
              <a:pathLst>
                <a:path w="5714" h="5543" extrusionOk="0">
                  <a:moveTo>
                    <a:pt x="5121" y="1"/>
                  </a:moveTo>
                  <a:cubicBezTo>
                    <a:pt x="3283" y="1"/>
                    <a:pt x="1" y="3143"/>
                    <a:pt x="1" y="3143"/>
                  </a:cubicBezTo>
                  <a:cubicBezTo>
                    <a:pt x="1" y="3143"/>
                    <a:pt x="1394" y="4916"/>
                    <a:pt x="3294" y="5486"/>
                  </a:cubicBezTo>
                  <a:cubicBezTo>
                    <a:pt x="3423" y="5525"/>
                    <a:pt x="3545" y="5543"/>
                    <a:pt x="3660" y="5543"/>
                  </a:cubicBezTo>
                  <a:cubicBezTo>
                    <a:pt x="5263" y="5543"/>
                    <a:pt x="5714" y="2047"/>
                    <a:pt x="5448" y="39"/>
                  </a:cubicBezTo>
                  <a:cubicBezTo>
                    <a:pt x="5345" y="13"/>
                    <a:pt x="5236" y="1"/>
                    <a:pt x="5121" y="1"/>
                  </a:cubicBezTo>
                  <a:close/>
                </a:path>
              </a:pathLst>
            </a:custGeom>
            <a:solidFill>
              <a:srgbClr val="E04C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423;p31"/>
            <p:cNvSpPr/>
            <p:nvPr/>
          </p:nvSpPr>
          <p:spPr>
            <a:xfrm>
              <a:off x="6446825" y="3137175"/>
              <a:ext cx="142800" cy="134050"/>
            </a:xfrm>
            <a:custGeom>
              <a:avLst/>
              <a:gdLst/>
              <a:ahLst/>
              <a:cxnLst/>
              <a:rect l="l" t="t" r="r" b="b"/>
              <a:pathLst>
                <a:path w="5712" h="5362" extrusionOk="0">
                  <a:moveTo>
                    <a:pt x="5121" y="1"/>
                  </a:moveTo>
                  <a:cubicBezTo>
                    <a:pt x="3283" y="1"/>
                    <a:pt x="1" y="3143"/>
                    <a:pt x="1" y="3143"/>
                  </a:cubicBezTo>
                  <a:cubicBezTo>
                    <a:pt x="1" y="3143"/>
                    <a:pt x="1584" y="4726"/>
                    <a:pt x="3484" y="5296"/>
                  </a:cubicBezTo>
                  <a:cubicBezTo>
                    <a:pt x="3624" y="5340"/>
                    <a:pt x="3755" y="5361"/>
                    <a:pt x="3879" y="5361"/>
                  </a:cubicBezTo>
                  <a:cubicBezTo>
                    <a:pt x="5432" y="5361"/>
                    <a:pt x="5712" y="2034"/>
                    <a:pt x="5448" y="39"/>
                  </a:cubicBezTo>
                  <a:cubicBezTo>
                    <a:pt x="5345" y="13"/>
                    <a:pt x="5236" y="1"/>
                    <a:pt x="512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424;p31"/>
            <p:cNvSpPr/>
            <p:nvPr/>
          </p:nvSpPr>
          <p:spPr>
            <a:xfrm>
              <a:off x="6341075" y="3146575"/>
              <a:ext cx="122375" cy="124750"/>
            </a:xfrm>
            <a:custGeom>
              <a:avLst/>
              <a:gdLst/>
              <a:ahLst/>
              <a:cxnLst/>
              <a:rect l="l" t="t" r="r" b="b"/>
              <a:pathLst>
                <a:path w="4895" h="4990" extrusionOk="0">
                  <a:moveTo>
                    <a:pt x="3534" y="1"/>
                  </a:moveTo>
                  <a:cubicBezTo>
                    <a:pt x="3439" y="1"/>
                    <a:pt x="3333" y="14"/>
                    <a:pt x="3217" y="43"/>
                  </a:cubicBezTo>
                  <a:cubicBezTo>
                    <a:pt x="1829" y="781"/>
                    <a:pt x="1" y="4989"/>
                    <a:pt x="1275" y="4989"/>
                  </a:cubicBezTo>
                  <a:cubicBezTo>
                    <a:pt x="1368" y="4989"/>
                    <a:pt x="1476" y="4967"/>
                    <a:pt x="1602" y="4920"/>
                  </a:cubicBezTo>
                  <a:cubicBezTo>
                    <a:pt x="3471" y="4255"/>
                    <a:pt x="4231" y="2767"/>
                    <a:pt x="4231" y="2767"/>
                  </a:cubicBezTo>
                  <a:cubicBezTo>
                    <a:pt x="4231" y="2767"/>
                    <a:pt x="4895" y="1"/>
                    <a:pt x="3534" y="1"/>
                  </a:cubicBezTo>
                  <a:close/>
                </a:path>
              </a:pathLst>
            </a:custGeom>
            <a:solidFill>
              <a:srgbClr val="E04C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425;p31"/>
            <p:cNvSpPr/>
            <p:nvPr/>
          </p:nvSpPr>
          <p:spPr>
            <a:xfrm>
              <a:off x="6337550" y="3146575"/>
              <a:ext cx="125900" cy="118725"/>
            </a:xfrm>
            <a:custGeom>
              <a:avLst/>
              <a:gdLst/>
              <a:ahLst/>
              <a:cxnLst/>
              <a:rect l="l" t="t" r="r" b="b"/>
              <a:pathLst>
                <a:path w="5036" h="4749" extrusionOk="0">
                  <a:moveTo>
                    <a:pt x="3675" y="1"/>
                  </a:moveTo>
                  <a:cubicBezTo>
                    <a:pt x="3580" y="1"/>
                    <a:pt x="3474" y="14"/>
                    <a:pt x="3358" y="43"/>
                  </a:cubicBezTo>
                  <a:cubicBezTo>
                    <a:pt x="1959" y="787"/>
                    <a:pt x="1" y="4749"/>
                    <a:pt x="1348" y="4749"/>
                  </a:cubicBezTo>
                  <a:cubicBezTo>
                    <a:pt x="1434" y="4749"/>
                    <a:pt x="1534" y="4733"/>
                    <a:pt x="1648" y="4698"/>
                  </a:cubicBezTo>
                  <a:cubicBezTo>
                    <a:pt x="3548" y="4128"/>
                    <a:pt x="4372" y="2767"/>
                    <a:pt x="4372" y="2767"/>
                  </a:cubicBezTo>
                  <a:cubicBezTo>
                    <a:pt x="4372" y="2767"/>
                    <a:pt x="5036" y="1"/>
                    <a:pt x="367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426;p31"/>
            <p:cNvSpPr/>
            <p:nvPr/>
          </p:nvSpPr>
          <p:spPr>
            <a:xfrm>
              <a:off x="6334400" y="3661475"/>
              <a:ext cx="386400" cy="60975"/>
            </a:xfrm>
            <a:custGeom>
              <a:avLst/>
              <a:gdLst/>
              <a:ahLst/>
              <a:cxnLst/>
              <a:rect l="l" t="t" r="r" b="b"/>
              <a:pathLst>
                <a:path w="15456" h="2439" extrusionOk="0">
                  <a:moveTo>
                    <a:pt x="14695" y="0"/>
                  </a:moveTo>
                  <a:lnTo>
                    <a:pt x="254" y="855"/>
                  </a:lnTo>
                  <a:cubicBezTo>
                    <a:pt x="128" y="855"/>
                    <a:pt x="1" y="950"/>
                    <a:pt x="32" y="1045"/>
                  </a:cubicBezTo>
                  <a:lnTo>
                    <a:pt x="223" y="2312"/>
                  </a:lnTo>
                  <a:cubicBezTo>
                    <a:pt x="254" y="2407"/>
                    <a:pt x="349" y="2439"/>
                    <a:pt x="476" y="2439"/>
                  </a:cubicBezTo>
                  <a:lnTo>
                    <a:pt x="15170" y="1584"/>
                  </a:lnTo>
                  <a:cubicBezTo>
                    <a:pt x="15329" y="1552"/>
                    <a:pt x="15455" y="1457"/>
                    <a:pt x="15392" y="1362"/>
                  </a:cubicBezTo>
                  <a:lnTo>
                    <a:pt x="14949" y="95"/>
                  </a:lnTo>
                  <a:cubicBezTo>
                    <a:pt x="14917" y="32"/>
                    <a:pt x="14822" y="0"/>
                    <a:pt x="1469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427;p31"/>
            <p:cNvSpPr/>
            <p:nvPr/>
          </p:nvSpPr>
          <p:spPr>
            <a:xfrm>
              <a:off x="6649525" y="3661475"/>
              <a:ext cx="24550" cy="45950"/>
            </a:xfrm>
            <a:custGeom>
              <a:avLst/>
              <a:gdLst/>
              <a:ahLst/>
              <a:cxnLst/>
              <a:rect l="l" t="t" r="r" b="b"/>
              <a:pathLst>
                <a:path w="982" h="1838" extrusionOk="0">
                  <a:moveTo>
                    <a:pt x="539" y="0"/>
                  </a:moveTo>
                  <a:lnTo>
                    <a:pt x="158" y="32"/>
                  </a:lnTo>
                  <a:cubicBezTo>
                    <a:pt x="63" y="32"/>
                    <a:pt x="0" y="64"/>
                    <a:pt x="32" y="127"/>
                  </a:cubicBezTo>
                  <a:lnTo>
                    <a:pt x="285" y="1774"/>
                  </a:lnTo>
                  <a:cubicBezTo>
                    <a:pt x="317" y="1805"/>
                    <a:pt x="380" y="1837"/>
                    <a:pt x="443" y="1837"/>
                  </a:cubicBezTo>
                  <a:lnTo>
                    <a:pt x="855" y="1805"/>
                  </a:lnTo>
                  <a:cubicBezTo>
                    <a:pt x="919" y="1805"/>
                    <a:pt x="982" y="1774"/>
                    <a:pt x="982" y="1710"/>
                  </a:cubicBezTo>
                  <a:lnTo>
                    <a:pt x="697" y="64"/>
                  </a:lnTo>
                  <a:cubicBezTo>
                    <a:pt x="665" y="32"/>
                    <a:pt x="602" y="0"/>
                    <a:pt x="539" y="0"/>
                  </a:cubicBezTo>
                  <a:close/>
                </a:path>
              </a:pathLst>
            </a:custGeom>
            <a:solidFill>
              <a:srgbClr val="2A43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428;p31"/>
            <p:cNvSpPr/>
            <p:nvPr/>
          </p:nvSpPr>
          <p:spPr>
            <a:xfrm>
              <a:off x="6362900" y="3678100"/>
              <a:ext cx="24575" cy="46150"/>
            </a:xfrm>
            <a:custGeom>
              <a:avLst/>
              <a:gdLst/>
              <a:ahLst/>
              <a:cxnLst/>
              <a:rect l="l" t="t" r="r" b="b"/>
              <a:pathLst>
                <a:path w="983" h="1846" extrusionOk="0">
                  <a:moveTo>
                    <a:pt x="539" y="0"/>
                  </a:moveTo>
                  <a:lnTo>
                    <a:pt x="128" y="32"/>
                  </a:lnTo>
                  <a:cubicBezTo>
                    <a:pt x="64" y="32"/>
                    <a:pt x="1" y="64"/>
                    <a:pt x="1" y="127"/>
                  </a:cubicBezTo>
                  <a:lnTo>
                    <a:pt x="286" y="1774"/>
                  </a:lnTo>
                  <a:cubicBezTo>
                    <a:pt x="286" y="1799"/>
                    <a:pt x="348" y="1846"/>
                    <a:pt x="405" y="1846"/>
                  </a:cubicBezTo>
                  <a:cubicBezTo>
                    <a:pt x="419" y="1846"/>
                    <a:pt x="432" y="1843"/>
                    <a:pt x="444" y="1837"/>
                  </a:cubicBezTo>
                  <a:lnTo>
                    <a:pt x="824" y="1837"/>
                  </a:lnTo>
                  <a:cubicBezTo>
                    <a:pt x="919" y="1837"/>
                    <a:pt x="983" y="1774"/>
                    <a:pt x="951" y="1742"/>
                  </a:cubicBezTo>
                  <a:lnTo>
                    <a:pt x="666" y="95"/>
                  </a:lnTo>
                  <a:cubicBezTo>
                    <a:pt x="666" y="32"/>
                    <a:pt x="603" y="0"/>
                    <a:pt x="539" y="0"/>
                  </a:cubicBezTo>
                  <a:close/>
                </a:path>
              </a:pathLst>
            </a:custGeom>
            <a:solidFill>
              <a:srgbClr val="2A43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429;p31"/>
            <p:cNvSpPr/>
            <p:nvPr/>
          </p:nvSpPr>
          <p:spPr>
            <a:xfrm>
              <a:off x="6505425" y="3669375"/>
              <a:ext cx="24575" cy="46750"/>
            </a:xfrm>
            <a:custGeom>
              <a:avLst/>
              <a:gdLst/>
              <a:ahLst/>
              <a:cxnLst/>
              <a:rect l="l" t="t" r="r" b="b"/>
              <a:pathLst>
                <a:path w="983" h="1870" extrusionOk="0">
                  <a:moveTo>
                    <a:pt x="539" y="1"/>
                  </a:moveTo>
                  <a:lnTo>
                    <a:pt x="159" y="33"/>
                  </a:lnTo>
                  <a:cubicBezTo>
                    <a:pt x="64" y="33"/>
                    <a:pt x="0" y="96"/>
                    <a:pt x="32" y="128"/>
                  </a:cubicBezTo>
                  <a:lnTo>
                    <a:pt x="317" y="1774"/>
                  </a:lnTo>
                  <a:cubicBezTo>
                    <a:pt x="317" y="1838"/>
                    <a:pt x="380" y="1869"/>
                    <a:pt x="444" y="1869"/>
                  </a:cubicBezTo>
                  <a:lnTo>
                    <a:pt x="855" y="1838"/>
                  </a:lnTo>
                  <a:cubicBezTo>
                    <a:pt x="919" y="1838"/>
                    <a:pt x="982" y="1774"/>
                    <a:pt x="982" y="1743"/>
                  </a:cubicBezTo>
                  <a:lnTo>
                    <a:pt x="697" y="96"/>
                  </a:lnTo>
                  <a:cubicBezTo>
                    <a:pt x="697" y="33"/>
                    <a:pt x="602" y="1"/>
                    <a:pt x="539" y="1"/>
                  </a:cubicBezTo>
                  <a:close/>
                </a:path>
              </a:pathLst>
            </a:custGeom>
            <a:solidFill>
              <a:srgbClr val="2A43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430;p31"/>
            <p:cNvSpPr/>
            <p:nvPr/>
          </p:nvSpPr>
          <p:spPr>
            <a:xfrm>
              <a:off x="6643175" y="3195925"/>
              <a:ext cx="84750" cy="209050"/>
            </a:xfrm>
            <a:custGeom>
              <a:avLst/>
              <a:gdLst/>
              <a:ahLst/>
              <a:cxnLst/>
              <a:rect l="l" t="t" r="r" b="b"/>
              <a:pathLst>
                <a:path w="3390" h="8362" extrusionOk="0">
                  <a:moveTo>
                    <a:pt x="3389" y="1"/>
                  </a:moveTo>
                  <a:lnTo>
                    <a:pt x="3389" y="1"/>
                  </a:lnTo>
                  <a:cubicBezTo>
                    <a:pt x="2249" y="508"/>
                    <a:pt x="1109" y="1679"/>
                    <a:pt x="634" y="2851"/>
                  </a:cubicBezTo>
                  <a:cubicBezTo>
                    <a:pt x="1" y="4466"/>
                    <a:pt x="1838" y="7633"/>
                    <a:pt x="2281" y="8362"/>
                  </a:cubicBezTo>
                  <a:cubicBezTo>
                    <a:pt x="2471" y="6113"/>
                    <a:pt x="2851" y="3421"/>
                    <a:pt x="3389" y="1"/>
                  </a:cubicBezTo>
                  <a:close/>
                </a:path>
              </a:pathLst>
            </a:custGeom>
            <a:solidFill>
              <a:srgbClr val="E04C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431;p31"/>
            <p:cNvSpPr/>
            <p:nvPr/>
          </p:nvSpPr>
          <p:spPr>
            <a:xfrm>
              <a:off x="6385075" y="2976625"/>
              <a:ext cx="197950" cy="292975"/>
            </a:xfrm>
            <a:custGeom>
              <a:avLst/>
              <a:gdLst/>
              <a:ahLst/>
              <a:cxnLst/>
              <a:rect l="l" t="t" r="r" b="b"/>
              <a:pathLst>
                <a:path w="7918" h="11719" extrusionOk="0">
                  <a:moveTo>
                    <a:pt x="6905" y="1"/>
                  </a:moveTo>
                  <a:lnTo>
                    <a:pt x="3136" y="3611"/>
                  </a:lnTo>
                  <a:cubicBezTo>
                    <a:pt x="3643" y="5226"/>
                    <a:pt x="3738" y="6144"/>
                    <a:pt x="1457" y="6841"/>
                  </a:cubicBezTo>
                  <a:cubicBezTo>
                    <a:pt x="1457" y="6841"/>
                    <a:pt x="1" y="8456"/>
                    <a:pt x="2471" y="11718"/>
                  </a:cubicBezTo>
                  <a:cubicBezTo>
                    <a:pt x="5036" y="8171"/>
                    <a:pt x="7918" y="6461"/>
                    <a:pt x="7918" y="6461"/>
                  </a:cubicBezTo>
                  <a:cubicBezTo>
                    <a:pt x="6398" y="5163"/>
                    <a:pt x="6619" y="2091"/>
                    <a:pt x="6905" y="1"/>
                  </a:cubicBezTo>
                  <a:close/>
                </a:path>
              </a:pathLst>
            </a:custGeom>
            <a:solidFill>
              <a:srgbClr val="FF8B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432;p31"/>
            <p:cNvSpPr/>
            <p:nvPr/>
          </p:nvSpPr>
          <p:spPr>
            <a:xfrm>
              <a:off x="6463450" y="3013050"/>
              <a:ext cx="67325" cy="82350"/>
            </a:xfrm>
            <a:custGeom>
              <a:avLst/>
              <a:gdLst/>
              <a:ahLst/>
              <a:cxnLst/>
              <a:rect l="l" t="t" r="r" b="b"/>
              <a:pathLst>
                <a:path w="2693" h="3294" extrusionOk="0">
                  <a:moveTo>
                    <a:pt x="2218" y="0"/>
                  </a:moveTo>
                  <a:lnTo>
                    <a:pt x="1" y="2154"/>
                  </a:lnTo>
                  <a:cubicBezTo>
                    <a:pt x="96" y="2534"/>
                    <a:pt x="223" y="2914"/>
                    <a:pt x="254" y="3294"/>
                  </a:cubicBezTo>
                  <a:cubicBezTo>
                    <a:pt x="1141" y="3104"/>
                    <a:pt x="2503" y="2281"/>
                    <a:pt x="2629" y="1299"/>
                  </a:cubicBezTo>
                  <a:cubicBezTo>
                    <a:pt x="2693" y="824"/>
                    <a:pt x="2313" y="222"/>
                    <a:pt x="2218" y="0"/>
                  </a:cubicBezTo>
                  <a:close/>
                </a:path>
              </a:pathLst>
            </a:custGeom>
            <a:solidFill>
              <a:srgbClr val="EF7C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433;p31"/>
            <p:cNvSpPr/>
            <p:nvPr/>
          </p:nvSpPr>
          <p:spPr>
            <a:xfrm>
              <a:off x="6294025" y="2751400"/>
              <a:ext cx="283475" cy="336600"/>
            </a:xfrm>
            <a:custGeom>
              <a:avLst/>
              <a:gdLst/>
              <a:ahLst/>
              <a:cxnLst/>
              <a:rect l="l" t="t" r="r" b="b"/>
              <a:pathLst>
                <a:path w="11339" h="13464" extrusionOk="0">
                  <a:moveTo>
                    <a:pt x="5765" y="1"/>
                  </a:moveTo>
                  <a:cubicBezTo>
                    <a:pt x="4849" y="1"/>
                    <a:pt x="3906" y="273"/>
                    <a:pt x="3041" y="871"/>
                  </a:cubicBezTo>
                  <a:cubicBezTo>
                    <a:pt x="1" y="2961"/>
                    <a:pt x="666" y="8123"/>
                    <a:pt x="2091" y="11005"/>
                  </a:cubicBezTo>
                  <a:cubicBezTo>
                    <a:pt x="2892" y="12640"/>
                    <a:pt x="4400" y="13463"/>
                    <a:pt x="5952" y="13463"/>
                  </a:cubicBezTo>
                  <a:cubicBezTo>
                    <a:pt x="7466" y="13463"/>
                    <a:pt x="9023" y="12679"/>
                    <a:pt x="10008" y="11100"/>
                  </a:cubicBezTo>
                  <a:cubicBezTo>
                    <a:pt x="11338" y="8978"/>
                    <a:pt x="11022" y="7521"/>
                    <a:pt x="10483" y="4069"/>
                  </a:cubicBezTo>
                  <a:cubicBezTo>
                    <a:pt x="10079" y="1621"/>
                    <a:pt x="8001" y="1"/>
                    <a:pt x="5765" y="1"/>
                  </a:cubicBezTo>
                  <a:close/>
                </a:path>
              </a:pathLst>
            </a:custGeom>
            <a:solidFill>
              <a:srgbClr val="FF8B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434;p31"/>
            <p:cNvSpPr/>
            <p:nvPr/>
          </p:nvSpPr>
          <p:spPr>
            <a:xfrm>
              <a:off x="6241225" y="2703550"/>
              <a:ext cx="382200" cy="222425"/>
            </a:xfrm>
            <a:custGeom>
              <a:avLst/>
              <a:gdLst/>
              <a:ahLst/>
              <a:cxnLst/>
              <a:rect l="l" t="t" r="r" b="b"/>
              <a:pathLst>
                <a:path w="15288" h="8897" extrusionOk="0">
                  <a:moveTo>
                    <a:pt x="6121" y="1"/>
                  </a:moveTo>
                  <a:cubicBezTo>
                    <a:pt x="2924" y="1"/>
                    <a:pt x="0" y="1096"/>
                    <a:pt x="814" y="2880"/>
                  </a:cubicBezTo>
                  <a:cubicBezTo>
                    <a:pt x="2398" y="6395"/>
                    <a:pt x="5153" y="6490"/>
                    <a:pt x="5153" y="6490"/>
                  </a:cubicBezTo>
                  <a:cubicBezTo>
                    <a:pt x="5153" y="6490"/>
                    <a:pt x="4076" y="5952"/>
                    <a:pt x="4076" y="5255"/>
                  </a:cubicBezTo>
                  <a:cubicBezTo>
                    <a:pt x="4620" y="5087"/>
                    <a:pt x="5139" y="5027"/>
                    <a:pt x="5629" y="5027"/>
                  </a:cubicBezTo>
                  <a:cubicBezTo>
                    <a:pt x="6829" y="5027"/>
                    <a:pt x="7857" y="5385"/>
                    <a:pt x="8669" y="5385"/>
                  </a:cubicBezTo>
                  <a:cubicBezTo>
                    <a:pt x="9087" y="5385"/>
                    <a:pt x="9448" y="5290"/>
                    <a:pt x="9745" y="5002"/>
                  </a:cubicBezTo>
                  <a:lnTo>
                    <a:pt x="9745" y="5002"/>
                  </a:lnTo>
                  <a:cubicBezTo>
                    <a:pt x="9238" y="6997"/>
                    <a:pt x="12437" y="8897"/>
                    <a:pt x="12437" y="8897"/>
                  </a:cubicBezTo>
                  <a:cubicBezTo>
                    <a:pt x="12437" y="8897"/>
                    <a:pt x="13799" y="7788"/>
                    <a:pt x="14527" y="6078"/>
                  </a:cubicBezTo>
                  <a:cubicBezTo>
                    <a:pt x="15287" y="4337"/>
                    <a:pt x="14685" y="1518"/>
                    <a:pt x="11645" y="1423"/>
                  </a:cubicBezTo>
                  <a:cubicBezTo>
                    <a:pt x="10282" y="440"/>
                    <a:pt x="8147" y="1"/>
                    <a:pt x="6121" y="1"/>
                  </a:cubicBezTo>
                  <a:close/>
                </a:path>
              </a:pathLst>
            </a:custGeom>
            <a:solidFill>
              <a:srgbClr val="2A43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435;p31"/>
            <p:cNvSpPr/>
            <p:nvPr/>
          </p:nvSpPr>
          <p:spPr>
            <a:xfrm>
              <a:off x="6407250" y="2895575"/>
              <a:ext cx="19825" cy="24950"/>
            </a:xfrm>
            <a:custGeom>
              <a:avLst/>
              <a:gdLst/>
              <a:ahLst/>
              <a:cxnLst/>
              <a:rect l="l" t="t" r="r" b="b"/>
              <a:pathLst>
                <a:path w="793" h="998" extrusionOk="0">
                  <a:moveTo>
                    <a:pt x="359" y="0"/>
                  </a:moveTo>
                  <a:cubicBezTo>
                    <a:pt x="335" y="0"/>
                    <a:pt x="310" y="4"/>
                    <a:pt x="285" y="12"/>
                  </a:cubicBezTo>
                  <a:cubicBezTo>
                    <a:pt x="95" y="44"/>
                    <a:pt x="0" y="297"/>
                    <a:pt x="64" y="582"/>
                  </a:cubicBezTo>
                  <a:cubicBezTo>
                    <a:pt x="122" y="817"/>
                    <a:pt x="290" y="998"/>
                    <a:pt x="465" y="998"/>
                  </a:cubicBezTo>
                  <a:cubicBezTo>
                    <a:pt x="479" y="998"/>
                    <a:pt x="493" y="997"/>
                    <a:pt x="507" y="994"/>
                  </a:cubicBezTo>
                  <a:cubicBezTo>
                    <a:pt x="697" y="963"/>
                    <a:pt x="792" y="709"/>
                    <a:pt x="729" y="424"/>
                  </a:cubicBezTo>
                  <a:cubicBezTo>
                    <a:pt x="674" y="176"/>
                    <a:pt x="523" y="0"/>
                    <a:pt x="359" y="0"/>
                  </a:cubicBezTo>
                  <a:close/>
                </a:path>
              </a:pathLst>
            </a:custGeom>
            <a:solidFill>
              <a:srgbClr val="2A43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436;p31"/>
            <p:cNvSpPr/>
            <p:nvPr/>
          </p:nvSpPr>
          <p:spPr>
            <a:xfrm>
              <a:off x="6328875" y="2912975"/>
              <a:ext cx="19800" cy="24975"/>
            </a:xfrm>
            <a:custGeom>
              <a:avLst/>
              <a:gdLst/>
              <a:ahLst/>
              <a:cxnLst/>
              <a:rect l="l" t="t" r="r" b="b"/>
              <a:pathLst>
                <a:path w="792" h="999" extrusionOk="0">
                  <a:moveTo>
                    <a:pt x="359" y="1"/>
                  </a:moveTo>
                  <a:cubicBezTo>
                    <a:pt x="335" y="1"/>
                    <a:pt x="310" y="5"/>
                    <a:pt x="285" y="13"/>
                  </a:cubicBezTo>
                  <a:cubicBezTo>
                    <a:pt x="127" y="45"/>
                    <a:pt x="0" y="298"/>
                    <a:pt x="63" y="583"/>
                  </a:cubicBezTo>
                  <a:cubicBezTo>
                    <a:pt x="121" y="844"/>
                    <a:pt x="312" y="999"/>
                    <a:pt x="465" y="999"/>
                  </a:cubicBezTo>
                  <a:cubicBezTo>
                    <a:pt x="480" y="999"/>
                    <a:pt x="493" y="998"/>
                    <a:pt x="507" y="995"/>
                  </a:cubicBezTo>
                  <a:cubicBezTo>
                    <a:pt x="697" y="963"/>
                    <a:pt x="792" y="710"/>
                    <a:pt x="729" y="425"/>
                  </a:cubicBezTo>
                  <a:cubicBezTo>
                    <a:pt x="673" y="177"/>
                    <a:pt x="523" y="1"/>
                    <a:pt x="359" y="1"/>
                  </a:cubicBezTo>
                  <a:close/>
                </a:path>
              </a:pathLst>
            </a:custGeom>
            <a:solidFill>
              <a:srgbClr val="2A43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437;p31"/>
            <p:cNvSpPr/>
            <p:nvPr/>
          </p:nvSpPr>
          <p:spPr>
            <a:xfrm>
              <a:off x="6320150" y="2911700"/>
              <a:ext cx="18250" cy="5475"/>
            </a:xfrm>
            <a:custGeom>
              <a:avLst/>
              <a:gdLst/>
              <a:ahLst/>
              <a:cxnLst/>
              <a:rect l="l" t="t" r="r" b="b"/>
              <a:pathLst>
                <a:path w="730" h="219" extrusionOk="0">
                  <a:moveTo>
                    <a:pt x="1" y="1"/>
                  </a:moveTo>
                  <a:cubicBezTo>
                    <a:pt x="1" y="1"/>
                    <a:pt x="234" y="218"/>
                    <a:pt x="460" y="218"/>
                  </a:cubicBezTo>
                  <a:cubicBezTo>
                    <a:pt x="557" y="218"/>
                    <a:pt x="653" y="178"/>
                    <a:pt x="729" y="64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2A43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438;p31"/>
            <p:cNvSpPr/>
            <p:nvPr/>
          </p:nvSpPr>
          <p:spPr>
            <a:xfrm>
              <a:off x="6358950" y="2930700"/>
              <a:ext cx="26150" cy="52525"/>
            </a:xfrm>
            <a:custGeom>
              <a:avLst/>
              <a:gdLst/>
              <a:ahLst/>
              <a:cxnLst/>
              <a:rect l="l" t="t" r="r" b="b"/>
              <a:pathLst>
                <a:path w="1046" h="2101" extrusionOk="0">
                  <a:moveTo>
                    <a:pt x="602" y="1"/>
                  </a:moveTo>
                  <a:cubicBezTo>
                    <a:pt x="602" y="1"/>
                    <a:pt x="412" y="1299"/>
                    <a:pt x="1" y="1996"/>
                  </a:cubicBezTo>
                  <a:cubicBezTo>
                    <a:pt x="137" y="2074"/>
                    <a:pt x="288" y="2101"/>
                    <a:pt x="433" y="2101"/>
                  </a:cubicBezTo>
                  <a:cubicBezTo>
                    <a:pt x="757" y="2101"/>
                    <a:pt x="1046" y="1964"/>
                    <a:pt x="1046" y="1964"/>
                  </a:cubicBezTo>
                  <a:lnTo>
                    <a:pt x="602" y="1"/>
                  </a:lnTo>
                  <a:close/>
                </a:path>
              </a:pathLst>
            </a:custGeom>
            <a:solidFill>
              <a:srgbClr val="EF7C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439;p31"/>
            <p:cNvSpPr/>
            <p:nvPr/>
          </p:nvSpPr>
          <p:spPr>
            <a:xfrm>
              <a:off x="6415950" y="2964425"/>
              <a:ext cx="45950" cy="37075"/>
            </a:xfrm>
            <a:custGeom>
              <a:avLst/>
              <a:gdLst/>
              <a:ahLst/>
              <a:cxnLst/>
              <a:rect l="l" t="t" r="r" b="b"/>
              <a:pathLst>
                <a:path w="1838" h="1483" extrusionOk="0">
                  <a:moveTo>
                    <a:pt x="1741" y="1"/>
                  </a:moveTo>
                  <a:cubicBezTo>
                    <a:pt x="1711" y="1"/>
                    <a:pt x="1679" y="23"/>
                    <a:pt x="1679" y="45"/>
                  </a:cubicBezTo>
                  <a:cubicBezTo>
                    <a:pt x="1679" y="77"/>
                    <a:pt x="1299" y="1027"/>
                    <a:pt x="64" y="1312"/>
                  </a:cubicBezTo>
                  <a:cubicBezTo>
                    <a:pt x="32" y="1312"/>
                    <a:pt x="1" y="1375"/>
                    <a:pt x="32" y="1407"/>
                  </a:cubicBezTo>
                  <a:cubicBezTo>
                    <a:pt x="32" y="1453"/>
                    <a:pt x="49" y="1483"/>
                    <a:pt x="83" y="1483"/>
                  </a:cubicBezTo>
                  <a:cubicBezTo>
                    <a:pt x="96" y="1483"/>
                    <a:pt x="110" y="1479"/>
                    <a:pt x="127" y="1470"/>
                  </a:cubicBezTo>
                  <a:cubicBezTo>
                    <a:pt x="254" y="1439"/>
                    <a:pt x="381" y="1407"/>
                    <a:pt x="507" y="1344"/>
                  </a:cubicBezTo>
                  <a:cubicBezTo>
                    <a:pt x="1489" y="964"/>
                    <a:pt x="1806" y="140"/>
                    <a:pt x="1838" y="109"/>
                  </a:cubicBezTo>
                  <a:cubicBezTo>
                    <a:pt x="1838" y="77"/>
                    <a:pt x="1838" y="14"/>
                    <a:pt x="1774" y="14"/>
                  </a:cubicBezTo>
                  <a:cubicBezTo>
                    <a:pt x="1765" y="4"/>
                    <a:pt x="1753" y="1"/>
                    <a:pt x="1741" y="1"/>
                  </a:cubicBezTo>
                  <a:close/>
                </a:path>
              </a:pathLst>
            </a:custGeom>
            <a:solidFill>
              <a:srgbClr val="2A43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440;p31"/>
            <p:cNvSpPr/>
            <p:nvPr/>
          </p:nvSpPr>
          <p:spPr>
            <a:xfrm>
              <a:off x="6526000" y="2884850"/>
              <a:ext cx="66200" cy="81525"/>
            </a:xfrm>
            <a:custGeom>
              <a:avLst/>
              <a:gdLst/>
              <a:ahLst/>
              <a:cxnLst/>
              <a:rect l="l" t="t" r="r" b="b"/>
              <a:pathLst>
                <a:path w="2648" h="3261" extrusionOk="0">
                  <a:moveTo>
                    <a:pt x="1457" y="0"/>
                  </a:moveTo>
                  <a:cubicBezTo>
                    <a:pt x="1376" y="0"/>
                    <a:pt x="1291" y="10"/>
                    <a:pt x="1204" y="30"/>
                  </a:cubicBezTo>
                  <a:cubicBezTo>
                    <a:pt x="349" y="220"/>
                    <a:pt x="1" y="1392"/>
                    <a:pt x="64" y="2152"/>
                  </a:cubicBezTo>
                  <a:cubicBezTo>
                    <a:pt x="111" y="2784"/>
                    <a:pt x="487" y="3261"/>
                    <a:pt x="975" y="3261"/>
                  </a:cubicBezTo>
                  <a:cubicBezTo>
                    <a:pt x="1146" y="3261"/>
                    <a:pt x="1331" y="3202"/>
                    <a:pt x="1521" y="3070"/>
                  </a:cubicBezTo>
                  <a:cubicBezTo>
                    <a:pt x="1996" y="2722"/>
                    <a:pt x="2408" y="2120"/>
                    <a:pt x="2534" y="1392"/>
                  </a:cubicBezTo>
                  <a:cubicBezTo>
                    <a:pt x="2648" y="683"/>
                    <a:pt x="2153" y="0"/>
                    <a:pt x="1457" y="0"/>
                  </a:cubicBezTo>
                  <a:close/>
                </a:path>
              </a:pathLst>
            </a:custGeom>
            <a:solidFill>
              <a:srgbClr val="FF8B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441;p31"/>
            <p:cNvSpPr/>
            <p:nvPr/>
          </p:nvSpPr>
          <p:spPr>
            <a:xfrm>
              <a:off x="6393000" y="2841250"/>
              <a:ext cx="48325" cy="27725"/>
            </a:xfrm>
            <a:custGeom>
              <a:avLst/>
              <a:gdLst/>
              <a:ahLst/>
              <a:cxnLst/>
              <a:rect l="l" t="t" r="r" b="b"/>
              <a:pathLst>
                <a:path w="1933" h="1109" extrusionOk="0">
                  <a:moveTo>
                    <a:pt x="190" y="0"/>
                  </a:moveTo>
                  <a:cubicBezTo>
                    <a:pt x="95" y="0"/>
                    <a:pt x="32" y="64"/>
                    <a:pt x="0" y="159"/>
                  </a:cubicBezTo>
                  <a:cubicBezTo>
                    <a:pt x="0" y="254"/>
                    <a:pt x="95" y="317"/>
                    <a:pt x="159" y="349"/>
                  </a:cubicBezTo>
                  <a:cubicBezTo>
                    <a:pt x="190" y="349"/>
                    <a:pt x="1172" y="380"/>
                    <a:pt x="1584" y="1045"/>
                  </a:cubicBezTo>
                  <a:cubicBezTo>
                    <a:pt x="1647" y="1109"/>
                    <a:pt x="1710" y="1109"/>
                    <a:pt x="1774" y="1109"/>
                  </a:cubicBezTo>
                  <a:cubicBezTo>
                    <a:pt x="1805" y="1109"/>
                    <a:pt x="1805" y="1077"/>
                    <a:pt x="1837" y="1077"/>
                  </a:cubicBezTo>
                  <a:cubicBezTo>
                    <a:pt x="1900" y="1045"/>
                    <a:pt x="1932" y="919"/>
                    <a:pt x="1869" y="855"/>
                  </a:cubicBezTo>
                  <a:cubicBezTo>
                    <a:pt x="1362" y="64"/>
                    <a:pt x="254" y="0"/>
                    <a:pt x="190" y="0"/>
                  </a:cubicBezTo>
                  <a:close/>
                </a:path>
              </a:pathLst>
            </a:custGeom>
            <a:solidFill>
              <a:srgbClr val="2A43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442;p31"/>
            <p:cNvSpPr/>
            <p:nvPr/>
          </p:nvSpPr>
          <p:spPr>
            <a:xfrm>
              <a:off x="6296400" y="2876050"/>
              <a:ext cx="39625" cy="23525"/>
            </a:xfrm>
            <a:custGeom>
              <a:avLst/>
              <a:gdLst/>
              <a:ahLst/>
              <a:cxnLst/>
              <a:rect l="l" t="t" r="r" b="b"/>
              <a:pathLst>
                <a:path w="1585" h="941" extrusionOk="0">
                  <a:moveTo>
                    <a:pt x="1367" y="0"/>
                  </a:moveTo>
                  <a:cubicBezTo>
                    <a:pt x="1173" y="0"/>
                    <a:pt x="550" y="46"/>
                    <a:pt x="64" y="667"/>
                  </a:cubicBezTo>
                  <a:cubicBezTo>
                    <a:pt x="1" y="730"/>
                    <a:pt x="1" y="857"/>
                    <a:pt x="96" y="888"/>
                  </a:cubicBezTo>
                  <a:cubicBezTo>
                    <a:pt x="114" y="926"/>
                    <a:pt x="144" y="941"/>
                    <a:pt x="178" y="941"/>
                  </a:cubicBezTo>
                  <a:cubicBezTo>
                    <a:pt x="202" y="941"/>
                    <a:pt x="228" y="933"/>
                    <a:pt x="254" y="920"/>
                  </a:cubicBezTo>
                  <a:cubicBezTo>
                    <a:pt x="286" y="920"/>
                    <a:pt x="286" y="888"/>
                    <a:pt x="317" y="857"/>
                  </a:cubicBezTo>
                  <a:cubicBezTo>
                    <a:pt x="716" y="344"/>
                    <a:pt x="1244" y="318"/>
                    <a:pt x="1368" y="318"/>
                  </a:cubicBezTo>
                  <a:cubicBezTo>
                    <a:pt x="1382" y="318"/>
                    <a:pt x="1391" y="318"/>
                    <a:pt x="1394" y="318"/>
                  </a:cubicBezTo>
                  <a:cubicBezTo>
                    <a:pt x="1407" y="323"/>
                    <a:pt x="1420" y="325"/>
                    <a:pt x="1431" y="325"/>
                  </a:cubicBezTo>
                  <a:cubicBezTo>
                    <a:pt x="1506" y="325"/>
                    <a:pt x="1557" y="246"/>
                    <a:pt x="1584" y="192"/>
                  </a:cubicBezTo>
                  <a:cubicBezTo>
                    <a:pt x="1584" y="97"/>
                    <a:pt x="1521" y="2"/>
                    <a:pt x="1426" y="2"/>
                  </a:cubicBezTo>
                  <a:cubicBezTo>
                    <a:pt x="1421" y="2"/>
                    <a:pt x="1400" y="0"/>
                    <a:pt x="1367" y="0"/>
                  </a:cubicBezTo>
                  <a:close/>
                </a:path>
              </a:pathLst>
            </a:custGeom>
            <a:solidFill>
              <a:srgbClr val="2A43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443;p31"/>
            <p:cNvSpPr/>
            <p:nvPr/>
          </p:nvSpPr>
          <p:spPr>
            <a:xfrm>
              <a:off x="5824525" y="4486450"/>
              <a:ext cx="152850" cy="232000"/>
            </a:xfrm>
            <a:custGeom>
              <a:avLst/>
              <a:gdLst/>
              <a:ahLst/>
              <a:cxnLst/>
              <a:rect l="l" t="t" r="r" b="b"/>
              <a:pathLst>
                <a:path w="6114" h="9280" extrusionOk="0">
                  <a:moveTo>
                    <a:pt x="3010" y="0"/>
                  </a:moveTo>
                  <a:lnTo>
                    <a:pt x="1" y="7886"/>
                  </a:lnTo>
                  <a:lnTo>
                    <a:pt x="3105" y="9279"/>
                  </a:lnTo>
                  <a:lnTo>
                    <a:pt x="6113" y="1362"/>
                  </a:lnTo>
                  <a:lnTo>
                    <a:pt x="3010" y="0"/>
                  </a:lnTo>
                  <a:close/>
                </a:path>
              </a:pathLst>
            </a:custGeom>
            <a:solidFill>
              <a:srgbClr val="FF8B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444;p31"/>
            <p:cNvSpPr/>
            <p:nvPr/>
          </p:nvSpPr>
          <p:spPr>
            <a:xfrm>
              <a:off x="5651100" y="4666550"/>
              <a:ext cx="269250" cy="129600"/>
            </a:xfrm>
            <a:custGeom>
              <a:avLst/>
              <a:gdLst/>
              <a:ahLst/>
              <a:cxnLst/>
              <a:rect l="l" t="t" r="r" b="b"/>
              <a:pathLst>
                <a:path w="10770" h="5184" extrusionOk="0">
                  <a:moveTo>
                    <a:pt x="6510" y="1"/>
                  </a:moveTo>
                  <a:cubicBezTo>
                    <a:pt x="6407" y="1"/>
                    <a:pt x="6305" y="17"/>
                    <a:pt x="6210" y="48"/>
                  </a:cubicBezTo>
                  <a:cubicBezTo>
                    <a:pt x="5285" y="408"/>
                    <a:pt x="4235" y="934"/>
                    <a:pt x="2384" y="934"/>
                  </a:cubicBezTo>
                  <a:cubicBezTo>
                    <a:pt x="1953" y="934"/>
                    <a:pt x="1479" y="906"/>
                    <a:pt x="952" y="840"/>
                  </a:cubicBezTo>
                  <a:cubicBezTo>
                    <a:pt x="939" y="839"/>
                    <a:pt x="925" y="838"/>
                    <a:pt x="912" y="838"/>
                  </a:cubicBezTo>
                  <a:cubicBezTo>
                    <a:pt x="305" y="838"/>
                    <a:pt x="0" y="2212"/>
                    <a:pt x="1333" y="2645"/>
                  </a:cubicBezTo>
                  <a:cubicBezTo>
                    <a:pt x="2726" y="3120"/>
                    <a:pt x="4879" y="3500"/>
                    <a:pt x="5893" y="3849"/>
                  </a:cubicBezTo>
                  <a:cubicBezTo>
                    <a:pt x="7540" y="4387"/>
                    <a:pt x="8141" y="4672"/>
                    <a:pt x="9440" y="5147"/>
                  </a:cubicBezTo>
                  <a:cubicBezTo>
                    <a:pt x="9502" y="5172"/>
                    <a:pt x="9565" y="5183"/>
                    <a:pt x="9627" y="5183"/>
                  </a:cubicBezTo>
                  <a:cubicBezTo>
                    <a:pt x="9882" y="5183"/>
                    <a:pt x="10117" y="4990"/>
                    <a:pt x="10168" y="4735"/>
                  </a:cubicBezTo>
                  <a:lnTo>
                    <a:pt x="10770" y="1632"/>
                  </a:lnTo>
                  <a:cubicBezTo>
                    <a:pt x="10770" y="1505"/>
                    <a:pt x="10707" y="1347"/>
                    <a:pt x="10580" y="1315"/>
                  </a:cubicBezTo>
                  <a:lnTo>
                    <a:pt x="6811" y="48"/>
                  </a:lnTo>
                  <a:cubicBezTo>
                    <a:pt x="6716" y="17"/>
                    <a:pt x="6613" y="1"/>
                    <a:pt x="6510" y="1"/>
                  </a:cubicBezTo>
                  <a:close/>
                </a:path>
              </a:pathLst>
            </a:custGeom>
            <a:solidFill>
              <a:srgbClr val="2A43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445;p31"/>
            <p:cNvSpPr/>
            <p:nvPr/>
          </p:nvSpPr>
          <p:spPr>
            <a:xfrm>
              <a:off x="5854625" y="4486450"/>
              <a:ext cx="122750" cy="141725"/>
            </a:xfrm>
            <a:custGeom>
              <a:avLst/>
              <a:gdLst/>
              <a:ahLst/>
              <a:cxnLst/>
              <a:rect l="l" t="t" r="r" b="b"/>
              <a:pathLst>
                <a:path w="4910" h="5669" extrusionOk="0">
                  <a:moveTo>
                    <a:pt x="1806" y="0"/>
                  </a:moveTo>
                  <a:lnTo>
                    <a:pt x="0" y="4719"/>
                  </a:lnTo>
                  <a:lnTo>
                    <a:pt x="3262" y="5669"/>
                  </a:lnTo>
                  <a:lnTo>
                    <a:pt x="4909" y="1362"/>
                  </a:lnTo>
                  <a:lnTo>
                    <a:pt x="1806" y="0"/>
                  </a:lnTo>
                  <a:close/>
                </a:path>
              </a:pathLst>
            </a:custGeom>
            <a:solidFill>
              <a:srgbClr val="EF7C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446;p31"/>
            <p:cNvSpPr/>
            <p:nvPr/>
          </p:nvSpPr>
          <p:spPr>
            <a:xfrm>
              <a:off x="5853825" y="3685225"/>
              <a:ext cx="890425" cy="911300"/>
            </a:xfrm>
            <a:custGeom>
              <a:avLst/>
              <a:gdLst/>
              <a:ahLst/>
              <a:cxnLst/>
              <a:rect l="l" t="t" r="r" b="b"/>
              <a:pathLst>
                <a:path w="35617" h="36452" extrusionOk="0">
                  <a:moveTo>
                    <a:pt x="34013" y="0"/>
                  </a:moveTo>
                  <a:lnTo>
                    <a:pt x="26571" y="444"/>
                  </a:lnTo>
                  <a:cubicBezTo>
                    <a:pt x="26571" y="444"/>
                    <a:pt x="7411" y="1805"/>
                    <a:pt x="6651" y="8329"/>
                  </a:cubicBezTo>
                  <a:cubicBezTo>
                    <a:pt x="5384" y="19350"/>
                    <a:pt x="1" y="34646"/>
                    <a:pt x="1" y="34646"/>
                  </a:cubicBezTo>
                  <a:lnTo>
                    <a:pt x="4308" y="36451"/>
                  </a:lnTo>
                  <a:cubicBezTo>
                    <a:pt x="4308" y="36451"/>
                    <a:pt x="12288" y="21757"/>
                    <a:pt x="14537" y="12161"/>
                  </a:cubicBezTo>
                  <a:cubicBezTo>
                    <a:pt x="15089" y="11850"/>
                    <a:pt x="15969" y="11751"/>
                    <a:pt x="17058" y="11751"/>
                  </a:cubicBezTo>
                  <a:cubicBezTo>
                    <a:pt x="18924" y="11751"/>
                    <a:pt x="21403" y="12040"/>
                    <a:pt x="23896" y="12040"/>
                  </a:cubicBezTo>
                  <a:cubicBezTo>
                    <a:pt x="29715" y="12040"/>
                    <a:pt x="35617" y="10469"/>
                    <a:pt x="34013" y="0"/>
                  </a:cubicBezTo>
                  <a:close/>
                </a:path>
              </a:pathLst>
            </a:custGeom>
            <a:solidFill>
              <a:srgbClr val="2A43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447;p31"/>
            <p:cNvSpPr/>
            <p:nvPr/>
          </p:nvSpPr>
          <p:spPr>
            <a:xfrm>
              <a:off x="5831650" y="4516525"/>
              <a:ext cx="167875" cy="95825"/>
            </a:xfrm>
            <a:custGeom>
              <a:avLst/>
              <a:gdLst/>
              <a:ahLst/>
              <a:cxnLst/>
              <a:rect l="l" t="t" r="r" b="b"/>
              <a:pathLst>
                <a:path w="6715" h="3833" extrusionOk="0">
                  <a:moveTo>
                    <a:pt x="413" y="1"/>
                  </a:moveTo>
                  <a:lnTo>
                    <a:pt x="1" y="2091"/>
                  </a:lnTo>
                  <a:lnTo>
                    <a:pt x="5670" y="3833"/>
                  </a:lnTo>
                  <a:lnTo>
                    <a:pt x="6715" y="1869"/>
                  </a:lnTo>
                  <a:lnTo>
                    <a:pt x="413" y="1"/>
                  </a:lnTo>
                  <a:close/>
                </a:path>
              </a:pathLst>
            </a:custGeom>
            <a:solidFill>
              <a:srgbClr val="223A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448;p31"/>
            <p:cNvSpPr/>
            <p:nvPr/>
          </p:nvSpPr>
          <p:spPr>
            <a:xfrm>
              <a:off x="5936950" y="4294850"/>
              <a:ext cx="190850" cy="218525"/>
            </a:xfrm>
            <a:custGeom>
              <a:avLst/>
              <a:gdLst/>
              <a:ahLst/>
              <a:cxnLst/>
              <a:rect l="l" t="t" r="r" b="b"/>
              <a:pathLst>
                <a:path w="7634" h="8741" extrusionOk="0">
                  <a:moveTo>
                    <a:pt x="2915" y="0"/>
                  </a:moveTo>
                  <a:lnTo>
                    <a:pt x="1" y="1742"/>
                  </a:lnTo>
                  <a:lnTo>
                    <a:pt x="4720" y="8741"/>
                  </a:lnTo>
                  <a:lnTo>
                    <a:pt x="7633" y="6999"/>
                  </a:lnTo>
                  <a:lnTo>
                    <a:pt x="2915" y="0"/>
                  </a:lnTo>
                  <a:close/>
                </a:path>
              </a:pathLst>
            </a:custGeom>
            <a:solidFill>
              <a:srgbClr val="FF8B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449;p31"/>
            <p:cNvSpPr/>
            <p:nvPr/>
          </p:nvSpPr>
          <p:spPr>
            <a:xfrm>
              <a:off x="5964425" y="4447000"/>
              <a:ext cx="225925" cy="217550"/>
            </a:xfrm>
            <a:custGeom>
              <a:avLst/>
              <a:gdLst/>
              <a:ahLst/>
              <a:cxnLst/>
              <a:rect l="l" t="t" r="r" b="b"/>
              <a:pathLst>
                <a:path w="9037" h="8702" extrusionOk="0">
                  <a:moveTo>
                    <a:pt x="6386" y="1"/>
                  </a:moveTo>
                  <a:cubicBezTo>
                    <a:pt x="6329" y="1"/>
                    <a:pt x="6271" y="18"/>
                    <a:pt x="6218" y="58"/>
                  </a:cubicBezTo>
                  <a:lnTo>
                    <a:pt x="3019" y="2402"/>
                  </a:lnTo>
                  <a:cubicBezTo>
                    <a:pt x="2861" y="2497"/>
                    <a:pt x="2734" y="2687"/>
                    <a:pt x="2702" y="2908"/>
                  </a:cubicBezTo>
                  <a:cubicBezTo>
                    <a:pt x="2386" y="4080"/>
                    <a:pt x="2196" y="5569"/>
                    <a:pt x="327" y="7659"/>
                  </a:cubicBezTo>
                  <a:cubicBezTo>
                    <a:pt x="1" y="8008"/>
                    <a:pt x="430" y="8702"/>
                    <a:pt x="1146" y="8702"/>
                  </a:cubicBezTo>
                  <a:cubicBezTo>
                    <a:pt x="1403" y="8702"/>
                    <a:pt x="1696" y="8613"/>
                    <a:pt x="2006" y="8387"/>
                  </a:cubicBezTo>
                  <a:cubicBezTo>
                    <a:pt x="3209" y="7532"/>
                    <a:pt x="4729" y="5949"/>
                    <a:pt x="5584" y="5315"/>
                  </a:cubicBezTo>
                  <a:cubicBezTo>
                    <a:pt x="7009" y="4302"/>
                    <a:pt x="7579" y="3985"/>
                    <a:pt x="8719" y="3193"/>
                  </a:cubicBezTo>
                  <a:cubicBezTo>
                    <a:pt x="8973" y="2972"/>
                    <a:pt x="9036" y="2560"/>
                    <a:pt x="8783" y="2338"/>
                  </a:cubicBezTo>
                  <a:lnTo>
                    <a:pt x="6598" y="90"/>
                  </a:lnTo>
                  <a:cubicBezTo>
                    <a:pt x="6542" y="35"/>
                    <a:pt x="6466" y="1"/>
                    <a:pt x="6386" y="1"/>
                  </a:cubicBezTo>
                  <a:close/>
                </a:path>
              </a:pathLst>
            </a:custGeom>
            <a:solidFill>
              <a:srgbClr val="2A43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450;p31"/>
            <p:cNvSpPr/>
            <p:nvPr/>
          </p:nvSpPr>
          <p:spPr>
            <a:xfrm>
              <a:off x="5936950" y="4294850"/>
              <a:ext cx="137000" cy="148075"/>
            </a:xfrm>
            <a:custGeom>
              <a:avLst/>
              <a:gdLst/>
              <a:ahLst/>
              <a:cxnLst/>
              <a:rect l="l" t="t" r="r" b="b"/>
              <a:pathLst>
                <a:path w="5480" h="5923" extrusionOk="0">
                  <a:moveTo>
                    <a:pt x="2915" y="0"/>
                  </a:moveTo>
                  <a:lnTo>
                    <a:pt x="1" y="1742"/>
                  </a:lnTo>
                  <a:lnTo>
                    <a:pt x="2820" y="5922"/>
                  </a:lnTo>
                  <a:lnTo>
                    <a:pt x="5480" y="3801"/>
                  </a:lnTo>
                  <a:lnTo>
                    <a:pt x="2915" y="0"/>
                  </a:lnTo>
                  <a:close/>
                </a:path>
              </a:pathLst>
            </a:custGeom>
            <a:solidFill>
              <a:srgbClr val="EF7C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451;p31"/>
            <p:cNvSpPr/>
            <p:nvPr/>
          </p:nvSpPr>
          <p:spPr>
            <a:xfrm>
              <a:off x="5718450" y="3696300"/>
              <a:ext cx="832725" cy="717325"/>
            </a:xfrm>
            <a:custGeom>
              <a:avLst/>
              <a:gdLst/>
              <a:ahLst/>
              <a:cxnLst/>
              <a:rect l="l" t="t" r="r" b="b"/>
              <a:pathLst>
                <a:path w="33309" h="28693" extrusionOk="0">
                  <a:moveTo>
                    <a:pt x="32524" y="1"/>
                  </a:moveTo>
                  <a:lnTo>
                    <a:pt x="23404" y="412"/>
                  </a:lnTo>
                  <a:cubicBezTo>
                    <a:pt x="23404" y="412"/>
                    <a:pt x="22350" y="363"/>
                    <a:pt x="20711" y="363"/>
                  </a:cubicBezTo>
                  <a:cubicBezTo>
                    <a:pt x="15163" y="363"/>
                    <a:pt x="2900" y="929"/>
                    <a:pt x="1995" y="5891"/>
                  </a:cubicBezTo>
                  <a:cubicBezTo>
                    <a:pt x="0" y="16849"/>
                    <a:pt x="9786" y="28693"/>
                    <a:pt x="9786" y="28693"/>
                  </a:cubicBezTo>
                  <a:lnTo>
                    <a:pt x="13776" y="26191"/>
                  </a:lnTo>
                  <a:cubicBezTo>
                    <a:pt x="13776" y="26191"/>
                    <a:pt x="10768" y="17799"/>
                    <a:pt x="9628" y="10261"/>
                  </a:cubicBezTo>
                  <a:cubicBezTo>
                    <a:pt x="10015" y="10073"/>
                    <a:pt x="10573" y="9998"/>
                    <a:pt x="11261" y="9998"/>
                  </a:cubicBezTo>
                  <a:cubicBezTo>
                    <a:pt x="13876" y="9998"/>
                    <a:pt x="18377" y="11074"/>
                    <a:pt x="22573" y="11074"/>
                  </a:cubicBezTo>
                  <a:cubicBezTo>
                    <a:pt x="28216" y="11074"/>
                    <a:pt x="33308" y="9128"/>
                    <a:pt x="32524" y="1"/>
                  </a:cubicBezTo>
                  <a:close/>
                </a:path>
              </a:pathLst>
            </a:custGeom>
            <a:solidFill>
              <a:srgbClr val="2A43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452;p31"/>
            <p:cNvSpPr/>
            <p:nvPr/>
          </p:nvSpPr>
          <p:spPr>
            <a:xfrm>
              <a:off x="5994750" y="3778650"/>
              <a:ext cx="141750" cy="167875"/>
            </a:xfrm>
            <a:custGeom>
              <a:avLst/>
              <a:gdLst/>
              <a:ahLst/>
              <a:cxnLst/>
              <a:rect l="l" t="t" r="r" b="b"/>
              <a:pathLst>
                <a:path w="5670" h="6715" extrusionOk="0">
                  <a:moveTo>
                    <a:pt x="5670" y="0"/>
                  </a:moveTo>
                  <a:cubicBezTo>
                    <a:pt x="5321" y="0"/>
                    <a:pt x="5005" y="95"/>
                    <a:pt x="4719" y="222"/>
                  </a:cubicBezTo>
                  <a:cubicBezTo>
                    <a:pt x="2376" y="1330"/>
                    <a:pt x="666" y="2755"/>
                    <a:pt x="381" y="4592"/>
                  </a:cubicBezTo>
                  <a:cubicBezTo>
                    <a:pt x="254" y="5257"/>
                    <a:pt x="127" y="5986"/>
                    <a:pt x="1" y="6714"/>
                  </a:cubicBezTo>
                  <a:lnTo>
                    <a:pt x="729" y="6714"/>
                  </a:lnTo>
                  <a:cubicBezTo>
                    <a:pt x="856" y="5986"/>
                    <a:pt x="951" y="5289"/>
                    <a:pt x="1014" y="4592"/>
                  </a:cubicBezTo>
                  <a:cubicBezTo>
                    <a:pt x="1268" y="2629"/>
                    <a:pt x="3136" y="1140"/>
                    <a:pt x="5670" y="0"/>
                  </a:cubicBezTo>
                  <a:close/>
                </a:path>
              </a:pathLst>
            </a:custGeom>
            <a:solidFill>
              <a:srgbClr val="223A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453;p31"/>
            <p:cNvSpPr/>
            <p:nvPr/>
          </p:nvSpPr>
          <p:spPr>
            <a:xfrm>
              <a:off x="5928250" y="4301175"/>
              <a:ext cx="154425" cy="140950"/>
            </a:xfrm>
            <a:custGeom>
              <a:avLst/>
              <a:gdLst/>
              <a:ahLst/>
              <a:cxnLst/>
              <a:rect l="l" t="t" r="r" b="b"/>
              <a:pathLst>
                <a:path w="6177" h="5638" extrusionOk="0">
                  <a:moveTo>
                    <a:pt x="5163" y="1"/>
                  </a:moveTo>
                  <a:lnTo>
                    <a:pt x="1" y="4086"/>
                  </a:lnTo>
                  <a:lnTo>
                    <a:pt x="1457" y="5638"/>
                  </a:lnTo>
                  <a:lnTo>
                    <a:pt x="6176" y="1996"/>
                  </a:lnTo>
                  <a:lnTo>
                    <a:pt x="5163" y="1"/>
                  </a:lnTo>
                  <a:close/>
                </a:path>
              </a:pathLst>
            </a:custGeom>
            <a:solidFill>
              <a:srgbClr val="223A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454;p31"/>
            <p:cNvSpPr/>
            <p:nvPr/>
          </p:nvSpPr>
          <p:spPr>
            <a:xfrm>
              <a:off x="5997925" y="4517325"/>
              <a:ext cx="44350" cy="26150"/>
            </a:xfrm>
            <a:custGeom>
              <a:avLst/>
              <a:gdLst/>
              <a:ahLst/>
              <a:cxnLst/>
              <a:rect l="l" t="t" r="r" b="b"/>
              <a:pathLst>
                <a:path w="1774" h="1046" extrusionOk="0">
                  <a:moveTo>
                    <a:pt x="1489" y="190"/>
                  </a:moveTo>
                  <a:lnTo>
                    <a:pt x="1489" y="190"/>
                  </a:lnTo>
                  <a:cubicBezTo>
                    <a:pt x="1100" y="609"/>
                    <a:pt x="740" y="858"/>
                    <a:pt x="488" y="858"/>
                  </a:cubicBezTo>
                  <a:cubicBezTo>
                    <a:pt x="473" y="858"/>
                    <a:pt x="458" y="857"/>
                    <a:pt x="444" y="855"/>
                  </a:cubicBezTo>
                  <a:cubicBezTo>
                    <a:pt x="349" y="855"/>
                    <a:pt x="285" y="792"/>
                    <a:pt x="222" y="665"/>
                  </a:cubicBezTo>
                  <a:cubicBezTo>
                    <a:pt x="159" y="602"/>
                    <a:pt x="190" y="570"/>
                    <a:pt x="190" y="539"/>
                  </a:cubicBezTo>
                  <a:cubicBezTo>
                    <a:pt x="317" y="349"/>
                    <a:pt x="982" y="222"/>
                    <a:pt x="1489" y="190"/>
                  </a:cubicBezTo>
                  <a:close/>
                  <a:moveTo>
                    <a:pt x="1679" y="0"/>
                  </a:moveTo>
                  <a:cubicBezTo>
                    <a:pt x="1552" y="0"/>
                    <a:pt x="285" y="64"/>
                    <a:pt x="64" y="475"/>
                  </a:cubicBezTo>
                  <a:cubicBezTo>
                    <a:pt x="32" y="539"/>
                    <a:pt x="0" y="634"/>
                    <a:pt x="64" y="760"/>
                  </a:cubicBezTo>
                  <a:cubicBezTo>
                    <a:pt x="159" y="919"/>
                    <a:pt x="285" y="1014"/>
                    <a:pt x="444" y="1014"/>
                  </a:cubicBezTo>
                  <a:cubicBezTo>
                    <a:pt x="444" y="1045"/>
                    <a:pt x="476" y="1045"/>
                    <a:pt x="476" y="1045"/>
                  </a:cubicBezTo>
                  <a:cubicBezTo>
                    <a:pt x="919" y="1045"/>
                    <a:pt x="1457" y="475"/>
                    <a:pt x="1774" y="127"/>
                  </a:cubicBezTo>
                  <a:cubicBezTo>
                    <a:pt x="1774" y="95"/>
                    <a:pt x="1774" y="64"/>
                    <a:pt x="1774" y="32"/>
                  </a:cubicBezTo>
                  <a:cubicBezTo>
                    <a:pt x="1742" y="0"/>
                    <a:pt x="1742" y="0"/>
                    <a:pt x="1679" y="0"/>
                  </a:cubicBezTo>
                  <a:close/>
                </a:path>
              </a:pathLst>
            </a:custGeom>
            <a:solidFill>
              <a:srgbClr val="407B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455;p31"/>
            <p:cNvSpPr/>
            <p:nvPr/>
          </p:nvSpPr>
          <p:spPr>
            <a:xfrm>
              <a:off x="6001100" y="4495650"/>
              <a:ext cx="41175" cy="25650"/>
            </a:xfrm>
            <a:custGeom>
              <a:avLst/>
              <a:gdLst/>
              <a:ahLst/>
              <a:cxnLst/>
              <a:rect l="l" t="t" r="r" b="b"/>
              <a:pathLst>
                <a:path w="1647" h="1026" extrusionOk="0">
                  <a:moveTo>
                    <a:pt x="475" y="171"/>
                  </a:moveTo>
                  <a:cubicBezTo>
                    <a:pt x="792" y="202"/>
                    <a:pt x="1204" y="614"/>
                    <a:pt x="1394" y="867"/>
                  </a:cubicBezTo>
                  <a:cubicBezTo>
                    <a:pt x="982" y="836"/>
                    <a:pt x="317" y="614"/>
                    <a:pt x="222" y="392"/>
                  </a:cubicBezTo>
                  <a:cubicBezTo>
                    <a:pt x="190" y="361"/>
                    <a:pt x="190" y="297"/>
                    <a:pt x="254" y="234"/>
                  </a:cubicBezTo>
                  <a:cubicBezTo>
                    <a:pt x="317" y="171"/>
                    <a:pt x="380" y="171"/>
                    <a:pt x="444" y="171"/>
                  </a:cubicBezTo>
                  <a:close/>
                  <a:moveTo>
                    <a:pt x="399" y="0"/>
                  </a:moveTo>
                  <a:cubicBezTo>
                    <a:pt x="301" y="0"/>
                    <a:pt x="230" y="36"/>
                    <a:pt x="158" y="107"/>
                  </a:cubicBezTo>
                  <a:cubicBezTo>
                    <a:pt x="0" y="266"/>
                    <a:pt x="32" y="392"/>
                    <a:pt x="63" y="456"/>
                  </a:cubicBezTo>
                  <a:cubicBezTo>
                    <a:pt x="222" y="804"/>
                    <a:pt x="1014" y="1026"/>
                    <a:pt x="1457" y="1026"/>
                  </a:cubicBezTo>
                  <a:lnTo>
                    <a:pt x="1584" y="1026"/>
                  </a:lnTo>
                  <a:cubicBezTo>
                    <a:pt x="1615" y="1026"/>
                    <a:pt x="1647" y="994"/>
                    <a:pt x="1647" y="994"/>
                  </a:cubicBezTo>
                  <a:cubicBezTo>
                    <a:pt x="1647" y="962"/>
                    <a:pt x="1647" y="931"/>
                    <a:pt x="1647" y="899"/>
                  </a:cubicBezTo>
                  <a:cubicBezTo>
                    <a:pt x="1615" y="867"/>
                    <a:pt x="1014" y="44"/>
                    <a:pt x="507" y="12"/>
                  </a:cubicBezTo>
                  <a:cubicBezTo>
                    <a:pt x="467" y="4"/>
                    <a:pt x="432" y="0"/>
                    <a:pt x="399" y="0"/>
                  </a:cubicBezTo>
                  <a:close/>
                </a:path>
              </a:pathLst>
            </a:custGeom>
            <a:solidFill>
              <a:srgbClr val="407B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456;p31"/>
            <p:cNvSpPr/>
            <p:nvPr/>
          </p:nvSpPr>
          <p:spPr>
            <a:xfrm>
              <a:off x="6398550" y="2894300"/>
              <a:ext cx="18225" cy="5175"/>
            </a:xfrm>
            <a:custGeom>
              <a:avLst/>
              <a:gdLst/>
              <a:ahLst/>
              <a:cxnLst/>
              <a:rect l="l" t="t" r="r" b="b"/>
              <a:pathLst>
                <a:path w="729" h="207" extrusionOk="0">
                  <a:moveTo>
                    <a:pt x="0" y="0"/>
                  </a:moveTo>
                  <a:cubicBezTo>
                    <a:pt x="0" y="0"/>
                    <a:pt x="222" y="207"/>
                    <a:pt x="443" y="207"/>
                  </a:cubicBezTo>
                  <a:cubicBezTo>
                    <a:pt x="545" y="207"/>
                    <a:pt x="648" y="162"/>
                    <a:pt x="728" y="32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2A43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457;p31"/>
            <p:cNvSpPr/>
            <p:nvPr/>
          </p:nvSpPr>
          <p:spPr>
            <a:xfrm>
              <a:off x="6495925" y="3534000"/>
              <a:ext cx="100575" cy="91425"/>
            </a:xfrm>
            <a:custGeom>
              <a:avLst/>
              <a:gdLst/>
              <a:ahLst/>
              <a:cxnLst/>
              <a:rect l="l" t="t" r="r" b="b"/>
              <a:pathLst>
                <a:path w="4023" h="3657" extrusionOk="0">
                  <a:moveTo>
                    <a:pt x="0" y="1"/>
                  </a:moveTo>
                  <a:lnTo>
                    <a:pt x="824" y="3484"/>
                  </a:lnTo>
                  <a:cubicBezTo>
                    <a:pt x="824" y="3484"/>
                    <a:pt x="1450" y="3657"/>
                    <a:pt x="2187" y="3657"/>
                  </a:cubicBezTo>
                  <a:cubicBezTo>
                    <a:pt x="2827" y="3657"/>
                    <a:pt x="3551" y="3527"/>
                    <a:pt x="4022" y="3041"/>
                  </a:cubicBezTo>
                  <a:lnTo>
                    <a:pt x="3389" y="171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8B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458;p31"/>
            <p:cNvSpPr/>
            <p:nvPr/>
          </p:nvSpPr>
          <p:spPr>
            <a:xfrm>
              <a:off x="6529975" y="3240275"/>
              <a:ext cx="323825" cy="393425"/>
            </a:xfrm>
            <a:custGeom>
              <a:avLst/>
              <a:gdLst/>
              <a:ahLst/>
              <a:cxnLst/>
              <a:rect l="l" t="t" r="r" b="b"/>
              <a:pathLst>
                <a:path w="12953" h="15737" extrusionOk="0">
                  <a:moveTo>
                    <a:pt x="9976" y="0"/>
                  </a:moveTo>
                  <a:lnTo>
                    <a:pt x="6777" y="1584"/>
                  </a:lnTo>
                  <a:cubicBezTo>
                    <a:pt x="6841" y="1742"/>
                    <a:pt x="6936" y="1964"/>
                    <a:pt x="7031" y="2186"/>
                  </a:cubicBezTo>
                  <a:lnTo>
                    <a:pt x="7284" y="2819"/>
                  </a:lnTo>
                  <a:cubicBezTo>
                    <a:pt x="7474" y="3262"/>
                    <a:pt x="7632" y="3706"/>
                    <a:pt x="7791" y="4149"/>
                  </a:cubicBezTo>
                  <a:cubicBezTo>
                    <a:pt x="8107" y="5036"/>
                    <a:pt x="8392" y="5954"/>
                    <a:pt x="8646" y="6873"/>
                  </a:cubicBezTo>
                  <a:cubicBezTo>
                    <a:pt x="8899" y="7791"/>
                    <a:pt x="9121" y="8709"/>
                    <a:pt x="9311" y="9628"/>
                  </a:cubicBezTo>
                  <a:cubicBezTo>
                    <a:pt x="9374" y="10103"/>
                    <a:pt x="9501" y="10578"/>
                    <a:pt x="9564" y="11021"/>
                  </a:cubicBezTo>
                  <a:lnTo>
                    <a:pt x="9723" y="12003"/>
                  </a:lnTo>
                  <a:cubicBezTo>
                    <a:pt x="9723" y="12003"/>
                    <a:pt x="9723" y="12003"/>
                    <a:pt x="9723" y="12035"/>
                  </a:cubicBezTo>
                  <a:cubicBezTo>
                    <a:pt x="9723" y="12066"/>
                    <a:pt x="9691" y="12130"/>
                    <a:pt x="9596" y="12193"/>
                  </a:cubicBezTo>
                  <a:cubicBezTo>
                    <a:pt x="9406" y="12320"/>
                    <a:pt x="9057" y="12478"/>
                    <a:pt x="8709" y="12605"/>
                  </a:cubicBezTo>
                  <a:cubicBezTo>
                    <a:pt x="7917" y="12858"/>
                    <a:pt x="6999" y="12985"/>
                    <a:pt x="6081" y="13048"/>
                  </a:cubicBezTo>
                  <a:cubicBezTo>
                    <a:pt x="5212" y="13107"/>
                    <a:pt x="4316" y="13132"/>
                    <a:pt x="3415" y="13132"/>
                  </a:cubicBezTo>
                  <a:cubicBezTo>
                    <a:pt x="2378" y="13132"/>
                    <a:pt x="1334" y="13099"/>
                    <a:pt x="317" y="13048"/>
                  </a:cubicBezTo>
                  <a:lnTo>
                    <a:pt x="0" y="14790"/>
                  </a:lnTo>
                  <a:cubicBezTo>
                    <a:pt x="1995" y="15296"/>
                    <a:pt x="4022" y="15645"/>
                    <a:pt x="6112" y="15708"/>
                  </a:cubicBezTo>
                  <a:cubicBezTo>
                    <a:pt x="6415" y="15726"/>
                    <a:pt x="6717" y="15736"/>
                    <a:pt x="7021" y="15736"/>
                  </a:cubicBezTo>
                  <a:cubicBezTo>
                    <a:pt x="7801" y="15736"/>
                    <a:pt x="8595" y="15669"/>
                    <a:pt x="9437" y="15487"/>
                  </a:cubicBezTo>
                  <a:cubicBezTo>
                    <a:pt x="10008" y="15360"/>
                    <a:pt x="10641" y="15170"/>
                    <a:pt x="11306" y="14790"/>
                  </a:cubicBezTo>
                  <a:cubicBezTo>
                    <a:pt x="11623" y="14568"/>
                    <a:pt x="11971" y="14315"/>
                    <a:pt x="12256" y="13935"/>
                  </a:cubicBezTo>
                  <a:cubicBezTo>
                    <a:pt x="12541" y="13555"/>
                    <a:pt x="12763" y="13080"/>
                    <a:pt x="12858" y="12605"/>
                  </a:cubicBezTo>
                  <a:cubicBezTo>
                    <a:pt x="12921" y="12383"/>
                    <a:pt x="12921" y="12130"/>
                    <a:pt x="12953" y="11908"/>
                  </a:cubicBezTo>
                  <a:cubicBezTo>
                    <a:pt x="12953" y="11813"/>
                    <a:pt x="12921" y="11686"/>
                    <a:pt x="12921" y="11591"/>
                  </a:cubicBezTo>
                  <a:lnTo>
                    <a:pt x="12921" y="11401"/>
                  </a:lnTo>
                  <a:lnTo>
                    <a:pt x="12858" y="10609"/>
                  </a:lnTo>
                  <a:cubicBezTo>
                    <a:pt x="12794" y="10103"/>
                    <a:pt x="12731" y="9564"/>
                    <a:pt x="12668" y="9058"/>
                  </a:cubicBezTo>
                  <a:cubicBezTo>
                    <a:pt x="12509" y="8013"/>
                    <a:pt x="12319" y="6999"/>
                    <a:pt x="12066" y="5986"/>
                  </a:cubicBezTo>
                  <a:cubicBezTo>
                    <a:pt x="11813" y="4972"/>
                    <a:pt x="11528" y="3959"/>
                    <a:pt x="11211" y="2977"/>
                  </a:cubicBezTo>
                  <a:cubicBezTo>
                    <a:pt x="11021" y="2471"/>
                    <a:pt x="10863" y="1996"/>
                    <a:pt x="10641" y="1489"/>
                  </a:cubicBezTo>
                  <a:cubicBezTo>
                    <a:pt x="10546" y="1267"/>
                    <a:pt x="10451" y="1014"/>
                    <a:pt x="10356" y="760"/>
                  </a:cubicBezTo>
                  <a:cubicBezTo>
                    <a:pt x="10229" y="507"/>
                    <a:pt x="10134" y="285"/>
                    <a:pt x="9976" y="0"/>
                  </a:cubicBezTo>
                  <a:close/>
                </a:path>
              </a:pathLst>
            </a:custGeom>
            <a:solidFill>
              <a:srgbClr val="FF8B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459;p31"/>
            <p:cNvSpPr/>
            <p:nvPr/>
          </p:nvSpPr>
          <p:spPr>
            <a:xfrm>
              <a:off x="6632900" y="3147875"/>
              <a:ext cx="189225" cy="232550"/>
            </a:xfrm>
            <a:custGeom>
              <a:avLst/>
              <a:gdLst/>
              <a:ahLst/>
              <a:cxnLst/>
              <a:rect l="l" t="t" r="r" b="b"/>
              <a:pathLst>
                <a:path w="7569" h="9302" extrusionOk="0">
                  <a:moveTo>
                    <a:pt x="3685" y="1"/>
                  </a:moveTo>
                  <a:cubicBezTo>
                    <a:pt x="2220" y="1"/>
                    <a:pt x="969" y="1843"/>
                    <a:pt x="507" y="3633"/>
                  </a:cubicBezTo>
                  <a:cubicBezTo>
                    <a:pt x="0" y="5533"/>
                    <a:pt x="3072" y="9302"/>
                    <a:pt x="3072" y="9302"/>
                  </a:cubicBezTo>
                  <a:lnTo>
                    <a:pt x="7569" y="5217"/>
                  </a:lnTo>
                  <a:cubicBezTo>
                    <a:pt x="7569" y="5217"/>
                    <a:pt x="5574" y="403"/>
                    <a:pt x="4117" y="54"/>
                  </a:cubicBezTo>
                  <a:cubicBezTo>
                    <a:pt x="3971" y="18"/>
                    <a:pt x="3827" y="1"/>
                    <a:pt x="3685" y="1"/>
                  </a:cubicBezTo>
                  <a:close/>
                </a:path>
              </a:pathLst>
            </a:custGeom>
            <a:solidFill>
              <a:srgbClr val="F257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460;p31"/>
            <p:cNvSpPr/>
            <p:nvPr/>
          </p:nvSpPr>
          <p:spPr>
            <a:xfrm>
              <a:off x="6423875" y="3534000"/>
              <a:ext cx="92650" cy="87125"/>
            </a:xfrm>
            <a:custGeom>
              <a:avLst/>
              <a:gdLst/>
              <a:ahLst/>
              <a:cxnLst/>
              <a:rect l="l" t="t" r="r" b="b"/>
              <a:pathLst>
                <a:path w="3706" h="3485" extrusionOk="0">
                  <a:moveTo>
                    <a:pt x="2882" y="1"/>
                  </a:moveTo>
                  <a:lnTo>
                    <a:pt x="0" y="571"/>
                  </a:lnTo>
                  <a:lnTo>
                    <a:pt x="824" y="3452"/>
                  </a:lnTo>
                  <a:lnTo>
                    <a:pt x="3706" y="3484"/>
                  </a:lnTo>
                  <a:lnTo>
                    <a:pt x="2882" y="1"/>
                  </a:lnTo>
                  <a:close/>
                </a:path>
              </a:pathLst>
            </a:custGeom>
            <a:solidFill>
              <a:srgbClr val="FF8B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461;p31"/>
            <p:cNvSpPr/>
            <p:nvPr/>
          </p:nvSpPr>
          <p:spPr>
            <a:xfrm>
              <a:off x="6015350" y="3407325"/>
              <a:ext cx="520975" cy="338875"/>
            </a:xfrm>
            <a:custGeom>
              <a:avLst/>
              <a:gdLst/>
              <a:ahLst/>
              <a:cxnLst/>
              <a:rect l="l" t="t" r="r" b="b"/>
              <a:pathLst>
                <a:path w="20839" h="13555" extrusionOk="0">
                  <a:moveTo>
                    <a:pt x="1805" y="1"/>
                  </a:moveTo>
                  <a:cubicBezTo>
                    <a:pt x="729" y="1"/>
                    <a:pt x="0" y="887"/>
                    <a:pt x="190" y="1964"/>
                  </a:cubicBezTo>
                  <a:lnTo>
                    <a:pt x="1932" y="11560"/>
                  </a:lnTo>
                  <a:cubicBezTo>
                    <a:pt x="2122" y="12636"/>
                    <a:pt x="3167" y="13555"/>
                    <a:pt x="4276" y="13555"/>
                  </a:cubicBezTo>
                  <a:lnTo>
                    <a:pt x="19002" y="13555"/>
                  </a:lnTo>
                  <a:cubicBezTo>
                    <a:pt x="20110" y="13555"/>
                    <a:pt x="20838" y="12636"/>
                    <a:pt x="20648" y="11560"/>
                  </a:cubicBezTo>
                  <a:lnTo>
                    <a:pt x="18875" y="1964"/>
                  </a:lnTo>
                  <a:cubicBezTo>
                    <a:pt x="18685" y="887"/>
                    <a:pt x="17640" y="1"/>
                    <a:pt x="16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462;p31"/>
            <p:cNvSpPr/>
            <p:nvPr/>
          </p:nvSpPr>
          <p:spPr>
            <a:xfrm>
              <a:off x="6015350" y="3407325"/>
              <a:ext cx="514650" cy="338875"/>
            </a:xfrm>
            <a:custGeom>
              <a:avLst/>
              <a:gdLst/>
              <a:ahLst/>
              <a:cxnLst/>
              <a:rect l="l" t="t" r="r" b="b"/>
              <a:pathLst>
                <a:path w="20586" h="13555" extrusionOk="0">
                  <a:moveTo>
                    <a:pt x="1805" y="1"/>
                  </a:moveTo>
                  <a:cubicBezTo>
                    <a:pt x="729" y="1"/>
                    <a:pt x="0" y="887"/>
                    <a:pt x="190" y="1964"/>
                  </a:cubicBezTo>
                  <a:lnTo>
                    <a:pt x="1932" y="11560"/>
                  </a:lnTo>
                  <a:cubicBezTo>
                    <a:pt x="2122" y="12636"/>
                    <a:pt x="3167" y="13555"/>
                    <a:pt x="4276" y="13555"/>
                  </a:cubicBezTo>
                  <a:lnTo>
                    <a:pt x="18748" y="13555"/>
                  </a:lnTo>
                  <a:cubicBezTo>
                    <a:pt x="19857" y="13555"/>
                    <a:pt x="20585" y="12636"/>
                    <a:pt x="20363" y="11560"/>
                  </a:cubicBezTo>
                  <a:lnTo>
                    <a:pt x="18622" y="1964"/>
                  </a:lnTo>
                  <a:cubicBezTo>
                    <a:pt x="18432" y="887"/>
                    <a:pt x="17355" y="1"/>
                    <a:pt x="16278" y="1"/>
                  </a:cubicBezTo>
                  <a:close/>
                </a:path>
              </a:pathLst>
            </a:custGeom>
            <a:solidFill>
              <a:srgbClr val="407B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463;p31"/>
            <p:cNvSpPr/>
            <p:nvPr/>
          </p:nvSpPr>
          <p:spPr>
            <a:xfrm>
              <a:off x="6020100" y="3543850"/>
              <a:ext cx="44350" cy="97850"/>
            </a:xfrm>
            <a:custGeom>
              <a:avLst/>
              <a:gdLst/>
              <a:ahLst/>
              <a:cxnLst/>
              <a:rect l="l" t="t" r="r" b="b"/>
              <a:pathLst>
                <a:path w="1774" h="3914" extrusionOk="0">
                  <a:moveTo>
                    <a:pt x="920" y="0"/>
                  </a:moveTo>
                  <a:cubicBezTo>
                    <a:pt x="795" y="0"/>
                    <a:pt x="669" y="46"/>
                    <a:pt x="570" y="145"/>
                  </a:cubicBezTo>
                  <a:lnTo>
                    <a:pt x="0" y="778"/>
                  </a:lnTo>
                  <a:lnTo>
                    <a:pt x="539" y="3914"/>
                  </a:lnTo>
                  <a:lnTo>
                    <a:pt x="1774" y="2773"/>
                  </a:lnTo>
                  <a:lnTo>
                    <a:pt x="1425" y="430"/>
                  </a:lnTo>
                  <a:cubicBezTo>
                    <a:pt x="1384" y="161"/>
                    <a:pt x="1154" y="0"/>
                    <a:pt x="920" y="0"/>
                  </a:cubicBezTo>
                  <a:close/>
                </a:path>
              </a:pathLst>
            </a:custGeom>
            <a:solidFill>
              <a:srgbClr val="FF8B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5" name="مستطيل 134"/>
          <p:cNvSpPr/>
          <p:nvPr/>
        </p:nvSpPr>
        <p:spPr>
          <a:xfrm>
            <a:off x="150526" y="120662"/>
            <a:ext cx="2047355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ar-JO" sz="1800" b="1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bo2sadam" pitchFamily="2" charset="-78"/>
                <a:cs typeface="abo2sadam" pitchFamily="2" charset="-78"/>
              </a:rPr>
              <a:t>إعداد : هدى النشواتي</a:t>
            </a:r>
            <a:endParaRPr lang="ar-SA" sz="1800" b="1" cap="none" spc="50" dirty="0">
              <a:ln w="11430"/>
              <a:solidFill>
                <a:schemeClr val="tx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bo2sadam" pitchFamily="2" charset="-78"/>
              <a:cs typeface="abo2sadam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" name="Google Shape;860;p34"/>
          <p:cNvSpPr/>
          <p:nvPr/>
        </p:nvSpPr>
        <p:spPr>
          <a:xfrm>
            <a:off x="7854779" y="2009699"/>
            <a:ext cx="630900" cy="63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1" name="Google Shape;861;p34"/>
          <p:cNvSpPr/>
          <p:nvPr/>
        </p:nvSpPr>
        <p:spPr>
          <a:xfrm>
            <a:off x="7816844" y="3386560"/>
            <a:ext cx="630900" cy="63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3" name="Google Shape;863;p34"/>
          <p:cNvSpPr/>
          <p:nvPr/>
        </p:nvSpPr>
        <p:spPr>
          <a:xfrm>
            <a:off x="7845590" y="850031"/>
            <a:ext cx="630900" cy="63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6" name="Google Shape;866;p34"/>
          <p:cNvSpPr txBox="1">
            <a:spLocks noGrp="1"/>
          </p:cNvSpPr>
          <p:nvPr>
            <p:ph type="title" idx="2"/>
          </p:nvPr>
        </p:nvSpPr>
        <p:spPr>
          <a:xfrm>
            <a:off x="7801136" y="933918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01</a:t>
            </a:r>
            <a:endParaRPr dirty="0"/>
          </a:p>
        </p:txBody>
      </p:sp>
      <p:sp>
        <p:nvSpPr>
          <p:cNvPr id="869" name="Google Shape;869;p34"/>
          <p:cNvSpPr txBox="1">
            <a:spLocks noGrp="1"/>
          </p:cNvSpPr>
          <p:nvPr>
            <p:ph type="title" idx="5"/>
          </p:nvPr>
        </p:nvSpPr>
        <p:spPr>
          <a:xfrm>
            <a:off x="7810325" y="2090603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02</a:t>
            </a:r>
            <a:endParaRPr dirty="0"/>
          </a:p>
        </p:txBody>
      </p:sp>
      <p:sp>
        <p:nvSpPr>
          <p:cNvPr id="872" name="Google Shape;872;p34"/>
          <p:cNvSpPr txBox="1">
            <a:spLocks noGrp="1"/>
          </p:cNvSpPr>
          <p:nvPr>
            <p:ph type="title" idx="8"/>
          </p:nvPr>
        </p:nvSpPr>
        <p:spPr>
          <a:xfrm>
            <a:off x="7772390" y="3464482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03</a:t>
            </a:r>
            <a:endParaRPr dirty="0"/>
          </a:p>
        </p:txBody>
      </p:sp>
      <p:grpSp>
        <p:nvGrpSpPr>
          <p:cNvPr id="878" name="Google Shape;878;p34"/>
          <p:cNvGrpSpPr/>
          <p:nvPr/>
        </p:nvGrpSpPr>
        <p:grpSpPr>
          <a:xfrm rot="728172">
            <a:off x="30506" y="-352402"/>
            <a:ext cx="1784276" cy="1783851"/>
            <a:chOff x="5448300" y="1526500"/>
            <a:chExt cx="1154925" cy="1154650"/>
          </a:xfrm>
        </p:grpSpPr>
        <p:sp>
          <p:nvSpPr>
            <p:cNvPr id="879" name="Google Shape;879;p34"/>
            <p:cNvSpPr/>
            <p:nvPr/>
          </p:nvSpPr>
          <p:spPr>
            <a:xfrm>
              <a:off x="5466750" y="1544975"/>
              <a:ext cx="1136475" cy="1136175"/>
            </a:xfrm>
            <a:custGeom>
              <a:avLst/>
              <a:gdLst/>
              <a:ahLst/>
              <a:cxnLst/>
              <a:rect l="l" t="t" r="r" b="b"/>
              <a:pathLst>
                <a:path w="45459" h="45447" extrusionOk="0">
                  <a:moveTo>
                    <a:pt x="4132" y="11370"/>
                  </a:moveTo>
                  <a:cubicBezTo>
                    <a:pt x="4882" y="11370"/>
                    <a:pt x="5501" y="11990"/>
                    <a:pt x="5501" y="12740"/>
                  </a:cubicBezTo>
                  <a:cubicBezTo>
                    <a:pt x="5501" y="13502"/>
                    <a:pt x="4882" y="14109"/>
                    <a:pt x="4132" y="14109"/>
                  </a:cubicBezTo>
                  <a:cubicBezTo>
                    <a:pt x="3370" y="14109"/>
                    <a:pt x="2762" y="13502"/>
                    <a:pt x="2762" y="12740"/>
                  </a:cubicBezTo>
                  <a:cubicBezTo>
                    <a:pt x="2762" y="11990"/>
                    <a:pt x="3370" y="11370"/>
                    <a:pt x="4132" y="11370"/>
                  </a:cubicBezTo>
                  <a:close/>
                  <a:moveTo>
                    <a:pt x="3334" y="29563"/>
                  </a:moveTo>
                  <a:cubicBezTo>
                    <a:pt x="4084" y="29563"/>
                    <a:pt x="4703" y="30170"/>
                    <a:pt x="4703" y="30932"/>
                  </a:cubicBezTo>
                  <a:cubicBezTo>
                    <a:pt x="4703" y="31694"/>
                    <a:pt x="4096" y="32302"/>
                    <a:pt x="3334" y="32302"/>
                  </a:cubicBezTo>
                  <a:cubicBezTo>
                    <a:pt x="2584" y="32302"/>
                    <a:pt x="1965" y="31694"/>
                    <a:pt x="1965" y="30932"/>
                  </a:cubicBezTo>
                  <a:cubicBezTo>
                    <a:pt x="1965" y="30170"/>
                    <a:pt x="2584" y="29563"/>
                    <a:pt x="3334" y="29563"/>
                  </a:cubicBezTo>
                  <a:close/>
                  <a:moveTo>
                    <a:pt x="1893" y="0"/>
                  </a:moveTo>
                  <a:lnTo>
                    <a:pt x="0" y="43565"/>
                  </a:lnTo>
                  <a:lnTo>
                    <a:pt x="43565" y="45446"/>
                  </a:lnTo>
                  <a:lnTo>
                    <a:pt x="45458" y="1893"/>
                  </a:lnTo>
                  <a:lnTo>
                    <a:pt x="1893" y="0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34"/>
            <p:cNvSpPr/>
            <p:nvPr/>
          </p:nvSpPr>
          <p:spPr>
            <a:xfrm>
              <a:off x="5448300" y="1526500"/>
              <a:ext cx="1136175" cy="1135875"/>
            </a:xfrm>
            <a:custGeom>
              <a:avLst/>
              <a:gdLst/>
              <a:ahLst/>
              <a:cxnLst/>
              <a:rect l="l" t="t" r="r" b="b"/>
              <a:pathLst>
                <a:path w="45447" h="45435" extrusionOk="0">
                  <a:moveTo>
                    <a:pt x="4120" y="11371"/>
                  </a:moveTo>
                  <a:cubicBezTo>
                    <a:pt x="4882" y="11371"/>
                    <a:pt x="5489" y="11978"/>
                    <a:pt x="5489" y="12740"/>
                  </a:cubicBezTo>
                  <a:cubicBezTo>
                    <a:pt x="5489" y="13502"/>
                    <a:pt x="4882" y="14110"/>
                    <a:pt x="4120" y="14110"/>
                  </a:cubicBezTo>
                  <a:cubicBezTo>
                    <a:pt x="3358" y="14110"/>
                    <a:pt x="2750" y="13491"/>
                    <a:pt x="2750" y="12740"/>
                  </a:cubicBezTo>
                  <a:cubicBezTo>
                    <a:pt x="2750" y="11978"/>
                    <a:pt x="3358" y="11371"/>
                    <a:pt x="4120" y="11371"/>
                  </a:cubicBezTo>
                  <a:close/>
                  <a:moveTo>
                    <a:pt x="3334" y="29552"/>
                  </a:moveTo>
                  <a:cubicBezTo>
                    <a:pt x="4072" y="29552"/>
                    <a:pt x="4703" y="30171"/>
                    <a:pt x="4703" y="30921"/>
                  </a:cubicBezTo>
                  <a:cubicBezTo>
                    <a:pt x="4703" y="31683"/>
                    <a:pt x="4096" y="32291"/>
                    <a:pt x="3334" y="32291"/>
                  </a:cubicBezTo>
                  <a:cubicBezTo>
                    <a:pt x="2572" y="32291"/>
                    <a:pt x="1965" y="31683"/>
                    <a:pt x="1965" y="30921"/>
                  </a:cubicBezTo>
                  <a:cubicBezTo>
                    <a:pt x="1965" y="30171"/>
                    <a:pt x="2572" y="29552"/>
                    <a:pt x="3334" y="29552"/>
                  </a:cubicBezTo>
                  <a:close/>
                  <a:moveTo>
                    <a:pt x="1893" y="1"/>
                  </a:moveTo>
                  <a:lnTo>
                    <a:pt x="0" y="43566"/>
                  </a:lnTo>
                  <a:lnTo>
                    <a:pt x="43565" y="45435"/>
                  </a:lnTo>
                  <a:lnTo>
                    <a:pt x="45446" y="1882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34"/>
            <p:cNvSpPr/>
            <p:nvPr/>
          </p:nvSpPr>
          <p:spPr>
            <a:xfrm>
              <a:off x="5448300" y="1526800"/>
              <a:ext cx="185750" cy="1094800"/>
            </a:xfrm>
            <a:custGeom>
              <a:avLst/>
              <a:gdLst/>
              <a:ahLst/>
              <a:cxnLst/>
              <a:rect l="l" t="t" r="r" b="b"/>
              <a:pathLst>
                <a:path w="7430" h="43792" extrusionOk="0">
                  <a:moveTo>
                    <a:pt x="4120" y="11359"/>
                  </a:moveTo>
                  <a:cubicBezTo>
                    <a:pt x="4882" y="11359"/>
                    <a:pt x="5489" y="11966"/>
                    <a:pt x="5489" y="12728"/>
                  </a:cubicBezTo>
                  <a:cubicBezTo>
                    <a:pt x="5489" y="13490"/>
                    <a:pt x="4882" y="14098"/>
                    <a:pt x="4120" y="14098"/>
                  </a:cubicBezTo>
                  <a:cubicBezTo>
                    <a:pt x="3358" y="14098"/>
                    <a:pt x="2750" y="13479"/>
                    <a:pt x="2750" y="12728"/>
                  </a:cubicBezTo>
                  <a:cubicBezTo>
                    <a:pt x="2750" y="11966"/>
                    <a:pt x="3358" y="11359"/>
                    <a:pt x="4120" y="11359"/>
                  </a:cubicBezTo>
                  <a:close/>
                  <a:moveTo>
                    <a:pt x="3334" y="29540"/>
                  </a:moveTo>
                  <a:cubicBezTo>
                    <a:pt x="4072" y="29540"/>
                    <a:pt x="4703" y="30159"/>
                    <a:pt x="4703" y="30909"/>
                  </a:cubicBezTo>
                  <a:cubicBezTo>
                    <a:pt x="4703" y="31671"/>
                    <a:pt x="4096" y="32279"/>
                    <a:pt x="3334" y="32279"/>
                  </a:cubicBezTo>
                  <a:cubicBezTo>
                    <a:pt x="2572" y="32279"/>
                    <a:pt x="1965" y="31671"/>
                    <a:pt x="1965" y="30909"/>
                  </a:cubicBezTo>
                  <a:cubicBezTo>
                    <a:pt x="1965" y="30159"/>
                    <a:pt x="2572" y="29540"/>
                    <a:pt x="3334" y="29540"/>
                  </a:cubicBezTo>
                  <a:close/>
                  <a:moveTo>
                    <a:pt x="1893" y="1"/>
                  </a:moveTo>
                  <a:lnTo>
                    <a:pt x="0" y="43554"/>
                  </a:lnTo>
                  <a:lnTo>
                    <a:pt x="5536" y="43792"/>
                  </a:lnTo>
                  <a:lnTo>
                    <a:pt x="7430" y="239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rgbClr val="AD91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882" name="Google Shape;882;p34"/>
          <p:cNvCxnSpPr/>
          <p:nvPr/>
        </p:nvCxnSpPr>
        <p:spPr>
          <a:xfrm>
            <a:off x="5319136" y="1775685"/>
            <a:ext cx="29016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883" name="Google Shape;883;p34"/>
          <p:cNvCxnSpPr/>
          <p:nvPr/>
        </p:nvCxnSpPr>
        <p:spPr>
          <a:xfrm>
            <a:off x="5289521" y="3091446"/>
            <a:ext cx="29016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884" name="Google Shape;884;p34"/>
          <p:cNvCxnSpPr/>
          <p:nvPr/>
        </p:nvCxnSpPr>
        <p:spPr>
          <a:xfrm>
            <a:off x="5307293" y="4337252"/>
            <a:ext cx="29016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36" name="صورة 1"/>
          <p:cNvPicPr>
            <a:picLocks noChangeAspect="1"/>
          </p:cNvPicPr>
          <p:nvPr/>
        </p:nvPicPr>
        <p:blipFill>
          <a:blip r:embed="rId3">
            <a:clrChange>
              <a:clrFrom>
                <a:srgbClr val="4E4E4E">
                  <a:alpha val="30588"/>
                </a:srgbClr>
              </a:clrFrom>
              <a:clrTo>
                <a:srgbClr val="4E4E4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643" y="1108549"/>
            <a:ext cx="2977295" cy="249779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122805" y="942527"/>
            <a:ext cx="26940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2400" dirty="0" smtClean="0">
                <a:latin typeface="abo2sadam" panose="02000500040000020004" pitchFamily="2" charset="-78"/>
                <a:cs typeface="abo2sadam" panose="02000500040000020004" pitchFamily="2" charset="-78"/>
              </a:rPr>
              <a:t>التحكم بهوامش الصفحة</a:t>
            </a:r>
            <a:endParaRPr lang="en-US" sz="2400" dirty="0">
              <a:latin typeface="abo2sadam" panose="02000500040000020004" pitchFamily="2" charset="-78"/>
              <a:cs typeface="abo2sadam" panose="02000500040000020004" pitchFamily="2" charset="-78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160740" y="2173060"/>
            <a:ext cx="26940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2400" dirty="0" smtClean="0">
                <a:latin typeface="abo2sadam" panose="02000500040000020004" pitchFamily="2" charset="-78"/>
                <a:cs typeface="abo2sadam" panose="02000500040000020004" pitchFamily="2" charset="-78"/>
              </a:rPr>
              <a:t>التحكم باتجاه الصفحة</a:t>
            </a:r>
            <a:endParaRPr lang="en-US" sz="2400" dirty="0">
              <a:latin typeface="abo2sadam" panose="02000500040000020004" pitchFamily="2" charset="-78"/>
              <a:cs typeface="abo2sadam" panose="02000500040000020004" pitchFamily="2" charset="-78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078351" y="3469017"/>
            <a:ext cx="26940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2400" dirty="0" smtClean="0">
                <a:latin typeface="abo2sadam" panose="02000500040000020004" pitchFamily="2" charset="-78"/>
                <a:cs typeface="abo2sadam" panose="02000500040000020004" pitchFamily="2" charset="-78"/>
              </a:rPr>
              <a:t>ترقيم الصفحات</a:t>
            </a:r>
            <a:endParaRPr lang="en-US" sz="2400" dirty="0">
              <a:latin typeface="abo2sadam" panose="02000500040000020004" pitchFamily="2" charset="-78"/>
              <a:cs typeface="abo2sadam" panose="02000500040000020004" pitchFamily="2" charset="-78"/>
            </a:endParaRPr>
          </a:p>
        </p:txBody>
      </p:sp>
      <p:grpSp>
        <p:nvGrpSpPr>
          <p:cNvPr id="41" name="Google Shape;2805;p55"/>
          <p:cNvGrpSpPr/>
          <p:nvPr/>
        </p:nvGrpSpPr>
        <p:grpSpPr>
          <a:xfrm flipH="1">
            <a:off x="3325916" y="1222917"/>
            <a:ext cx="2243069" cy="3646768"/>
            <a:chOff x="5996356" y="910820"/>
            <a:chExt cx="2243069" cy="3646768"/>
          </a:xfrm>
        </p:grpSpPr>
        <p:sp>
          <p:nvSpPr>
            <p:cNvPr id="42" name="Google Shape;2806;p55"/>
            <p:cNvSpPr/>
            <p:nvPr/>
          </p:nvSpPr>
          <p:spPr>
            <a:xfrm>
              <a:off x="7105131" y="4162437"/>
              <a:ext cx="138015" cy="246749"/>
            </a:xfrm>
            <a:custGeom>
              <a:avLst/>
              <a:gdLst/>
              <a:ahLst/>
              <a:cxnLst/>
              <a:rect l="l" t="t" r="r" b="b"/>
              <a:pathLst>
                <a:path w="4624" h="8267" extrusionOk="0">
                  <a:moveTo>
                    <a:pt x="1615" y="0"/>
                  </a:moveTo>
                  <a:lnTo>
                    <a:pt x="0" y="7221"/>
                  </a:lnTo>
                  <a:lnTo>
                    <a:pt x="3009" y="8266"/>
                  </a:lnTo>
                  <a:lnTo>
                    <a:pt x="4624" y="1046"/>
                  </a:lnTo>
                  <a:lnTo>
                    <a:pt x="1615" y="0"/>
                  </a:lnTo>
                  <a:close/>
                </a:path>
              </a:pathLst>
            </a:custGeom>
            <a:solidFill>
              <a:srgbClr val="FF8B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2807;p55"/>
            <p:cNvSpPr/>
            <p:nvPr/>
          </p:nvSpPr>
          <p:spPr>
            <a:xfrm>
              <a:off x="7128740" y="4162437"/>
              <a:ext cx="114405" cy="142761"/>
            </a:xfrm>
            <a:custGeom>
              <a:avLst/>
              <a:gdLst/>
              <a:ahLst/>
              <a:cxnLst/>
              <a:rect l="l" t="t" r="r" b="b"/>
              <a:pathLst>
                <a:path w="3833" h="4783" extrusionOk="0">
                  <a:moveTo>
                    <a:pt x="824" y="0"/>
                  </a:moveTo>
                  <a:lnTo>
                    <a:pt x="1" y="3737"/>
                  </a:lnTo>
                  <a:lnTo>
                    <a:pt x="3009" y="4782"/>
                  </a:lnTo>
                  <a:lnTo>
                    <a:pt x="3833" y="1046"/>
                  </a:lnTo>
                  <a:lnTo>
                    <a:pt x="824" y="0"/>
                  </a:lnTo>
                  <a:close/>
                </a:path>
              </a:pathLst>
            </a:custGeom>
            <a:solidFill>
              <a:srgbClr val="EF78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2808;p55"/>
            <p:cNvSpPr/>
            <p:nvPr/>
          </p:nvSpPr>
          <p:spPr>
            <a:xfrm>
              <a:off x="7887792" y="4240876"/>
              <a:ext cx="169205" cy="219349"/>
            </a:xfrm>
            <a:custGeom>
              <a:avLst/>
              <a:gdLst/>
              <a:ahLst/>
              <a:cxnLst/>
              <a:rect l="l" t="t" r="r" b="b"/>
              <a:pathLst>
                <a:path w="5669" h="7349" extrusionOk="0">
                  <a:moveTo>
                    <a:pt x="0" y="1"/>
                  </a:moveTo>
                  <a:lnTo>
                    <a:pt x="2470" y="7348"/>
                  </a:lnTo>
                  <a:lnTo>
                    <a:pt x="5669" y="7348"/>
                  </a:lnTo>
                  <a:lnTo>
                    <a:pt x="3167" y="1"/>
                  </a:lnTo>
                  <a:close/>
                </a:path>
              </a:pathLst>
            </a:custGeom>
            <a:solidFill>
              <a:srgbClr val="FF8B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2809;p55"/>
            <p:cNvSpPr/>
            <p:nvPr/>
          </p:nvSpPr>
          <p:spPr>
            <a:xfrm>
              <a:off x="7887792" y="4240876"/>
              <a:ext cx="133299" cy="113480"/>
            </a:xfrm>
            <a:custGeom>
              <a:avLst/>
              <a:gdLst/>
              <a:ahLst/>
              <a:cxnLst/>
              <a:rect l="l" t="t" r="r" b="b"/>
              <a:pathLst>
                <a:path w="4466" h="3802" extrusionOk="0">
                  <a:moveTo>
                    <a:pt x="0" y="1"/>
                  </a:moveTo>
                  <a:lnTo>
                    <a:pt x="1267" y="3801"/>
                  </a:lnTo>
                  <a:lnTo>
                    <a:pt x="4465" y="3801"/>
                  </a:lnTo>
                  <a:lnTo>
                    <a:pt x="3167" y="1"/>
                  </a:lnTo>
                  <a:close/>
                </a:path>
              </a:pathLst>
            </a:custGeom>
            <a:solidFill>
              <a:srgbClr val="EF78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2810;p55"/>
            <p:cNvSpPr/>
            <p:nvPr/>
          </p:nvSpPr>
          <p:spPr>
            <a:xfrm>
              <a:off x="7765835" y="4449779"/>
              <a:ext cx="327039" cy="107809"/>
            </a:xfrm>
            <a:custGeom>
              <a:avLst/>
              <a:gdLst/>
              <a:ahLst/>
              <a:cxnLst/>
              <a:rect l="l" t="t" r="r" b="b"/>
              <a:pathLst>
                <a:path w="10957" h="3612" extrusionOk="0">
                  <a:moveTo>
                    <a:pt x="6145" y="1"/>
                  </a:moveTo>
                  <a:cubicBezTo>
                    <a:pt x="5955" y="1"/>
                    <a:pt x="5765" y="64"/>
                    <a:pt x="5638" y="191"/>
                  </a:cubicBezTo>
                  <a:cubicBezTo>
                    <a:pt x="4846" y="888"/>
                    <a:pt x="2978" y="1616"/>
                    <a:pt x="539" y="2154"/>
                  </a:cubicBezTo>
                  <a:cubicBezTo>
                    <a:pt x="1" y="2281"/>
                    <a:pt x="191" y="3611"/>
                    <a:pt x="1521" y="3611"/>
                  </a:cubicBezTo>
                  <a:cubicBezTo>
                    <a:pt x="2851" y="3611"/>
                    <a:pt x="5765" y="3484"/>
                    <a:pt x="6715" y="3484"/>
                  </a:cubicBezTo>
                  <a:cubicBezTo>
                    <a:pt x="8298" y="3484"/>
                    <a:pt x="9185" y="3579"/>
                    <a:pt x="10452" y="3579"/>
                  </a:cubicBezTo>
                  <a:cubicBezTo>
                    <a:pt x="10466" y="3581"/>
                    <a:pt x="10481" y="3582"/>
                    <a:pt x="10495" y="3582"/>
                  </a:cubicBezTo>
                  <a:cubicBezTo>
                    <a:pt x="10759" y="3582"/>
                    <a:pt x="10957" y="3311"/>
                    <a:pt x="10927" y="3041"/>
                  </a:cubicBezTo>
                  <a:lnTo>
                    <a:pt x="10293" y="191"/>
                  </a:lnTo>
                  <a:cubicBezTo>
                    <a:pt x="10262" y="64"/>
                    <a:pt x="10135" y="1"/>
                    <a:pt x="10008" y="1"/>
                  </a:cubicBezTo>
                  <a:close/>
                </a:path>
              </a:pathLst>
            </a:custGeom>
            <a:solidFill>
              <a:srgbClr val="2A43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2811;p55"/>
            <p:cNvSpPr/>
            <p:nvPr/>
          </p:nvSpPr>
          <p:spPr>
            <a:xfrm>
              <a:off x="6860202" y="4357102"/>
              <a:ext cx="352708" cy="152043"/>
            </a:xfrm>
            <a:custGeom>
              <a:avLst/>
              <a:gdLst/>
              <a:ahLst/>
              <a:cxnLst/>
              <a:rect l="l" t="t" r="r" b="b"/>
              <a:pathLst>
                <a:path w="11817" h="5094" extrusionOk="0">
                  <a:moveTo>
                    <a:pt x="570" y="0"/>
                  </a:moveTo>
                  <a:cubicBezTo>
                    <a:pt x="64" y="0"/>
                    <a:pt x="0" y="1310"/>
                    <a:pt x="1207" y="1712"/>
                  </a:cubicBezTo>
                  <a:cubicBezTo>
                    <a:pt x="3234" y="2441"/>
                    <a:pt x="4786" y="2852"/>
                    <a:pt x="6528" y="3454"/>
                  </a:cubicBezTo>
                  <a:cubicBezTo>
                    <a:pt x="8016" y="3961"/>
                    <a:pt x="9695" y="4626"/>
                    <a:pt x="10866" y="5069"/>
                  </a:cubicBezTo>
                  <a:cubicBezTo>
                    <a:pt x="10917" y="5086"/>
                    <a:pt x="10967" y="5094"/>
                    <a:pt x="11016" y="5094"/>
                  </a:cubicBezTo>
                  <a:cubicBezTo>
                    <a:pt x="11244" y="5094"/>
                    <a:pt x="11442" y="4924"/>
                    <a:pt x="11468" y="4689"/>
                  </a:cubicBezTo>
                  <a:lnTo>
                    <a:pt x="11816" y="1807"/>
                  </a:lnTo>
                  <a:cubicBezTo>
                    <a:pt x="11816" y="1681"/>
                    <a:pt x="11753" y="1554"/>
                    <a:pt x="11626" y="1522"/>
                  </a:cubicBezTo>
                  <a:lnTo>
                    <a:pt x="8364" y="382"/>
                  </a:lnTo>
                  <a:cubicBezTo>
                    <a:pt x="8208" y="330"/>
                    <a:pt x="8060" y="306"/>
                    <a:pt x="7912" y="306"/>
                  </a:cubicBezTo>
                  <a:cubicBezTo>
                    <a:pt x="7791" y="306"/>
                    <a:pt x="7669" y="322"/>
                    <a:pt x="7541" y="351"/>
                  </a:cubicBezTo>
                  <a:cubicBezTo>
                    <a:pt x="6825" y="507"/>
                    <a:pt x="6155" y="567"/>
                    <a:pt x="5502" y="567"/>
                  </a:cubicBezTo>
                  <a:cubicBezTo>
                    <a:pt x="3901" y="567"/>
                    <a:pt x="2405" y="205"/>
                    <a:pt x="606" y="2"/>
                  </a:cubicBezTo>
                  <a:cubicBezTo>
                    <a:pt x="593" y="1"/>
                    <a:pt x="581" y="0"/>
                    <a:pt x="570" y="0"/>
                  </a:cubicBezTo>
                  <a:close/>
                </a:path>
              </a:pathLst>
            </a:custGeom>
            <a:solidFill>
              <a:srgbClr val="2A43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2812;p55"/>
            <p:cNvSpPr/>
            <p:nvPr/>
          </p:nvSpPr>
          <p:spPr>
            <a:xfrm>
              <a:off x="5996356" y="1279467"/>
              <a:ext cx="975506" cy="880054"/>
            </a:xfrm>
            <a:custGeom>
              <a:avLst/>
              <a:gdLst/>
              <a:ahLst/>
              <a:cxnLst/>
              <a:rect l="l" t="t" r="r" b="b"/>
              <a:pathLst>
                <a:path w="32683" h="29485" extrusionOk="0">
                  <a:moveTo>
                    <a:pt x="254" y="0"/>
                  </a:moveTo>
                  <a:lnTo>
                    <a:pt x="0" y="317"/>
                  </a:lnTo>
                  <a:lnTo>
                    <a:pt x="32144" y="29484"/>
                  </a:lnTo>
                  <a:lnTo>
                    <a:pt x="32683" y="28882"/>
                  </a:lnTo>
                  <a:lnTo>
                    <a:pt x="254" y="0"/>
                  </a:lnTo>
                  <a:close/>
                </a:path>
              </a:pathLst>
            </a:custGeom>
            <a:solidFill>
              <a:srgbClr val="2A43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2813;p55"/>
            <p:cNvSpPr/>
            <p:nvPr/>
          </p:nvSpPr>
          <p:spPr>
            <a:xfrm>
              <a:off x="6879215" y="1562093"/>
              <a:ext cx="745829" cy="535196"/>
            </a:xfrm>
            <a:custGeom>
              <a:avLst/>
              <a:gdLst/>
              <a:ahLst/>
              <a:cxnLst/>
              <a:rect l="l" t="t" r="r" b="b"/>
              <a:pathLst>
                <a:path w="24988" h="17931" extrusionOk="0">
                  <a:moveTo>
                    <a:pt x="20427" y="0"/>
                  </a:moveTo>
                  <a:cubicBezTo>
                    <a:pt x="20237" y="507"/>
                    <a:pt x="20015" y="1109"/>
                    <a:pt x="19793" y="1679"/>
                  </a:cubicBezTo>
                  <a:cubicBezTo>
                    <a:pt x="19540" y="2249"/>
                    <a:pt x="19318" y="2787"/>
                    <a:pt x="19065" y="3357"/>
                  </a:cubicBezTo>
                  <a:cubicBezTo>
                    <a:pt x="18590" y="4466"/>
                    <a:pt x="18052" y="5574"/>
                    <a:pt x="17513" y="6619"/>
                  </a:cubicBezTo>
                  <a:cubicBezTo>
                    <a:pt x="16943" y="7696"/>
                    <a:pt x="16341" y="8709"/>
                    <a:pt x="15708" y="9659"/>
                  </a:cubicBezTo>
                  <a:cubicBezTo>
                    <a:pt x="15075" y="10609"/>
                    <a:pt x="14378" y="11496"/>
                    <a:pt x="13650" y="12161"/>
                  </a:cubicBezTo>
                  <a:lnTo>
                    <a:pt x="13365" y="12415"/>
                  </a:lnTo>
                  <a:cubicBezTo>
                    <a:pt x="13270" y="12478"/>
                    <a:pt x="13175" y="12541"/>
                    <a:pt x="13111" y="12605"/>
                  </a:cubicBezTo>
                  <a:cubicBezTo>
                    <a:pt x="12921" y="12731"/>
                    <a:pt x="12731" y="12858"/>
                    <a:pt x="12510" y="12985"/>
                  </a:cubicBezTo>
                  <a:cubicBezTo>
                    <a:pt x="12098" y="13206"/>
                    <a:pt x="11623" y="13428"/>
                    <a:pt x="11116" y="13586"/>
                  </a:cubicBezTo>
                  <a:cubicBezTo>
                    <a:pt x="10103" y="13935"/>
                    <a:pt x="8963" y="14156"/>
                    <a:pt x="7791" y="14283"/>
                  </a:cubicBezTo>
                  <a:cubicBezTo>
                    <a:pt x="6619" y="14410"/>
                    <a:pt x="5416" y="14473"/>
                    <a:pt x="4181" y="14473"/>
                  </a:cubicBezTo>
                  <a:cubicBezTo>
                    <a:pt x="3579" y="14441"/>
                    <a:pt x="2977" y="14441"/>
                    <a:pt x="2344" y="14410"/>
                  </a:cubicBezTo>
                  <a:cubicBezTo>
                    <a:pt x="1742" y="14378"/>
                    <a:pt x="1109" y="14346"/>
                    <a:pt x="539" y="14283"/>
                  </a:cubicBezTo>
                  <a:lnTo>
                    <a:pt x="0" y="16627"/>
                  </a:lnTo>
                  <a:cubicBezTo>
                    <a:pt x="665" y="16848"/>
                    <a:pt x="1299" y="17007"/>
                    <a:pt x="1964" y="17165"/>
                  </a:cubicBezTo>
                  <a:cubicBezTo>
                    <a:pt x="2597" y="17292"/>
                    <a:pt x="3262" y="17450"/>
                    <a:pt x="3927" y="17545"/>
                  </a:cubicBezTo>
                  <a:cubicBezTo>
                    <a:pt x="5226" y="17767"/>
                    <a:pt x="6587" y="17925"/>
                    <a:pt x="7949" y="17925"/>
                  </a:cubicBezTo>
                  <a:cubicBezTo>
                    <a:pt x="8114" y="17929"/>
                    <a:pt x="8278" y="17931"/>
                    <a:pt x="8443" y="17931"/>
                  </a:cubicBezTo>
                  <a:cubicBezTo>
                    <a:pt x="9672" y="17931"/>
                    <a:pt x="10908" y="17820"/>
                    <a:pt x="12193" y="17513"/>
                  </a:cubicBezTo>
                  <a:cubicBezTo>
                    <a:pt x="12921" y="17355"/>
                    <a:pt x="13650" y="17133"/>
                    <a:pt x="14378" y="16785"/>
                  </a:cubicBezTo>
                  <a:cubicBezTo>
                    <a:pt x="14726" y="16658"/>
                    <a:pt x="15106" y="16436"/>
                    <a:pt x="15455" y="16246"/>
                  </a:cubicBezTo>
                  <a:cubicBezTo>
                    <a:pt x="15613" y="16120"/>
                    <a:pt x="15803" y="16025"/>
                    <a:pt x="15961" y="15898"/>
                  </a:cubicBezTo>
                  <a:lnTo>
                    <a:pt x="16436" y="15550"/>
                  </a:lnTo>
                  <a:cubicBezTo>
                    <a:pt x="17672" y="14600"/>
                    <a:pt x="18622" y="13491"/>
                    <a:pt x="19445" y="12383"/>
                  </a:cubicBezTo>
                  <a:cubicBezTo>
                    <a:pt x="20300" y="11274"/>
                    <a:pt x="21028" y="10103"/>
                    <a:pt x="21694" y="8931"/>
                  </a:cubicBezTo>
                  <a:cubicBezTo>
                    <a:pt x="22359" y="7759"/>
                    <a:pt x="22960" y="6556"/>
                    <a:pt x="23499" y="5321"/>
                  </a:cubicBezTo>
                  <a:cubicBezTo>
                    <a:pt x="23784" y="4719"/>
                    <a:pt x="24037" y="4117"/>
                    <a:pt x="24290" y="3484"/>
                  </a:cubicBezTo>
                  <a:cubicBezTo>
                    <a:pt x="24544" y="2882"/>
                    <a:pt x="24765" y="2280"/>
                    <a:pt x="24987" y="1584"/>
                  </a:cubicBezTo>
                  <a:lnTo>
                    <a:pt x="20427" y="0"/>
                  </a:lnTo>
                  <a:close/>
                </a:path>
              </a:pathLst>
            </a:custGeom>
            <a:solidFill>
              <a:srgbClr val="FF8B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2814;p55"/>
            <p:cNvSpPr/>
            <p:nvPr/>
          </p:nvSpPr>
          <p:spPr>
            <a:xfrm>
              <a:off x="7315914" y="1482937"/>
              <a:ext cx="367721" cy="416641"/>
            </a:xfrm>
            <a:custGeom>
              <a:avLst/>
              <a:gdLst/>
              <a:ahLst/>
              <a:cxnLst/>
              <a:rect l="l" t="t" r="r" b="b"/>
              <a:pathLst>
                <a:path w="12320" h="13959" extrusionOk="0">
                  <a:moveTo>
                    <a:pt x="8523" y="1"/>
                  </a:moveTo>
                  <a:cubicBezTo>
                    <a:pt x="7271" y="1"/>
                    <a:pt x="5847" y="668"/>
                    <a:pt x="4624" y="2051"/>
                  </a:cubicBezTo>
                  <a:cubicBezTo>
                    <a:pt x="2027" y="4996"/>
                    <a:pt x="0" y="8923"/>
                    <a:pt x="0" y="8923"/>
                  </a:cubicBezTo>
                  <a:lnTo>
                    <a:pt x="6841" y="13958"/>
                  </a:lnTo>
                  <a:cubicBezTo>
                    <a:pt x="6841" y="13958"/>
                    <a:pt x="12320" y="5629"/>
                    <a:pt x="11623" y="2684"/>
                  </a:cubicBezTo>
                  <a:cubicBezTo>
                    <a:pt x="11229" y="922"/>
                    <a:pt x="9995" y="1"/>
                    <a:pt x="8523" y="1"/>
                  </a:cubicBezTo>
                  <a:close/>
                </a:path>
              </a:pathLst>
            </a:custGeom>
            <a:solidFill>
              <a:srgbClr val="2A43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2815;p55"/>
            <p:cNvSpPr/>
            <p:nvPr/>
          </p:nvSpPr>
          <p:spPr>
            <a:xfrm>
              <a:off x="6805492" y="1965691"/>
              <a:ext cx="115331" cy="123002"/>
            </a:xfrm>
            <a:custGeom>
              <a:avLst/>
              <a:gdLst/>
              <a:ahLst/>
              <a:cxnLst/>
              <a:rect l="l" t="t" r="r" b="b"/>
              <a:pathLst>
                <a:path w="3864" h="4121" extrusionOk="0">
                  <a:moveTo>
                    <a:pt x="0" y="1"/>
                  </a:moveTo>
                  <a:lnTo>
                    <a:pt x="507" y="4023"/>
                  </a:lnTo>
                  <a:cubicBezTo>
                    <a:pt x="507" y="4023"/>
                    <a:pt x="833" y="4120"/>
                    <a:pt x="1304" y="4120"/>
                  </a:cubicBezTo>
                  <a:cubicBezTo>
                    <a:pt x="2035" y="4120"/>
                    <a:pt x="3113" y="3886"/>
                    <a:pt x="3864" y="2693"/>
                  </a:cubicBezTo>
                  <a:lnTo>
                    <a:pt x="3389" y="76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8B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2816;p55"/>
            <p:cNvSpPr/>
            <p:nvPr/>
          </p:nvSpPr>
          <p:spPr>
            <a:xfrm>
              <a:off x="6739320" y="1962855"/>
              <a:ext cx="81305" cy="122912"/>
            </a:xfrm>
            <a:custGeom>
              <a:avLst/>
              <a:gdLst/>
              <a:ahLst/>
              <a:cxnLst/>
              <a:rect l="l" t="t" r="r" b="b"/>
              <a:pathLst>
                <a:path w="2724" h="4118" extrusionOk="0">
                  <a:moveTo>
                    <a:pt x="0" y="1"/>
                  </a:moveTo>
                  <a:lnTo>
                    <a:pt x="1109" y="3041"/>
                  </a:lnTo>
                  <a:lnTo>
                    <a:pt x="2724" y="4118"/>
                  </a:lnTo>
                  <a:lnTo>
                    <a:pt x="2217" y="9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8B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2817;p55"/>
            <p:cNvSpPr/>
            <p:nvPr/>
          </p:nvSpPr>
          <p:spPr>
            <a:xfrm>
              <a:off x="7411366" y="1476072"/>
              <a:ext cx="675897" cy="886650"/>
            </a:xfrm>
            <a:custGeom>
              <a:avLst/>
              <a:gdLst/>
              <a:ahLst/>
              <a:cxnLst/>
              <a:rect l="l" t="t" r="r" b="b"/>
              <a:pathLst>
                <a:path w="22645" h="29706" extrusionOk="0">
                  <a:moveTo>
                    <a:pt x="9058" y="0"/>
                  </a:moveTo>
                  <a:cubicBezTo>
                    <a:pt x="8552" y="0"/>
                    <a:pt x="8045" y="0"/>
                    <a:pt x="7570" y="32"/>
                  </a:cubicBezTo>
                  <a:cubicBezTo>
                    <a:pt x="6081" y="95"/>
                    <a:pt x="5005" y="222"/>
                    <a:pt x="5005" y="222"/>
                  </a:cubicBezTo>
                  <a:cubicBezTo>
                    <a:pt x="5005" y="222"/>
                    <a:pt x="1" y="9248"/>
                    <a:pt x="1141" y="27426"/>
                  </a:cubicBezTo>
                  <a:cubicBezTo>
                    <a:pt x="6208" y="28122"/>
                    <a:pt x="15519" y="29358"/>
                    <a:pt x="17989" y="29706"/>
                  </a:cubicBezTo>
                  <a:cubicBezTo>
                    <a:pt x="18432" y="27141"/>
                    <a:pt x="18527" y="14315"/>
                    <a:pt x="22644" y="2471"/>
                  </a:cubicBezTo>
                  <a:cubicBezTo>
                    <a:pt x="22644" y="2471"/>
                    <a:pt x="21346" y="1996"/>
                    <a:pt x="19636" y="1552"/>
                  </a:cubicBezTo>
                  <a:cubicBezTo>
                    <a:pt x="19256" y="1457"/>
                    <a:pt x="18876" y="1362"/>
                    <a:pt x="18464" y="1267"/>
                  </a:cubicBezTo>
                  <a:cubicBezTo>
                    <a:pt x="18021" y="1172"/>
                    <a:pt x="17546" y="1077"/>
                    <a:pt x="17102" y="982"/>
                  </a:cubicBezTo>
                  <a:cubicBezTo>
                    <a:pt x="14980" y="602"/>
                    <a:pt x="11877" y="95"/>
                    <a:pt x="9945" y="32"/>
                  </a:cubicBezTo>
                  <a:cubicBezTo>
                    <a:pt x="9660" y="0"/>
                    <a:pt x="9375" y="0"/>
                    <a:pt x="9058" y="0"/>
                  </a:cubicBezTo>
                  <a:close/>
                </a:path>
              </a:pathLst>
            </a:custGeom>
            <a:solidFill>
              <a:srgbClr val="2A43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2818;p55"/>
            <p:cNvSpPr/>
            <p:nvPr/>
          </p:nvSpPr>
          <p:spPr>
            <a:xfrm>
              <a:off x="7621224" y="1476072"/>
              <a:ext cx="376228" cy="150312"/>
            </a:xfrm>
            <a:custGeom>
              <a:avLst/>
              <a:gdLst/>
              <a:ahLst/>
              <a:cxnLst/>
              <a:rect l="l" t="t" r="r" b="b"/>
              <a:pathLst>
                <a:path w="12605" h="5036" extrusionOk="0">
                  <a:moveTo>
                    <a:pt x="2027" y="0"/>
                  </a:moveTo>
                  <a:cubicBezTo>
                    <a:pt x="1521" y="0"/>
                    <a:pt x="1014" y="0"/>
                    <a:pt x="539" y="32"/>
                  </a:cubicBezTo>
                  <a:cubicBezTo>
                    <a:pt x="159" y="856"/>
                    <a:pt x="0" y="1774"/>
                    <a:pt x="349" y="2724"/>
                  </a:cubicBezTo>
                  <a:cubicBezTo>
                    <a:pt x="697" y="3611"/>
                    <a:pt x="1584" y="4751"/>
                    <a:pt x="3896" y="4972"/>
                  </a:cubicBezTo>
                  <a:cubicBezTo>
                    <a:pt x="4212" y="5004"/>
                    <a:pt x="4529" y="5036"/>
                    <a:pt x="4846" y="5036"/>
                  </a:cubicBezTo>
                  <a:cubicBezTo>
                    <a:pt x="7633" y="5036"/>
                    <a:pt x="9596" y="3832"/>
                    <a:pt x="11275" y="2566"/>
                  </a:cubicBezTo>
                  <a:lnTo>
                    <a:pt x="12605" y="1552"/>
                  </a:lnTo>
                  <a:cubicBezTo>
                    <a:pt x="12225" y="1457"/>
                    <a:pt x="11845" y="1362"/>
                    <a:pt x="11433" y="1267"/>
                  </a:cubicBezTo>
                  <a:cubicBezTo>
                    <a:pt x="10990" y="1172"/>
                    <a:pt x="10546" y="1077"/>
                    <a:pt x="10071" y="982"/>
                  </a:cubicBezTo>
                  <a:cubicBezTo>
                    <a:pt x="7949" y="602"/>
                    <a:pt x="4846" y="95"/>
                    <a:pt x="2914" y="32"/>
                  </a:cubicBezTo>
                  <a:cubicBezTo>
                    <a:pt x="2629" y="0"/>
                    <a:pt x="2344" y="0"/>
                    <a:pt x="2027" y="0"/>
                  </a:cubicBezTo>
                  <a:close/>
                </a:path>
              </a:pathLst>
            </a:custGeom>
            <a:solidFill>
              <a:srgbClr val="223A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2819;p55"/>
            <p:cNvSpPr/>
            <p:nvPr/>
          </p:nvSpPr>
          <p:spPr>
            <a:xfrm>
              <a:off x="7660921" y="1261499"/>
              <a:ext cx="272269" cy="305429"/>
            </a:xfrm>
            <a:custGeom>
              <a:avLst/>
              <a:gdLst/>
              <a:ahLst/>
              <a:cxnLst/>
              <a:rect l="l" t="t" r="r" b="b"/>
              <a:pathLst>
                <a:path w="9122" h="10233" extrusionOk="0">
                  <a:moveTo>
                    <a:pt x="9121" y="1"/>
                  </a:moveTo>
                  <a:lnTo>
                    <a:pt x="4213" y="3168"/>
                  </a:lnTo>
                  <a:cubicBezTo>
                    <a:pt x="4434" y="5036"/>
                    <a:pt x="4244" y="6936"/>
                    <a:pt x="1584" y="7221"/>
                  </a:cubicBezTo>
                  <a:cubicBezTo>
                    <a:pt x="729" y="8108"/>
                    <a:pt x="1" y="9913"/>
                    <a:pt x="2756" y="10198"/>
                  </a:cubicBezTo>
                  <a:cubicBezTo>
                    <a:pt x="3008" y="10221"/>
                    <a:pt x="3252" y="10232"/>
                    <a:pt x="3489" y="10232"/>
                  </a:cubicBezTo>
                  <a:cubicBezTo>
                    <a:pt x="5838" y="10232"/>
                    <a:pt x="7447" y="9149"/>
                    <a:pt x="8741" y="8171"/>
                  </a:cubicBezTo>
                  <a:cubicBezTo>
                    <a:pt x="7348" y="6429"/>
                    <a:pt x="8361" y="2249"/>
                    <a:pt x="9121" y="1"/>
                  </a:cubicBezTo>
                  <a:close/>
                </a:path>
              </a:pathLst>
            </a:custGeom>
            <a:solidFill>
              <a:srgbClr val="FF8B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2820;p55"/>
            <p:cNvSpPr/>
            <p:nvPr/>
          </p:nvSpPr>
          <p:spPr>
            <a:xfrm>
              <a:off x="7786639" y="1300271"/>
              <a:ext cx="88886" cy="94527"/>
            </a:xfrm>
            <a:custGeom>
              <a:avLst/>
              <a:gdLst/>
              <a:ahLst/>
              <a:cxnLst/>
              <a:rect l="l" t="t" r="r" b="b"/>
              <a:pathLst>
                <a:path w="2978" h="3167" extrusionOk="0">
                  <a:moveTo>
                    <a:pt x="2914" y="0"/>
                  </a:moveTo>
                  <a:lnTo>
                    <a:pt x="1" y="1869"/>
                  </a:lnTo>
                  <a:cubicBezTo>
                    <a:pt x="64" y="2312"/>
                    <a:pt x="96" y="2755"/>
                    <a:pt x="64" y="3167"/>
                  </a:cubicBezTo>
                  <a:cubicBezTo>
                    <a:pt x="1077" y="3167"/>
                    <a:pt x="2566" y="2280"/>
                    <a:pt x="2787" y="1267"/>
                  </a:cubicBezTo>
                  <a:cubicBezTo>
                    <a:pt x="2914" y="760"/>
                    <a:pt x="2977" y="253"/>
                    <a:pt x="2914" y="0"/>
                  </a:cubicBezTo>
                  <a:close/>
                </a:path>
              </a:pathLst>
            </a:custGeom>
            <a:solidFill>
              <a:srgbClr val="EF78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2821;p55"/>
            <p:cNvSpPr/>
            <p:nvPr/>
          </p:nvSpPr>
          <p:spPr>
            <a:xfrm>
              <a:off x="7660712" y="992931"/>
              <a:ext cx="226990" cy="208724"/>
            </a:xfrm>
            <a:custGeom>
              <a:avLst/>
              <a:gdLst/>
              <a:ahLst/>
              <a:cxnLst/>
              <a:rect l="l" t="t" r="r" b="b"/>
              <a:pathLst>
                <a:path w="7605" h="6993" extrusionOk="0">
                  <a:moveTo>
                    <a:pt x="3186" y="0"/>
                  </a:moveTo>
                  <a:cubicBezTo>
                    <a:pt x="805" y="0"/>
                    <a:pt x="0" y="5755"/>
                    <a:pt x="1528" y="6877"/>
                  </a:cubicBezTo>
                  <a:cubicBezTo>
                    <a:pt x="1633" y="6956"/>
                    <a:pt x="1755" y="6993"/>
                    <a:pt x="1888" y="6993"/>
                  </a:cubicBezTo>
                  <a:cubicBezTo>
                    <a:pt x="3679" y="6993"/>
                    <a:pt x="7604" y="358"/>
                    <a:pt x="3301" y="5"/>
                  </a:cubicBezTo>
                  <a:cubicBezTo>
                    <a:pt x="3262" y="2"/>
                    <a:pt x="3224" y="0"/>
                    <a:pt x="3186" y="0"/>
                  </a:cubicBezTo>
                  <a:close/>
                </a:path>
              </a:pathLst>
            </a:custGeom>
            <a:solidFill>
              <a:srgbClr val="F257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2822;p55"/>
            <p:cNvSpPr/>
            <p:nvPr/>
          </p:nvSpPr>
          <p:spPr>
            <a:xfrm>
              <a:off x="7669428" y="1004721"/>
              <a:ext cx="302206" cy="369572"/>
            </a:xfrm>
            <a:custGeom>
              <a:avLst/>
              <a:gdLst/>
              <a:ahLst/>
              <a:cxnLst/>
              <a:rect l="l" t="t" r="r" b="b"/>
              <a:pathLst>
                <a:path w="10125" h="12382" extrusionOk="0">
                  <a:moveTo>
                    <a:pt x="5409" y="1"/>
                  </a:moveTo>
                  <a:cubicBezTo>
                    <a:pt x="5041" y="1"/>
                    <a:pt x="4661" y="48"/>
                    <a:pt x="4276" y="148"/>
                  </a:cubicBezTo>
                  <a:cubicBezTo>
                    <a:pt x="1046" y="971"/>
                    <a:pt x="1" y="5563"/>
                    <a:pt x="286" y="8445"/>
                  </a:cubicBezTo>
                  <a:cubicBezTo>
                    <a:pt x="534" y="10728"/>
                    <a:pt x="2460" y="12382"/>
                    <a:pt x="4522" y="12382"/>
                  </a:cubicBezTo>
                  <a:cubicBezTo>
                    <a:pt x="5348" y="12382"/>
                    <a:pt x="6197" y="12116"/>
                    <a:pt x="6968" y="11517"/>
                  </a:cubicBezTo>
                  <a:cubicBezTo>
                    <a:pt x="8773" y="10124"/>
                    <a:pt x="8963" y="8287"/>
                    <a:pt x="9596" y="5183"/>
                  </a:cubicBezTo>
                  <a:cubicBezTo>
                    <a:pt x="10125" y="2458"/>
                    <a:pt x="8064" y="1"/>
                    <a:pt x="5409" y="1"/>
                  </a:cubicBezTo>
                  <a:close/>
                </a:path>
              </a:pathLst>
            </a:custGeom>
            <a:solidFill>
              <a:srgbClr val="FF8B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2823;p55"/>
            <p:cNvSpPr/>
            <p:nvPr/>
          </p:nvSpPr>
          <p:spPr>
            <a:xfrm>
              <a:off x="7854661" y="1031703"/>
              <a:ext cx="274179" cy="220722"/>
            </a:xfrm>
            <a:custGeom>
              <a:avLst/>
              <a:gdLst/>
              <a:ahLst/>
              <a:cxnLst/>
              <a:rect l="l" t="t" r="r" b="b"/>
              <a:pathLst>
                <a:path w="9186" h="7395" extrusionOk="0">
                  <a:moveTo>
                    <a:pt x="3853" y="1"/>
                  </a:moveTo>
                  <a:cubicBezTo>
                    <a:pt x="1" y="1"/>
                    <a:pt x="1111" y="7394"/>
                    <a:pt x="2515" y="7394"/>
                  </a:cubicBezTo>
                  <a:cubicBezTo>
                    <a:pt x="2595" y="7394"/>
                    <a:pt x="2676" y="7370"/>
                    <a:pt x="2757" y="7320"/>
                  </a:cubicBezTo>
                  <a:cubicBezTo>
                    <a:pt x="5987" y="5293"/>
                    <a:pt x="9186" y="257"/>
                    <a:pt x="3992" y="4"/>
                  </a:cubicBezTo>
                  <a:cubicBezTo>
                    <a:pt x="3945" y="2"/>
                    <a:pt x="3898" y="1"/>
                    <a:pt x="3853" y="1"/>
                  </a:cubicBezTo>
                  <a:close/>
                </a:path>
              </a:pathLst>
            </a:custGeom>
            <a:solidFill>
              <a:srgbClr val="F257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2824;p55"/>
            <p:cNvSpPr/>
            <p:nvPr/>
          </p:nvSpPr>
          <p:spPr>
            <a:xfrm>
              <a:off x="7576811" y="910820"/>
              <a:ext cx="481142" cy="164102"/>
            </a:xfrm>
            <a:custGeom>
              <a:avLst/>
              <a:gdLst/>
              <a:ahLst/>
              <a:cxnLst/>
              <a:rect l="l" t="t" r="r" b="b"/>
              <a:pathLst>
                <a:path w="16120" h="5498" extrusionOk="0">
                  <a:moveTo>
                    <a:pt x="0" y="0"/>
                  </a:moveTo>
                  <a:lnTo>
                    <a:pt x="0" y="0"/>
                  </a:lnTo>
                  <a:cubicBezTo>
                    <a:pt x="317" y="1869"/>
                    <a:pt x="2375" y="2407"/>
                    <a:pt x="2375" y="2407"/>
                  </a:cubicBezTo>
                  <a:cubicBezTo>
                    <a:pt x="2036" y="2601"/>
                    <a:pt x="1384" y="2684"/>
                    <a:pt x="826" y="2684"/>
                  </a:cubicBezTo>
                  <a:cubicBezTo>
                    <a:pt x="654" y="2684"/>
                    <a:pt x="490" y="2676"/>
                    <a:pt x="348" y="2661"/>
                  </a:cubicBezTo>
                  <a:lnTo>
                    <a:pt x="348" y="2661"/>
                  </a:lnTo>
                  <a:cubicBezTo>
                    <a:pt x="1286" y="4512"/>
                    <a:pt x="7302" y="5497"/>
                    <a:pt x="10976" y="5497"/>
                  </a:cubicBezTo>
                  <a:cubicBezTo>
                    <a:pt x="12016" y="5497"/>
                    <a:pt x="12868" y="5418"/>
                    <a:pt x="13364" y="5258"/>
                  </a:cubicBezTo>
                  <a:cubicBezTo>
                    <a:pt x="15138" y="4687"/>
                    <a:pt x="16120" y="3167"/>
                    <a:pt x="13871" y="1489"/>
                  </a:cubicBezTo>
                  <a:cubicBezTo>
                    <a:pt x="12928" y="779"/>
                    <a:pt x="11383" y="609"/>
                    <a:pt x="9620" y="609"/>
                  </a:cubicBezTo>
                  <a:cubicBezTo>
                    <a:pt x="8001" y="609"/>
                    <a:pt x="6198" y="752"/>
                    <a:pt x="4507" y="752"/>
                  </a:cubicBezTo>
                  <a:cubicBezTo>
                    <a:pt x="2782" y="752"/>
                    <a:pt x="1174" y="603"/>
                    <a:pt x="0" y="0"/>
                  </a:cubicBezTo>
                  <a:close/>
                </a:path>
              </a:pathLst>
            </a:custGeom>
            <a:solidFill>
              <a:srgbClr val="F257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2825;p55"/>
            <p:cNvSpPr/>
            <p:nvPr/>
          </p:nvSpPr>
          <p:spPr>
            <a:xfrm>
              <a:off x="8007271" y="1033195"/>
              <a:ext cx="77156" cy="23221"/>
            </a:xfrm>
            <a:custGeom>
              <a:avLst/>
              <a:gdLst/>
              <a:ahLst/>
              <a:cxnLst/>
              <a:rect l="l" t="t" r="r" b="b"/>
              <a:pathLst>
                <a:path w="2585" h="778" extrusionOk="0">
                  <a:moveTo>
                    <a:pt x="630" y="1"/>
                  </a:moveTo>
                  <a:cubicBezTo>
                    <a:pt x="0" y="1"/>
                    <a:pt x="51" y="366"/>
                    <a:pt x="51" y="366"/>
                  </a:cubicBezTo>
                  <a:lnTo>
                    <a:pt x="114" y="777"/>
                  </a:lnTo>
                  <a:cubicBezTo>
                    <a:pt x="114" y="777"/>
                    <a:pt x="262" y="390"/>
                    <a:pt x="1319" y="390"/>
                  </a:cubicBezTo>
                  <a:cubicBezTo>
                    <a:pt x="1646" y="390"/>
                    <a:pt x="2060" y="427"/>
                    <a:pt x="2584" y="524"/>
                  </a:cubicBezTo>
                  <a:cubicBezTo>
                    <a:pt x="1601" y="126"/>
                    <a:pt x="999" y="1"/>
                    <a:pt x="630" y="1"/>
                  </a:cubicBezTo>
                  <a:close/>
                </a:path>
              </a:pathLst>
            </a:custGeom>
            <a:solidFill>
              <a:srgbClr val="F257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2826;p55"/>
            <p:cNvSpPr/>
            <p:nvPr/>
          </p:nvSpPr>
          <p:spPr>
            <a:xfrm>
              <a:off x="7882748" y="1200192"/>
              <a:ext cx="119450" cy="99332"/>
            </a:xfrm>
            <a:custGeom>
              <a:avLst/>
              <a:gdLst/>
              <a:ahLst/>
              <a:cxnLst/>
              <a:rect l="l" t="t" r="r" b="b"/>
              <a:pathLst>
                <a:path w="4002" h="3328" extrusionOk="0">
                  <a:moveTo>
                    <a:pt x="2480" y="0"/>
                  </a:moveTo>
                  <a:cubicBezTo>
                    <a:pt x="1621" y="0"/>
                    <a:pt x="785" y="858"/>
                    <a:pt x="454" y="1548"/>
                  </a:cubicBezTo>
                  <a:cubicBezTo>
                    <a:pt x="1" y="2395"/>
                    <a:pt x="269" y="3328"/>
                    <a:pt x="1231" y="3328"/>
                  </a:cubicBezTo>
                  <a:cubicBezTo>
                    <a:pt x="1277" y="3328"/>
                    <a:pt x="1324" y="3326"/>
                    <a:pt x="1373" y="3321"/>
                  </a:cubicBezTo>
                  <a:cubicBezTo>
                    <a:pt x="2069" y="3258"/>
                    <a:pt x="2861" y="2910"/>
                    <a:pt x="3399" y="2276"/>
                  </a:cubicBezTo>
                  <a:cubicBezTo>
                    <a:pt x="4001" y="1516"/>
                    <a:pt x="3811" y="408"/>
                    <a:pt x="2861" y="59"/>
                  </a:cubicBezTo>
                  <a:cubicBezTo>
                    <a:pt x="2735" y="19"/>
                    <a:pt x="2607" y="0"/>
                    <a:pt x="2480" y="0"/>
                  </a:cubicBezTo>
                  <a:close/>
                </a:path>
              </a:pathLst>
            </a:custGeom>
            <a:solidFill>
              <a:srgbClr val="FF8B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2827;p55"/>
            <p:cNvSpPr/>
            <p:nvPr/>
          </p:nvSpPr>
          <p:spPr>
            <a:xfrm>
              <a:off x="7102295" y="2294640"/>
              <a:ext cx="673986" cy="1999215"/>
            </a:xfrm>
            <a:custGeom>
              <a:avLst/>
              <a:gdLst/>
              <a:ahLst/>
              <a:cxnLst/>
              <a:rect l="l" t="t" r="r" b="b"/>
              <a:pathLst>
                <a:path w="22581" h="66981" extrusionOk="0">
                  <a:moveTo>
                    <a:pt x="11496" y="1"/>
                  </a:moveTo>
                  <a:cubicBezTo>
                    <a:pt x="11496" y="1"/>
                    <a:pt x="3072" y="25874"/>
                    <a:pt x="2122" y="35502"/>
                  </a:cubicBezTo>
                  <a:cubicBezTo>
                    <a:pt x="1109" y="45541"/>
                    <a:pt x="0" y="65239"/>
                    <a:pt x="0" y="65239"/>
                  </a:cubicBezTo>
                  <a:lnTo>
                    <a:pt x="5067" y="66980"/>
                  </a:lnTo>
                  <a:cubicBezTo>
                    <a:pt x="5067" y="66980"/>
                    <a:pt x="10071" y="47346"/>
                    <a:pt x="11623" y="37560"/>
                  </a:cubicBezTo>
                  <a:cubicBezTo>
                    <a:pt x="12098" y="34615"/>
                    <a:pt x="13143" y="30498"/>
                    <a:pt x="14441" y="26096"/>
                  </a:cubicBezTo>
                  <a:cubicBezTo>
                    <a:pt x="16056" y="20554"/>
                    <a:pt x="18020" y="14568"/>
                    <a:pt x="19603" y="9913"/>
                  </a:cubicBezTo>
                  <a:cubicBezTo>
                    <a:pt x="21313" y="4973"/>
                    <a:pt x="22580" y="1489"/>
                    <a:pt x="22580" y="1489"/>
                  </a:cubicBezTo>
                  <a:lnTo>
                    <a:pt x="11496" y="1"/>
                  </a:lnTo>
                  <a:close/>
                </a:path>
              </a:pathLst>
            </a:custGeom>
            <a:solidFill>
              <a:srgbClr val="F2E20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2828;p55"/>
            <p:cNvSpPr/>
            <p:nvPr/>
          </p:nvSpPr>
          <p:spPr>
            <a:xfrm>
              <a:off x="7527652" y="2513930"/>
              <a:ext cx="159774" cy="559611"/>
            </a:xfrm>
            <a:custGeom>
              <a:avLst/>
              <a:gdLst/>
              <a:ahLst/>
              <a:cxnLst/>
              <a:rect l="l" t="t" r="r" b="b"/>
              <a:pathLst>
                <a:path w="5353" h="18749" extrusionOk="0">
                  <a:moveTo>
                    <a:pt x="4371" y="1"/>
                  </a:moveTo>
                  <a:cubicBezTo>
                    <a:pt x="1394" y="3104"/>
                    <a:pt x="0" y="13207"/>
                    <a:pt x="190" y="18749"/>
                  </a:cubicBezTo>
                  <a:cubicBezTo>
                    <a:pt x="1805" y="13207"/>
                    <a:pt x="3769" y="7221"/>
                    <a:pt x="5352" y="2566"/>
                  </a:cubicBezTo>
                  <a:lnTo>
                    <a:pt x="4371" y="1"/>
                  </a:lnTo>
                  <a:close/>
                </a:path>
              </a:pathLst>
            </a:custGeom>
            <a:solidFill>
              <a:srgbClr val="E0CB0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2829;p55"/>
            <p:cNvSpPr/>
            <p:nvPr/>
          </p:nvSpPr>
          <p:spPr>
            <a:xfrm>
              <a:off x="7607046" y="2319234"/>
              <a:ext cx="448071" cy="2012438"/>
            </a:xfrm>
            <a:custGeom>
              <a:avLst/>
              <a:gdLst/>
              <a:ahLst/>
              <a:cxnLst/>
              <a:rect l="l" t="t" r="r" b="b"/>
              <a:pathLst>
                <a:path w="15012" h="67424" extrusionOk="0">
                  <a:moveTo>
                    <a:pt x="570" y="0"/>
                  </a:moveTo>
                  <a:cubicBezTo>
                    <a:pt x="570" y="0"/>
                    <a:pt x="0" y="27204"/>
                    <a:pt x="760" y="36483"/>
                  </a:cubicBezTo>
                  <a:cubicBezTo>
                    <a:pt x="1584" y="46648"/>
                    <a:pt x="9184" y="67423"/>
                    <a:pt x="9184" y="67423"/>
                  </a:cubicBezTo>
                  <a:lnTo>
                    <a:pt x="15012" y="67423"/>
                  </a:lnTo>
                  <a:cubicBezTo>
                    <a:pt x="15012" y="67423"/>
                    <a:pt x="11116" y="48422"/>
                    <a:pt x="9945" y="38541"/>
                  </a:cubicBezTo>
                  <a:cubicBezTo>
                    <a:pt x="8583" y="27299"/>
                    <a:pt x="11433" y="1457"/>
                    <a:pt x="11433" y="1457"/>
                  </a:cubicBezTo>
                  <a:lnTo>
                    <a:pt x="570" y="0"/>
                  </a:lnTo>
                  <a:close/>
                </a:path>
              </a:pathLst>
            </a:custGeom>
            <a:solidFill>
              <a:srgbClr val="F2E20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2830;p55"/>
            <p:cNvSpPr/>
            <p:nvPr/>
          </p:nvSpPr>
          <p:spPr>
            <a:xfrm>
              <a:off x="7836753" y="4271141"/>
              <a:ext cx="228751" cy="64292"/>
            </a:xfrm>
            <a:custGeom>
              <a:avLst/>
              <a:gdLst/>
              <a:ahLst/>
              <a:cxnLst/>
              <a:rect l="l" t="t" r="r" b="b"/>
              <a:pathLst>
                <a:path w="7664" h="2154" extrusionOk="0">
                  <a:moveTo>
                    <a:pt x="0" y="0"/>
                  </a:moveTo>
                  <a:lnTo>
                    <a:pt x="792" y="2154"/>
                  </a:lnTo>
                  <a:lnTo>
                    <a:pt x="7664" y="2154"/>
                  </a:lnTo>
                  <a:lnTo>
                    <a:pt x="7664" y="1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0CB0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2831;p55"/>
            <p:cNvSpPr/>
            <p:nvPr/>
          </p:nvSpPr>
          <p:spPr>
            <a:xfrm>
              <a:off x="7081492" y="4169988"/>
              <a:ext cx="201351" cy="131419"/>
            </a:xfrm>
            <a:custGeom>
              <a:avLst/>
              <a:gdLst/>
              <a:ahLst/>
              <a:cxnLst/>
              <a:rect l="l" t="t" r="r" b="b"/>
              <a:pathLst>
                <a:path w="6746" h="4403" extrusionOk="0">
                  <a:moveTo>
                    <a:pt x="0" y="1"/>
                  </a:moveTo>
                  <a:lnTo>
                    <a:pt x="0" y="2281"/>
                  </a:lnTo>
                  <a:lnTo>
                    <a:pt x="6081" y="4403"/>
                  </a:lnTo>
                  <a:lnTo>
                    <a:pt x="6746" y="243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E0CB0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2832;p55"/>
            <p:cNvSpPr/>
            <p:nvPr/>
          </p:nvSpPr>
          <p:spPr>
            <a:xfrm>
              <a:off x="7791355" y="1151749"/>
              <a:ext cx="20834" cy="27639"/>
            </a:xfrm>
            <a:custGeom>
              <a:avLst/>
              <a:gdLst/>
              <a:ahLst/>
              <a:cxnLst/>
              <a:rect l="l" t="t" r="r" b="b"/>
              <a:pathLst>
                <a:path w="698" h="926" extrusionOk="0">
                  <a:moveTo>
                    <a:pt x="378" y="1"/>
                  </a:moveTo>
                  <a:cubicBezTo>
                    <a:pt x="232" y="1"/>
                    <a:pt x="94" y="181"/>
                    <a:pt x="64" y="416"/>
                  </a:cubicBezTo>
                  <a:cubicBezTo>
                    <a:pt x="1" y="669"/>
                    <a:pt x="128" y="891"/>
                    <a:pt x="286" y="922"/>
                  </a:cubicBezTo>
                  <a:cubicBezTo>
                    <a:pt x="298" y="925"/>
                    <a:pt x="309" y="926"/>
                    <a:pt x="321" y="926"/>
                  </a:cubicBezTo>
                  <a:cubicBezTo>
                    <a:pt x="467" y="926"/>
                    <a:pt x="605" y="746"/>
                    <a:pt x="634" y="511"/>
                  </a:cubicBezTo>
                  <a:cubicBezTo>
                    <a:pt x="698" y="257"/>
                    <a:pt x="571" y="4"/>
                    <a:pt x="413" y="4"/>
                  </a:cubicBezTo>
                  <a:cubicBezTo>
                    <a:pt x="401" y="2"/>
                    <a:pt x="389" y="1"/>
                    <a:pt x="378" y="1"/>
                  </a:cubicBezTo>
                  <a:close/>
                </a:path>
              </a:pathLst>
            </a:custGeom>
            <a:solidFill>
              <a:srgbClr val="223A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2833;p55"/>
            <p:cNvSpPr/>
            <p:nvPr/>
          </p:nvSpPr>
          <p:spPr>
            <a:xfrm>
              <a:off x="7706289" y="1140407"/>
              <a:ext cx="19878" cy="27549"/>
            </a:xfrm>
            <a:custGeom>
              <a:avLst/>
              <a:gdLst/>
              <a:ahLst/>
              <a:cxnLst/>
              <a:rect l="l" t="t" r="r" b="b"/>
              <a:pathLst>
                <a:path w="666" h="923" extrusionOk="0">
                  <a:moveTo>
                    <a:pt x="346" y="1"/>
                  </a:moveTo>
                  <a:cubicBezTo>
                    <a:pt x="200" y="1"/>
                    <a:pt x="62" y="181"/>
                    <a:pt x="32" y="416"/>
                  </a:cubicBezTo>
                  <a:cubicBezTo>
                    <a:pt x="1" y="669"/>
                    <a:pt x="96" y="891"/>
                    <a:pt x="254" y="922"/>
                  </a:cubicBezTo>
                  <a:cubicBezTo>
                    <a:pt x="444" y="922"/>
                    <a:pt x="602" y="732"/>
                    <a:pt x="634" y="479"/>
                  </a:cubicBezTo>
                  <a:cubicBezTo>
                    <a:pt x="666" y="226"/>
                    <a:pt x="571" y="4"/>
                    <a:pt x="381" y="4"/>
                  </a:cubicBezTo>
                  <a:cubicBezTo>
                    <a:pt x="369" y="2"/>
                    <a:pt x="357" y="1"/>
                    <a:pt x="346" y="1"/>
                  </a:cubicBezTo>
                  <a:close/>
                </a:path>
              </a:pathLst>
            </a:custGeom>
            <a:solidFill>
              <a:srgbClr val="223A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2834;p55"/>
            <p:cNvSpPr/>
            <p:nvPr/>
          </p:nvSpPr>
          <p:spPr>
            <a:xfrm>
              <a:off x="7707244" y="1162256"/>
              <a:ext cx="44443" cy="72082"/>
            </a:xfrm>
            <a:custGeom>
              <a:avLst/>
              <a:gdLst/>
              <a:ahLst/>
              <a:cxnLst/>
              <a:rect l="l" t="t" r="r" b="b"/>
              <a:pathLst>
                <a:path w="1489" h="2415" extrusionOk="0">
                  <a:moveTo>
                    <a:pt x="1489" y="0"/>
                  </a:moveTo>
                  <a:cubicBezTo>
                    <a:pt x="1489" y="1"/>
                    <a:pt x="729" y="1394"/>
                    <a:pt x="0" y="2027"/>
                  </a:cubicBezTo>
                  <a:cubicBezTo>
                    <a:pt x="272" y="2367"/>
                    <a:pt x="753" y="2415"/>
                    <a:pt x="1006" y="2415"/>
                  </a:cubicBezTo>
                  <a:cubicBezTo>
                    <a:pt x="1107" y="2415"/>
                    <a:pt x="1172" y="2407"/>
                    <a:pt x="1172" y="2407"/>
                  </a:cubicBezTo>
                  <a:lnTo>
                    <a:pt x="1489" y="0"/>
                  </a:lnTo>
                  <a:close/>
                </a:path>
              </a:pathLst>
            </a:custGeom>
            <a:solidFill>
              <a:srgbClr val="FF55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2835;p55"/>
            <p:cNvSpPr/>
            <p:nvPr/>
          </p:nvSpPr>
          <p:spPr>
            <a:xfrm>
              <a:off x="7759239" y="1236218"/>
              <a:ext cx="59576" cy="22475"/>
            </a:xfrm>
            <a:custGeom>
              <a:avLst/>
              <a:gdLst/>
              <a:ahLst/>
              <a:cxnLst/>
              <a:rect l="l" t="t" r="r" b="b"/>
              <a:pathLst>
                <a:path w="1996" h="753" extrusionOk="0">
                  <a:moveTo>
                    <a:pt x="1884" y="0"/>
                  </a:moveTo>
                  <a:cubicBezTo>
                    <a:pt x="1869" y="0"/>
                    <a:pt x="1853" y="8"/>
                    <a:pt x="1837" y="24"/>
                  </a:cubicBezTo>
                  <a:cubicBezTo>
                    <a:pt x="1837" y="24"/>
                    <a:pt x="1305" y="610"/>
                    <a:pt x="362" y="610"/>
                  </a:cubicBezTo>
                  <a:cubicBezTo>
                    <a:pt x="277" y="610"/>
                    <a:pt x="188" y="605"/>
                    <a:pt x="95" y="594"/>
                  </a:cubicBezTo>
                  <a:cubicBezTo>
                    <a:pt x="63" y="594"/>
                    <a:pt x="0" y="594"/>
                    <a:pt x="0" y="658"/>
                  </a:cubicBezTo>
                  <a:cubicBezTo>
                    <a:pt x="0" y="689"/>
                    <a:pt x="32" y="721"/>
                    <a:pt x="63" y="721"/>
                  </a:cubicBezTo>
                  <a:cubicBezTo>
                    <a:pt x="190" y="753"/>
                    <a:pt x="317" y="753"/>
                    <a:pt x="412" y="753"/>
                  </a:cubicBezTo>
                  <a:cubicBezTo>
                    <a:pt x="1394" y="753"/>
                    <a:pt x="1932" y="151"/>
                    <a:pt x="1964" y="119"/>
                  </a:cubicBezTo>
                  <a:cubicBezTo>
                    <a:pt x="1995" y="88"/>
                    <a:pt x="1964" y="24"/>
                    <a:pt x="1932" y="24"/>
                  </a:cubicBezTo>
                  <a:cubicBezTo>
                    <a:pt x="1916" y="8"/>
                    <a:pt x="1900" y="0"/>
                    <a:pt x="1884" y="0"/>
                  </a:cubicBezTo>
                  <a:close/>
                </a:path>
              </a:pathLst>
            </a:custGeom>
            <a:solidFill>
              <a:srgbClr val="223A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2836;p55"/>
            <p:cNvSpPr/>
            <p:nvPr/>
          </p:nvSpPr>
          <p:spPr>
            <a:xfrm>
              <a:off x="7806487" y="1112142"/>
              <a:ext cx="39727" cy="30295"/>
            </a:xfrm>
            <a:custGeom>
              <a:avLst/>
              <a:gdLst/>
              <a:ahLst/>
              <a:cxnLst/>
              <a:rect l="l" t="t" r="r" b="b"/>
              <a:pathLst>
                <a:path w="1331" h="1015" extrusionOk="0">
                  <a:moveTo>
                    <a:pt x="159" y="1"/>
                  </a:moveTo>
                  <a:cubicBezTo>
                    <a:pt x="64" y="1"/>
                    <a:pt x="1" y="64"/>
                    <a:pt x="1" y="159"/>
                  </a:cubicBezTo>
                  <a:cubicBezTo>
                    <a:pt x="1" y="223"/>
                    <a:pt x="64" y="318"/>
                    <a:pt x="127" y="318"/>
                  </a:cubicBezTo>
                  <a:cubicBezTo>
                    <a:pt x="159" y="318"/>
                    <a:pt x="697" y="349"/>
                    <a:pt x="1014" y="951"/>
                  </a:cubicBezTo>
                  <a:cubicBezTo>
                    <a:pt x="1046" y="983"/>
                    <a:pt x="1109" y="1014"/>
                    <a:pt x="1141" y="1014"/>
                  </a:cubicBezTo>
                  <a:cubicBezTo>
                    <a:pt x="1172" y="1014"/>
                    <a:pt x="1204" y="1014"/>
                    <a:pt x="1236" y="983"/>
                  </a:cubicBezTo>
                  <a:cubicBezTo>
                    <a:pt x="1299" y="951"/>
                    <a:pt x="1331" y="856"/>
                    <a:pt x="1299" y="793"/>
                  </a:cubicBezTo>
                  <a:cubicBezTo>
                    <a:pt x="887" y="64"/>
                    <a:pt x="191" y="1"/>
                    <a:pt x="159" y="1"/>
                  </a:cubicBezTo>
                  <a:close/>
                </a:path>
              </a:pathLst>
            </a:custGeom>
            <a:solidFill>
              <a:srgbClr val="223A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2837;p55"/>
            <p:cNvSpPr/>
            <p:nvPr/>
          </p:nvSpPr>
          <p:spPr>
            <a:xfrm>
              <a:off x="7687396" y="1093248"/>
              <a:ext cx="40682" cy="27430"/>
            </a:xfrm>
            <a:custGeom>
              <a:avLst/>
              <a:gdLst/>
              <a:ahLst/>
              <a:cxnLst/>
              <a:rect l="l" t="t" r="r" b="b"/>
              <a:pathLst>
                <a:path w="1363" h="919" extrusionOk="0">
                  <a:moveTo>
                    <a:pt x="1204" y="1"/>
                  </a:moveTo>
                  <a:cubicBezTo>
                    <a:pt x="1172" y="1"/>
                    <a:pt x="507" y="1"/>
                    <a:pt x="32" y="697"/>
                  </a:cubicBezTo>
                  <a:cubicBezTo>
                    <a:pt x="0" y="761"/>
                    <a:pt x="0" y="856"/>
                    <a:pt x="64" y="887"/>
                  </a:cubicBezTo>
                  <a:cubicBezTo>
                    <a:pt x="95" y="919"/>
                    <a:pt x="127" y="919"/>
                    <a:pt x="159" y="919"/>
                  </a:cubicBezTo>
                  <a:cubicBezTo>
                    <a:pt x="222" y="919"/>
                    <a:pt x="254" y="887"/>
                    <a:pt x="285" y="856"/>
                  </a:cubicBezTo>
                  <a:cubicBezTo>
                    <a:pt x="665" y="286"/>
                    <a:pt x="1204" y="286"/>
                    <a:pt x="1204" y="286"/>
                  </a:cubicBezTo>
                  <a:cubicBezTo>
                    <a:pt x="1299" y="286"/>
                    <a:pt x="1362" y="222"/>
                    <a:pt x="1362" y="127"/>
                  </a:cubicBezTo>
                  <a:cubicBezTo>
                    <a:pt x="1362" y="64"/>
                    <a:pt x="1299" y="1"/>
                    <a:pt x="1204" y="1"/>
                  </a:cubicBezTo>
                  <a:close/>
                </a:path>
              </a:pathLst>
            </a:custGeom>
            <a:solidFill>
              <a:srgbClr val="223A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2838;p55"/>
            <p:cNvSpPr/>
            <p:nvPr/>
          </p:nvSpPr>
          <p:spPr>
            <a:xfrm>
              <a:off x="7894388" y="4442108"/>
              <a:ext cx="50144" cy="23788"/>
            </a:xfrm>
            <a:custGeom>
              <a:avLst/>
              <a:gdLst/>
              <a:ahLst/>
              <a:cxnLst/>
              <a:rect l="l" t="t" r="r" b="b"/>
              <a:pathLst>
                <a:path w="1680" h="797" extrusionOk="0">
                  <a:moveTo>
                    <a:pt x="319" y="142"/>
                  </a:moveTo>
                  <a:cubicBezTo>
                    <a:pt x="554" y="142"/>
                    <a:pt x="1043" y="358"/>
                    <a:pt x="1394" y="574"/>
                  </a:cubicBezTo>
                  <a:cubicBezTo>
                    <a:pt x="1159" y="616"/>
                    <a:pt x="948" y="639"/>
                    <a:pt x="770" y="639"/>
                  </a:cubicBezTo>
                  <a:cubicBezTo>
                    <a:pt x="539" y="639"/>
                    <a:pt x="361" y="600"/>
                    <a:pt x="254" y="511"/>
                  </a:cubicBezTo>
                  <a:cubicBezTo>
                    <a:pt x="191" y="448"/>
                    <a:pt x="159" y="353"/>
                    <a:pt x="159" y="258"/>
                  </a:cubicBezTo>
                  <a:cubicBezTo>
                    <a:pt x="159" y="194"/>
                    <a:pt x="191" y="163"/>
                    <a:pt x="223" y="163"/>
                  </a:cubicBezTo>
                  <a:cubicBezTo>
                    <a:pt x="246" y="149"/>
                    <a:pt x="279" y="142"/>
                    <a:pt x="319" y="142"/>
                  </a:cubicBezTo>
                  <a:close/>
                  <a:moveTo>
                    <a:pt x="294" y="1"/>
                  </a:moveTo>
                  <a:cubicBezTo>
                    <a:pt x="229" y="1"/>
                    <a:pt x="173" y="11"/>
                    <a:pt x="127" y="36"/>
                  </a:cubicBezTo>
                  <a:cubicBezTo>
                    <a:pt x="96" y="68"/>
                    <a:pt x="1" y="99"/>
                    <a:pt x="1" y="226"/>
                  </a:cubicBezTo>
                  <a:cubicBezTo>
                    <a:pt x="1" y="416"/>
                    <a:pt x="64" y="543"/>
                    <a:pt x="159" y="638"/>
                  </a:cubicBezTo>
                  <a:cubicBezTo>
                    <a:pt x="318" y="764"/>
                    <a:pt x="539" y="796"/>
                    <a:pt x="793" y="796"/>
                  </a:cubicBezTo>
                  <a:cubicBezTo>
                    <a:pt x="1078" y="796"/>
                    <a:pt x="1394" y="733"/>
                    <a:pt x="1616" y="669"/>
                  </a:cubicBezTo>
                  <a:cubicBezTo>
                    <a:pt x="1648" y="669"/>
                    <a:pt x="1648" y="638"/>
                    <a:pt x="1679" y="638"/>
                  </a:cubicBezTo>
                  <a:cubicBezTo>
                    <a:pt x="1679" y="606"/>
                    <a:pt x="1648" y="574"/>
                    <a:pt x="1616" y="543"/>
                  </a:cubicBezTo>
                  <a:cubicBezTo>
                    <a:pt x="1533" y="488"/>
                    <a:pt x="731" y="1"/>
                    <a:pt x="294" y="1"/>
                  </a:cubicBezTo>
                  <a:close/>
                </a:path>
              </a:pathLst>
            </a:custGeom>
            <a:solidFill>
              <a:srgbClr val="2A43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2839;p55"/>
            <p:cNvSpPr/>
            <p:nvPr/>
          </p:nvSpPr>
          <p:spPr>
            <a:xfrm>
              <a:off x="7912356" y="4419543"/>
              <a:ext cx="32176" cy="42563"/>
            </a:xfrm>
            <a:custGeom>
              <a:avLst/>
              <a:gdLst/>
              <a:ahLst/>
              <a:cxnLst/>
              <a:rect l="l" t="t" r="r" b="b"/>
              <a:pathLst>
                <a:path w="1078" h="1426" extrusionOk="0">
                  <a:moveTo>
                    <a:pt x="349" y="159"/>
                  </a:moveTo>
                  <a:cubicBezTo>
                    <a:pt x="412" y="159"/>
                    <a:pt x="476" y="159"/>
                    <a:pt x="539" y="222"/>
                  </a:cubicBezTo>
                  <a:cubicBezTo>
                    <a:pt x="761" y="412"/>
                    <a:pt x="856" y="950"/>
                    <a:pt x="887" y="1204"/>
                  </a:cubicBezTo>
                  <a:cubicBezTo>
                    <a:pt x="571" y="950"/>
                    <a:pt x="159" y="444"/>
                    <a:pt x="222" y="222"/>
                  </a:cubicBezTo>
                  <a:cubicBezTo>
                    <a:pt x="222" y="222"/>
                    <a:pt x="222" y="159"/>
                    <a:pt x="317" y="159"/>
                  </a:cubicBezTo>
                  <a:close/>
                  <a:moveTo>
                    <a:pt x="286" y="0"/>
                  </a:moveTo>
                  <a:cubicBezTo>
                    <a:pt x="127" y="32"/>
                    <a:pt x="64" y="127"/>
                    <a:pt x="64" y="190"/>
                  </a:cubicBezTo>
                  <a:cubicBezTo>
                    <a:pt x="1" y="570"/>
                    <a:pt x="634" y="1267"/>
                    <a:pt x="951" y="1425"/>
                  </a:cubicBezTo>
                  <a:lnTo>
                    <a:pt x="1046" y="1425"/>
                  </a:lnTo>
                  <a:cubicBezTo>
                    <a:pt x="1046" y="1425"/>
                    <a:pt x="1077" y="1394"/>
                    <a:pt x="1077" y="1362"/>
                  </a:cubicBezTo>
                  <a:cubicBezTo>
                    <a:pt x="1077" y="1330"/>
                    <a:pt x="982" y="412"/>
                    <a:pt x="634" y="95"/>
                  </a:cubicBezTo>
                  <a:cubicBezTo>
                    <a:pt x="539" y="32"/>
                    <a:pt x="412" y="0"/>
                    <a:pt x="286" y="0"/>
                  </a:cubicBezTo>
                  <a:close/>
                </a:path>
              </a:pathLst>
            </a:custGeom>
            <a:solidFill>
              <a:srgbClr val="2A43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2840;p55"/>
            <p:cNvSpPr/>
            <p:nvPr/>
          </p:nvSpPr>
          <p:spPr>
            <a:xfrm>
              <a:off x="7044630" y="4341850"/>
              <a:ext cx="53905" cy="36115"/>
            </a:xfrm>
            <a:custGeom>
              <a:avLst/>
              <a:gdLst/>
              <a:ahLst/>
              <a:cxnLst/>
              <a:rect l="l" t="t" r="r" b="b"/>
              <a:pathLst>
                <a:path w="1806" h="1210" extrusionOk="0">
                  <a:moveTo>
                    <a:pt x="285" y="133"/>
                  </a:moveTo>
                  <a:cubicBezTo>
                    <a:pt x="539" y="133"/>
                    <a:pt x="1109" y="608"/>
                    <a:pt x="1520" y="1020"/>
                  </a:cubicBezTo>
                  <a:cubicBezTo>
                    <a:pt x="824" y="893"/>
                    <a:pt x="349" y="703"/>
                    <a:pt x="190" y="450"/>
                  </a:cubicBezTo>
                  <a:cubicBezTo>
                    <a:pt x="159" y="387"/>
                    <a:pt x="159" y="292"/>
                    <a:pt x="190" y="197"/>
                  </a:cubicBezTo>
                  <a:cubicBezTo>
                    <a:pt x="222" y="165"/>
                    <a:pt x="222" y="165"/>
                    <a:pt x="254" y="133"/>
                  </a:cubicBezTo>
                  <a:close/>
                  <a:moveTo>
                    <a:pt x="311" y="0"/>
                  </a:moveTo>
                  <a:cubicBezTo>
                    <a:pt x="291" y="0"/>
                    <a:pt x="272" y="2"/>
                    <a:pt x="254" y="7"/>
                  </a:cubicBezTo>
                  <a:cubicBezTo>
                    <a:pt x="159" y="7"/>
                    <a:pt x="95" y="70"/>
                    <a:pt x="64" y="133"/>
                  </a:cubicBezTo>
                  <a:cubicBezTo>
                    <a:pt x="0" y="292"/>
                    <a:pt x="0" y="418"/>
                    <a:pt x="64" y="545"/>
                  </a:cubicBezTo>
                  <a:cubicBezTo>
                    <a:pt x="317" y="957"/>
                    <a:pt x="1204" y="1115"/>
                    <a:pt x="1710" y="1210"/>
                  </a:cubicBezTo>
                  <a:lnTo>
                    <a:pt x="1742" y="1210"/>
                  </a:lnTo>
                  <a:cubicBezTo>
                    <a:pt x="1774" y="1210"/>
                    <a:pt x="1774" y="1178"/>
                    <a:pt x="1805" y="1147"/>
                  </a:cubicBezTo>
                  <a:cubicBezTo>
                    <a:pt x="1805" y="1115"/>
                    <a:pt x="1805" y="1083"/>
                    <a:pt x="1774" y="1052"/>
                  </a:cubicBezTo>
                  <a:cubicBezTo>
                    <a:pt x="1683" y="961"/>
                    <a:pt x="752" y="0"/>
                    <a:pt x="311" y="0"/>
                  </a:cubicBezTo>
                  <a:close/>
                </a:path>
              </a:pathLst>
            </a:custGeom>
            <a:solidFill>
              <a:srgbClr val="2A43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2841;p55"/>
            <p:cNvSpPr/>
            <p:nvPr/>
          </p:nvSpPr>
          <p:spPr>
            <a:xfrm>
              <a:off x="7071105" y="4328180"/>
              <a:ext cx="33101" cy="49786"/>
            </a:xfrm>
            <a:custGeom>
              <a:avLst/>
              <a:gdLst/>
              <a:ahLst/>
              <a:cxnLst/>
              <a:rect l="l" t="t" r="r" b="b"/>
              <a:pathLst>
                <a:path w="1109" h="1668" extrusionOk="0">
                  <a:moveTo>
                    <a:pt x="380" y="148"/>
                  </a:moveTo>
                  <a:cubicBezTo>
                    <a:pt x="412" y="148"/>
                    <a:pt x="443" y="148"/>
                    <a:pt x="475" y="180"/>
                  </a:cubicBezTo>
                  <a:cubicBezTo>
                    <a:pt x="570" y="211"/>
                    <a:pt x="665" y="243"/>
                    <a:pt x="728" y="370"/>
                  </a:cubicBezTo>
                  <a:cubicBezTo>
                    <a:pt x="918" y="655"/>
                    <a:pt x="855" y="1161"/>
                    <a:pt x="792" y="1415"/>
                  </a:cubicBezTo>
                  <a:cubicBezTo>
                    <a:pt x="507" y="1066"/>
                    <a:pt x="190" y="401"/>
                    <a:pt x="285" y="211"/>
                  </a:cubicBezTo>
                  <a:cubicBezTo>
                    <a:pt x="317" y="180"/>
                    <a:pt x="317" y="148"/>
                    <a:pt x="380" y="148"/>
                  </a:cubicBezTo>
                  <a:close/>
                  <a:moveTo>
                    <a:pt x="372" y="0"/>
                  </a:moveTo>
                  <a:cubicBezTo>
                    <a:pt x="244" y="0"/>
                    <a:pt x="183" y="68"/>
                    <a:pt x="158" y="116"/>
                  </a:cubicBezTo>
                  <a:cubicBezTo>
                    <a:pt x="0" y="433"/>
                    <a:pt x="475" y="1351"/>
                    <a:pt x="792" y="1636"/>
                  </a:cubicBezTo>
                  <a:cubicBezTo>
                    <a:pt x="823" y="1636"/>
                    <a:pt x="823" y="1668"/>
                    <a:pt x="855" y="1668"/>
                  </a:cubicBezTo>
                  <a:cubicBezTo>
                    <a:pt x="855" y="1668"/>
                    <a:pt x="855" y="1668"/>
                    <a:pt x="855" y="1636"/>
                  </a:cubicBezTo>
                  <a:cubicBezTo>
                    <a:pt x="887" y="1636"/>
                    <a:pt x="918" y="1636"/>
                    <a:pt x="918" y="1605"/>
                  </a:cubicBezTo>
                  <a:cubicBezTo>
                    <a:pt x="918" y="1573"/>
                    <a:pt x="1108" y="718"/>
                    <a:pt x="855" y="275"/>
                  </a:cubicBezTo>
                  <a:cubicBezTo>
                    <a:pt x="760" y="148"/>
                    <a:pt x="633" y="53"/>
                    <a:pt x="507" y="21"/>
                  </a:cubicBezTo>
                  <a:cubicBezTo>
                    <a:pt x="455" y="6"/>
                    <a:pt x="411" y="0"/>
                    <a:pt x="372" y="0"/>
                  </a:cubicBezTo>
                  <a:close/>
                </a:path>
              </a:pathLst>
            </a:custGeom>
            <a:solidFill>
              <a:srgbClr val="2A43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2842;p55"/>
            <p:cNvSpPr/>
            <p:nvPr/>
          </p:nvSpPr>
          <p:spPr>
            <a:xfrm>
              <a:off x="7935041" y="1603670"/>
              <a:ext cx="304385" cy="784571"/>
            </a:xfrm>
            <a:custGeom>
              <a:avLst/>
              <a:gdLst/>
              <a:ahLst/>
              <a:cxnLst/>
              <a:rect l="l" t="t" r="r" b="b"/>
              <a:pathLst>
                <a:path w="10198" h="26286" extrusionOk="0">
                  <a:moveTo>
                    <a:pt x="5701" y="1"/>
                  </a:moveTo>
                  <a:lnTo>
                    <a:pt x="1457" y="2249"/>
                  </a:lnTo>
                  <a:lnTo>
                    <a:pt x="2154" y="3706"/>
                  </a:lnTo>
                  <a:cubicBezTo>
                    <a:pt x="2376" y="4181"/>
                    <a:pt x="2597" y="4688"/>
                    <a:pt x="2819" y="5194"/>
                  </a:cubicBezTo>
                  <a:cubicBezTo>
                    <a:pt x="3263" y="6208"/>
                    <a:pt x="3674" y="7190"/>
                    <a:pt x="4086" y="8203"/>
                  </a:cubicBezTo>
                  <a:cubicBezTo>
                    <a:pt x="4498" y="9216"/>
                    <a:pt x="4846" y="10230"/>
                    <a:pt x="5163" y="11243"/>
                  </a:cubicBezTo>
                  <a:lnTo>
                    <a:pt x="5384" y="12003"/>
                  </a:lnTo>
                  <a:lnTo>
                    <a:pt x="5574" y="12763"/>
                  </a:lnTo>
                  <a:cubicBezTo>
                    <a:pt x="5638" y="13017"/>
                    <a:pt x="5701" y="13270"/>
                    <a:pt x="5764" y="13523"/>
                  </a:cubicBezTo>
                  <a:lnTo>
                    <a:pt x="5828" y="13903"/>
                  </a:lnTo>
                  <a:lnTo>
                    <a:pt x="5859" y="13998"/>
                  </a:lnTo>
                  <a:cubicBezTo>
                    <a:pt x="5859" y="14014"/>
                    <a:pt x="5859" y="14014"/>
                    <a:pt x="5859" y="14014"/>
                  </a:cubicBezTo>
                  <a:cubicBezTo>
                    <a:pt x="5859" y="14014"/>
                    <a:pt x="5859" y="14014"/>
                    <a:pt x="5859" y="14030"/>
                  </a:cubicBezTo>
                  <a:cubicBezTo>
                    <a:pt x="5891" y="14125"/>
                    <a:pt x="5828" y="14537"/>
                    <a:pt x="5701" y="14948"/>
                  </a:cubicBezTo>
                  <a:cubicBezTo>
                    <a:pt x="5574" y="15360"/>
                    <a:pt x="5384" y="15835"/>
                    <a:pt x="5194" y="16279"/>
                  </a:cubicBezTo>
                  <a:cubicBezTo>
                    <a:pt x="4751" y="17229"/>
                    <a:pt x="4213" y="18179"/>
                    <a:pt x="3674" y="19097"/>
                  </a:cubicBezTo>
                  <a:cubicBezTo>
                    <a:pt x="2534" y="20966"/>
                    <a:pt x="1267" y="22866"/>
                    <a:pt x="1" y="24703"/>
                  </a:cubicBezTo>
                  <a:lnTo>
                    <a:pt x="1774" y="26286"/>
                  </a:lnTo>
                  <a:cubicBezTo>
                    <a:pt x="3516" y="24703"/>
                    <a:pt x="5131" y="23024"/>
                    <a:pt x="6619" y="21156"/>
                  </a:cubicBezTo>
                  <a:cubicBezTo>
                    <a:pt x="7348" y="20237"/>
                    <a:pt x="8076" y="19255"/>
                    <a:pt x="8710" y="18179"/>
                  </a:cubicBezTo>
                  <a:cubicBezTo>
                    <a:pt x="9058" y="17640"/>
                    <a:pt x="9343" y="17070"/>
                    <a:pt x="9628" y="16405"/>
                  </a:cubicBezTo>
                  <a:cubicBezTo>
                    <a:pt x="9881" y="15740"/>
                    <a:pt x="10166" y="15043"/>
                    <a:pt x="10198" y="13998"/>
                  </a:cubicBezTo>
                  <a:cubicBezTo>
                    <a:pt x="10198" y="13872"/>
                    <a:pt x="10198" y="13745"/>
                    <a:pt x="10166" y="13587"/>
                  </a:cubicBezTo>
                  <a:lnTo>
                    <a:pt x="10166" y="13397"/>
                  </a:lnTo>
                  <a:lnTo>
                    <a:pt x="10135" y="13270"/>
                  </a:lnTo>
                  <a:lnTo>
                    <a:pt x="10071" y="12795"/>
                  </a:lnTo>
                  <a:cubicBezTo>
                    <a:pt x="10040" y="12478"/>
                    <a:pt x="10008" y="12162"/>
                    <a:pt x="9945" y="11877"/>
                  </a:cubicBezTo>
                  <a:lnTo>
                    <a:pt x="9786" y="10958"/>
                  </a:lnTo>
                  <a:lnTo>
                    <a:pt x="9565" y="10071"/>
                  </a:lnTo>
                  <a:cubicBezTo>
                    <a:pt x="9280" y="8868"/>
                    <a:pt x="8963" y="7728"/>
                    <a:pt x="8551" y="6588"/>
                  </a:cubicBezTo>
                  <a:cubicBezTo>
                    <a:pt x="8171" y="5448"/>
                    <a:pt x="7728" y="4339"/>
                    <a:pt x="7284" y="3263"/>
                  </a:cubicBezTo>
                  <a:cubicBezTo>
                    <a:pt x="7031" y="2693"/>
                    <a:pt x="6778" y="2154"/>
                    <a:pt x="6524" y="1616"/>
                  </a:cubicBezTo>
                  <a:cubicBezTo>
                    <a:pt x="6271" y="1078"/>
                    <a:pt x="6018" y="571"/>
                    <a:pt x="5701" y="1"/>
                  </a:cubicBezTo>
                  <a:close/>
                </a:path>
              </a:pathLst>
            </a:custGeom>
            <a:solidFill>
              <a:srgbClr val="FF8B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2843;p55"/>
            <p:cNvSpPr/>
            <p:nvPr/>
          </p:nvSpPr>
          <p:spPr>
            <a:xfrm>
              <a:off x="7921102" y="1538006"/>
              <a:ext cx="307937" cy="422999"/>
            </a:xfrm>
            <a:custGeom>
              <a:avLst/>
              <a:gdLst/>
              <a:ahLst/>
              <a:cxnLst/>
              <a:rect l="l" t="t" r="r" b="b"/>
              <a:pathLst>
                <a:path w="10317" h="14172" extrusionOk="0">
                  <a:moveTo>
                    <a:pt x="3649" y="0"/>
                  </a:moveTo>
                  <a:cubicBezTo>
                    <a:pt x="1333" y="0"/>
                    <a:pt x="0" y="2016"/>
                    <a:pt x="911" y="5304"/>
                  </a:cubicBezTo>
                  <a:cubicBezTo>
                    <a:pt x="1924" y="9105"/>
                    <a:pt x="4458" y="14172"/>
                    <a:pt x="4458" y="14172"/>
                  </a:cubicBezTo>
                  <a:lnTo>
                    <a:pt x="10317" y="8313"/>
                  </a:lnTo>
                  <a:cubicBezTo>
                    <a:pt x="10317" y="8313"/>
                    <a:pt x="8417" y="1472"/>
                    <a:pt x="5566" y="396"/>
                  </a:cubicBezTo>
                  <a:cubicBezTo>
                    <a:pt x="4878" y="128"/>
                    <a:pt x="4232" y="0"/>
                    <a:pt x="3649" y="0"/>
                  </a:cubicBezTo>
                  <a:close/>
                </a:path>
              </a:pathLst>
            </a:custGeom>
            <a:solidFill>
              <a:srgbClr val="2A43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2844;p55"/>
            <p:cNvSpPr/>
            <p:nvPr/>
          </p:nvSpPr>
          <p:spPr>
            <a:xfrm>
              <a:off x="7864153" y="2326786"/>
              <a:ext cx="155058" cy="119121"/>
            </a:xfrm>
            <a:custGeom>
              <a:avLst/>
              <a:gdLst/>
              <a:ahLst/>
              <a:cxnLst/>
              <a:rect l="l" t="t" r="r" b="b"/>
              <a:pathLst>
                <a:path w="5195" h="3991" extrusionOk="0">
                  <a:moveTo>
                    <a:pt x="3072" y="0"/>
                  </a:moveTo>
                  <a:lnTo>
                    <a:pt x="0" y="1014"/>
                  </a:lnTo>
                  <a:lnTo>
                    <a:pt x="2756" y="3991"/>
                  </a:lnTo>
                  <a:cubicBezTo>
                    <a:pt x="2756" y="3991"/>
                    <a:pt x="5194" y="2566"/>
                    <a:pt x="4561" y="1204"/>
                  </a:cubicBezTo>
                  <a:lnTo>
                    <a:pt x="3072" y="0"/>
                  </a:lnTo>
                  <a:close/>
                </a:path>
              </a:pathLst>
            </a:custGeom>
            <a:solidFill>
              <a:srgbClr val="FF8B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2845;p55"/>
            <p:cNvSpPr/>
            <p:nvPr/>
          </p:nvSpPr>
          <p:spPr>
            <a:xfrm>
              <a:off x="7819710" y="2357021"/>
              <a:ext cx="126703" cy="136164"/>
            </a:xfrm>
            <a:custGeom>
              <a:avLst/>
              <a:gdLst/>
              <a:ahLst/>
              <a:cxnLst/>
              <a:rect l="l" t="t" r="r" b="b"/>
              <a:pathLst>
                <a:path w="4245" h="4562" extrusionOk="0">
                  <a:moveTo>
                    <a:pt x="1489" y="1"/>
                  </a:moveTo>
                  <a:lnTo>
                    <a:pt x="1" y="2218"/>
                  </a:lnTo>
                  <a:lnTo>
                    <a:pt x="2408" y="4561"/>
                  </a:lnTo>
                  <a:lnTo>
                    <a:pt x="4245" y="2978"/>
                  </a:lnTo>
                  <a:lnTo>
                    <a:pt x="1489" y="1"/>
                  </a:lnTo>
                  <a:close/>
                </a:path>
              </a:pathLst>
            </a:custGeom>
            <a:solidFill>
              <a:srgbClr val="FF8B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9" name="Google Shape;889;p35"/>
          <p:cNvSpPr txBox="1">
            <a:spLocks noGrp="1"/>
          </p:cNvSpPr>
          <p:nvPr>
            <p:ph type="subTitle" idx="1"/>
          </p:nvPr>
        </p:nvSpPr>
        <p:spPr>
          <a:xfrm>
            <a:off x="528819" y="122972"/>
            <a:ext cx="3581400" cy="128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r-JO" sz="2400" dirty="0" smtClean="0">
                <a:latin typeface="abo2sadam" panose="02000500040000020004" pitchFamily="2" charset="-78"/>
                <a:cs typeface="abo2sadam" panose="02000500040000020004" pitchFamily="2" charset="-78"/>
              </a:rPr>
              <a:t>من تبويب </a:t>
            </a:r>
            <a:r>
              <a:rPr lang="ar-JO" sz="2400" b="1" dirty="0" smtClean="0">
                <a:solidFill>
                  <a:srgbClr val="CC2700"/>
                </a:solidFill>
                <a:latin typeface="abo2sadam" panose="02000500040000020004" pitchFamily="2" charset="-78"/>
                <a:cs typeface="abo2sadam" panose="02000500040000020004" pitchFamily="2" charset="-78"/>
              </a:rPr>
              <a:t>تخطيط الصفحة </a:t>
            </a:r>
            <a:r>
              <a:rPr lang="ar-JO" sz="2400" b="1" dirty="0" smtClean="0">
                <a:latin typeface="abo2sadam" panose="02000500040000020004" pitchFamily="2" charset="-78"/>
                <a:cs typeface="abo2sadam" panose="02000500040000020004" pitchFamily="2" charset="-78"/>
                <a:sym typeface="Wingdings" panose="05000000000000000000" pitchFamily="2" charset="2"/>
              </a:rPr>
              <a:t></a:t>
            </a:r>
          </a:p>
          <a:p>
            <a:pPr marL="0" lvl="0" indent="0" algn="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r-JO" sz="2400" dirty="0" smtClean="0">
                <a:latin typeface="abo2sadam" panose="02000500040000020004" pitchFamily="2" charset="-78"/>
                <a:cs typeface="abo2sadam" panose="02000500040000020004" pitchFamily="2" charset="-78"/>
                <a:sym typeface="Wingdings" panose="05000000000000000000" pitchFamily="2" charset="2"/>
              </a:rPr>
              <a:t>من مجموعة </a:t>
            </a:r>
            <a:r>
              <a:rPr lang="ar-JO" sz="2400" b="1" dirty="0">
                <a:solidFill>
                  <a:srgbClr val="CC2700"/>
                </a:solidFill>
                <a:latin typeface="abo2sadam" panose="02000500040000020004" pitchFamily="2" charset="-78"/>
                <a:cs typeface="abo2sadam" panose="02000500040000020004" pitchFamily="2" charset="-78"/>
                <a:sym typeface="Wingdings" panose="05000000000000000000" pitchFamily="2" charset="2"/>
              </a:rPr>
              <a:t>إعداد الصفحة </a:t>
            </a:r>
            <a:r>
              <a:rPr lang="ar-JO" sz="2400" b="1" dirty="0" smtClean="0">
                <a:latin typeface="abo2sadam" panose="02000500040000020004" pitchFamily="2" charset="-78"/>
                <a:cs typeface="abo2sadam" panose="02000500040000020004" pitchFamily="2" charset="-78"/>
                <a:sym typeface="Wingdings" panose="05000000000000000000" pitchFamily="2" charset="2"/>
              </a:rPr>
              <a:t></a:t>
            </a:r>
          </a:p>
          <a:p>
            <a:pPr marL="0" lvl="0" indent="0" algn="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r-JO" sz="2400" dirty="0" smtClean="0">
                <a:latin typeface="abo2sadam" panose="02000500040000020004" pitchFamily="2" charset="-78"/>
                <a:cs typeface="abo2sadam" panose="02000500040000020004" pitchFamily="2" charset="-78"/>
                <a:sym typeface="Wingdings" panose="05000000000000000000" pitchFamily="2" charset="2"/>
              </a:rPr>
              <a:t>انقر أداة </a:t>
            </a:r>
            <a:r>
              <a:rPr lang="ar-JO" sz="2400" b="1" dirty="0">
                <a:solidFill>
                  <a:srgbClr val="CC2700"/>
                </a:solidFill>
                <a:latin typeface="abo2sadam" panose="02000500040000020004" pitchFamily="2" charset="-78"/>
                <a:cs typeface="abo2sadam" panose="02000500040000020004" pitchFamily="2" charset="-78"/>
                <a:sym typeface="Wingdings" panose="05000000000000000000" pitchFamily="2" charset="2"/>
              </a:rPr>
              <a:t>هوامش</a:t>
            </a:r>
            <a:endParaRPr sz="2400" b="1" dirty="0">
              <a:solidFill>
                <a:srgbClr val="CC2700"/>
              </a:solidFill>
              <a:latin typeface="abo2sadam" panose="02000500040000020004" pitchFamily="2" charset="-78"/>
              <a:cs typeface="abo2sadam" panose="02000500040000020004" pitchFamily="2" charset="-78"/>
            </a:endParaRPr>
          </a:p>
        </p:txBody>
      </p:sp>
      <p:sp>
        <p:nvSpPr>
          <p:cNvPr id="900" name="Google Shape;900;p35"/>
          <p:cNvSpPr txBox="1"/>
          <p:nvPr/>
        </p:nvSpPr>
        <p:spPr>
          <a:xfrm rot="-169450">
            <a:off x="7188930" y="3325901"/>
            <a:ext cx="1144690" cy="9986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Delius"/>
                <a:ea typeface="Delius"/>
                <a:cs typeface="Delius"/>
                <a:sym typeface="Delius"/>
              </a:rPr>
              <a:t>Weekly teaching plans</a:t>
            </a:r>
            <a:endParaRPr sz="1800">
              <a:latin typeface="Delius"/>
              <a:ea typeface="Delius"/>
              <a:cs typeface="Delius"/>
              <a:sym typeface="Delius"/>
            </a:endParaRPr>
          </a:p>
        </p:txBody>
      </p:sp>
      <p:grpSp>
        <p:nvGrpSpPr>
          <p:cNvPr id="18" name="Google Shape;878;p34"/>
          <p:cNvGrpSpPr/>
          <p:nvPr/>
        </p:nvGrpSpPr>
        <p:grpSpPr>
          <a:xfrm>
            <a:off x="5221160" y="767672"/>
            <a:ext cx="2821384" cy="3282722"/>
            <a:chOff x="5448300" y="1526500"/>
            <a:chExt cx="1154925" cy="1154650"/>
          </a:xfrm>
        </p:grpSpPr>
        <p:sp>
          <p:nvSpPr>
            <p:cNvPr id="19" name="Google Shape;879;p34"/>
            <p:cNvSpPr/>
            <p:nvPr/>
          </p:nvSpPr>
          <p:spPr>
            <a:xfrm>
              <a:off x="5466750" y="1544975"/>
              <a:ext cx="1136475" cy="1136175"/>
            </a:xfrm>
            <a:custGeom>
              <a:avLst/>
              <a:gdLst/>
              <a:ahLst/>
              <a:cxnLst/>
              <a:rect l="l" t="t" r="r" b="b"/>
              <a:pathLst>
                <a:path w="45459" h="45447" extrusionOk="0">
                  <a:moveTo>
                    <a:pt x="4132" y="11370"/>
                  </a:moveTo>
                  <a:cubicBezTo>
                    <a:pt x="4882" y="11370"/>
                    <a:pt x="5501" y="11990"/>
                    <a:pt x="5501" y="12740"/>
                  </a:cubicBezTo>
                  <a:cubicBezTo>
                    <a:pt x="5501" y="13502"/>
                    <a:pt x="4882" y="14109"/>
                    <a:pt x="4132" y="14109"/>
                  </a:cubicBezTo>
                  <a:cubicBezTo>
                    <a:pt x="3370" y="14109"/>
                    <a:pt x="2762" y="13502"/>
                    <a:pt x="2762" y="12740"/>
                  </a:cubicBezTo>
                  <a:cubicBezTo>
                    <a:pt x="2762" y="11990"/>
                    <a:pt x="3370" y="11370"/>
                    <a:pt x="4132" y="11370"/>
                  </a:cubicBezTo>
                  <a:close/>
                  <a:moveTo>
                    <a:pt x="3334" y="29563"/>
                  </a:moveTo>
                  <a:cubicBezTo>
                    <a:pt x="4084" y="29563"/>
                    <a:pt x="4703" y="30170"/>
                    <a:pt x="4703" y="30932"/>
                  </a:cubicBezTo>
                  <a:cubicBezTo>
                    <a:pt x="4703" y="31694"/>
                    <a:pt x="4096" y="32302"/>
                    <a:pt x="3334" y="32302"/>
                  </a:cubicBezTo>
                  <a:cubicBezTo>
                    <a:pt x="2584" y="32302"/>
                    <a:pt x="1965" y="31694"/>
                    <a:pt x="1965" y="30932"/>
                  </a:cubicBezTo>
                  <a:cubicBezTo>
                    <a:pt x="1965" y="30170"/>
                    <a:pt x="2584" y="29563"/>
                    <a:pt x="3334" y="29563"/>
                  </a:cubicBezTo>
                  <a:close/>
                  <a:moveTo>
                    <a:pt x="1893" y="0"/>
                  </a:moveTo>
                  <a:lnTo>
                    <a:pt x="0" y="43565"/>
                  </a:lnTo>
                  <a:lnTo>
                    <a:pt x="43565" y="45446"/>
                  </a:lnTo>
                  <a:lnTo>
                    <a:pt x="45458" y="1893"/>
                  </a:lnTo>
                  <a:lnTo>
                    <a:pt x="1893" y="0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880;p34"/>
            <p:cNvSpPr/>
            <p:nvPr/>
          </p:nvSpPr>
          <p:spPr>
            <a:xfrm>
              <a:off x="5448300" y="1526500"/>
              <a:ext cx="1136175" cy="1135875"/>
            </a:xfrm>
            <a:custGeom>
              <a:avLst/>
              <a:gdLst/>
              <a:ahLst/>
              <a:cxnLst/>
              <a:rect l="l" t="t" r="r" b="b"/>
              <a:pathLst>
                <a:path w="45447" h="45435" extrusionOk="0">
                  <a:moveTo>
                    <a:pt x="4120" y="11371"/>
                  </a:moveTo>
                  <a:cubicBezTo>
                    <a:pt x="4882" y="11371"/>
                    <a:pt x="5489" y="11978"/>
                    <a:pt x="5489" y="12740"/>
                  </a:cubicBezTo>
                  <a:cubicBezTo>
                    <a:pt x="5489" y="13502"/>
                    <a:pt x="4882" y="14110"/>
                    <a:pt x="4120" y="14110"/>
                  </a:cubicBezTo>
                  <a:cubicBezTo>
                    <a:pt x="3358" y="14110"/>
                    <a:pt x="2750" y="13491"/>
                    <a:pt x="2750" y="12740"/>
                  </a:cubicBezTo>
                  <a:cubicBezTo>
                    <a:pt x="2750" y="11978"/>
                    <a:pt x="3358" y="11371"/>
                    <a:pt x="4120" y="11371"/>
                  </a:cubicBezTo>
                  <a:close/>
                  <a:moveTo>
                    <a:pt x="3334" y="29552"/>
                  </a:moveTo>
                  <a:cubicBezTo>
                    <a:pt x="4072" y="29552"/>
                    <a:pt x="4703" y="30171"/>
                    <a:pt x="4703" y="30921"/>
                  </a:cubicBezTo>
                  <a:cubicBezTo>
                    <a:pt x="4703" y="31683"/>
                    <a:pt x="4096" y="32291"/>
                    <a:pt x="3334" y="32291"/>
                  </a:cubicBezTo>
                  <a:cubicBezTo>
                    <a:pt x="2572" y="32291"/>
                    <a:pt x="1965" y="31683"/>
                    <a:pt x="1965" y="30921"/>
                  </a:cubicBezTo>
                  <a:cubicBezTo>
                    <a:pt x="1965" y="30171"/>
                    <a:pt x="2572" y="29552"/>
                    <a:pt x="3334" y="29552"/>
                  </a:cubicBezTo>
                  <a:close/>
                  <a:moveTo>
                    <a:pt x="1893" y="1"/>
                  </a:moveTo>
                  <a:lnTo>
                    <a:pt x="0" y="43566"/>
                  </a:lnTo>
                  <a:lnTo>
                    <a:pt x="43565" y="45435"/>
                  </a:lnTo>
                  <a:lnTo>
                    <a:pt x="45446" y="1882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881;p34"/>
            <p:cNvSpPr/>
            <p:nvPr/>
          </p:nvSpPr>
          <p:spPr>
            <a:xfrm>
              <a:off x="5448300" y="1526800"/>
              <a:ext cx="185750" cy="1094800"/>
            </a:xfrm>
            <a:custGeom>
              <a:avLst/>
              <a:gdLst/>
              <a:ahLst/>
              <a:cxnLst/>
              <a:rect l="l" t="t" r="r" b="b"/>
              <a:pathLst>
                <a:path w="7430" h="43792" extrusionOk="0">
                  <a:moveTo>
                    <a:pt x="4120" y="11359"/>
                  </a:moveTo>
                  <a:cubicBezTo>
                    <a:pt x="4882" y="11359"/>
                    <a:pt x="5489" y="11966"/>
                    <a:pt x="5489" y="12728"/>
                  </a:cubicBezTo>
                  <a:cubicBezTo>
                    <a:pt x="5489" y="13490"/>
                    <a:pt x="4882" y="14098"/>
                    <a:pt x="4120" y="14098"/>
                  </a:cubicBezTo>
                  <a:cubicBezTo>
                    <a:pt x="3358" y="14098"/>
                    <a:pt x="2750" y="13479"/>
                    <a:pt x="2750" y="12728"/>
                  </a:cubicBezTo>
                  <a:cubicBezTo>
                    <a:pt x="2750" y="11966"/>
                    <a:pt x="3358" y="11359"/>
                    <a:pt x="4120" y="11359"/>
                  </a:cubicBezTo>
                  <a:close/>
                  <a:moveTo>
                    <a:pt x="3334" y="29540"/>
                  </a:moveTo>
                  <a:cubicBezTo>
                    <a:pt x="4072" y="29540"/>
                    <a:pt x="4703" y="30159"/>
                    <a:pt x="4703" y="30909"/>
                  </a:cubicBezTo>
                  <a:cubicBezTo>
                    <a:pt x="4703" y="31671"/>
                    <a:pt x="4096" y="32279"/>
                    <a:pt x="3334" y="32279"/>
                  </a:cubicBezTo>
                  <a:cubicBezTo>
                    <a:pt x="2572" y="32279"/>
                    <a:pt x="1965" y="31671"/>
                    <a:pt x="1965" y="30909"/>
                  </a:cubicBezTo>
                  <a:cubicBezTo>
                    <a:pt x="1965" y="30159"/>
                    <a:pt x="2572" y="29540"/>
                    <a:pt x="3334" y="29540"/>
                  </a:cubicBezTo>
                  <a:close/>
                  <a:moveTo>
                    <a:pt x="1893" y="1"/>
                  </a:moveTo>
                  <a:lnTo>
                    <a:pt x="0" y="43554"/>
                  </a:lnTo>
                  <a:lnTo>
                    <a:pt x="5536" y="43792"/>
                  </a:lnTo>
                  <a:lnTo>
                    <a:pt x="7430" y="239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rgbClr val="AD91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94" name="Google Shape;894;p35"/>
          <p:cNvSpPr/>
          <p:nvPr/>
        </p:nvSpPr>
        <p:spPr>
          <a:xfrm>
            <a:off x="5972900" y="641725"/>
            <a:ext cx="1485703" cy="376706"/>
          </a:xfrm>
          <a:custGeom>
            <a:avLst/>
            <a:gdLst/>
            <a:ahLst/>
            <a:cxnLst/>
            <a:rect l="l" t="t" r="r" b="b"/>
            <a:pathLst>
              <a:path w="22075" h="5597" extrusionOk="0">
                <a:moveTo>
                  <a:pt x="393" y="1"/>
                </a:moveTo>
                <a:cubicBezTo>
                  <a:pt x="334" y="334"/>
                  <a:pt x="226" y="691"/>
                  <a:pt x="191" y="870"/>
                </a:cubicBezTo>
                <a:cubicBezTo>
                  <a:pt x="48" y="2072"/>
                  <a:pt x="0" y="3275"/>
                  <a:pt x="36" y="4501"/>
                </a:cubicBezTo>
                <a:lnTo>
                  <a:pt x="22015" y="5597"/>
                </a:lnTo>
                <a:cubicBezTo>
                  <a:pt x="22015" y="4597"/>
                  <a:pt x="22015" y="3585"/>
                  <a:pt x="22027" y="2584"/>
                </a:cubicBezTo>
                <a:cubicBezTo>
                  <a:pt x="22074" y="2120"/>
                  <a:pt x="22015" y="1584"/>
                  <a:pt x="22039" y="1084"/>
                </a:cubicBezTo>
                <a:lnTo>
                  <a:pt x="393" y="1"/>
                </a:lnTo>
                <a:close/>
              </a:path>
            </a:pathLst>
          </a:custGeom>
          <a:solidFill>
            <a:srgbClr val="FF866A">
              <a:alpha val="765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95" name="Google Shape;895;p35"/>
          <p:cNvGrpSpPr/>
          <p:nvPr/>
        </p:nvGrpSpPr>
        <p:grpSpPr>
          <a:xfrm>
            <a:off x="6831450" y="2789312"/>
            <a:ext cx="1771661" cy="1916811"/>
            <a:chOff x="2005600" y="1271425"/>
            <a:chExt cx="1165950" cy="1261475"/>
          </a:xfrm>
        </p:grpSpPr>
        <p:sp>
          <p:nvSpPr>
            <p:cNvPr id="896" name="Google Shape;896;p35"/>
            <p:cNvSpPr/>
            <p:nvPr/>
          </p:nvSpPr>
          <p:spPr>
            <a:xfrm>
              <a:off x="2024050" y="1377375"/>
              <a:ext cx="1147500" cy="1155525"/>
            </a:xfrm>
            <a:custGeom>
              <a:avLst/>
              <a:gdLst/>
              <a:ahLst/>
              <a:cxnLst/>
              <a:rect l="l" t="t" r="r" b="b"/>
              <a:pathLst>
                <a:path w="45900" h="46221" extrusionOk="0">
                  <a:moveTo>
                    <a:pt x="43506" y="1"/>
                  </a:moveTo>
                  <a:lnTo>
                    <a:pt x="1" y="2704"/>
                  </a:lnTo>
                  <a:lnTo>
                    <a:pt x="2715" y="46221"/>
                  </a:lnTo>
                  <a:lnTo>
                    <a:pt x="41029" y="43828"/>
                  </a:lnTo>
                  <a:lnTo>
                    <a:pt x="45899" y="38303"/>
                  </a:lnTo>
                  <a:lnTo>
                    <a:pt x="43506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35"/>
            <p:cNvSpPr/>
            <p:nvPr/>
          </p:nvSpPr>
          <p:spPr>
            <a:xfrm>
              <a:off x="2005600" y="1358625"/>
              <a:ext cx="1147475" cy="1155825"/>
            </a:xfrm>
            <a:custGeom>
              <a:avLst/>
              <a:gdLst/>
              <a:ahLst/>
              <a:cxnLst/>
              <a:rect l="l" t="t" r="r" b="b"/>
              <a:pathLst>
                <a:path w="45899" h="46233" extrusionOk="0">
                  <a:moveTo>
                    <a:pt x="43494" y="1"/>
                  </a:moveTo>
                  <a:lnTo>
                    <a:pt x="0" y="2715"/>
                  </a:lnTo>
                  <a:lnTo>
                    <a:pt x="2703" y="46233"/>
                  </a:lnTo>
                  <a:lnTo>
                    <a:pt x="41029" y="43828"/>
                  </a:lnTo>
                  <a:lnTo>
                    <a:pt x="45899" y="38315"/>
                  </a:lnTo>
                  <a:lnTo>
                    <a:pt x="4349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35"/>
            <p:cNvSpPr/>
            <p:nvPr/>
          </p:nvSpPr>
          <p:spPr>
            <a:xfrm>
              <a:off x="3022975" y="2316475"/>
              <a:ext cx="130100" cy="137850"/>
            </a:xfrm>
            <a:custGeom>
              <a:avLst/>
              <a:gdLst/>
              <a:ahLst/>
              <a:cxnLst/>
              <a:rect l="l" t="t" r="r" b="b"/>
              <a:pathLst>
                <a:path w="5204" h="5514" extrusionOk="0">
                  <a:moveTo>
                    <a:pt x="5204" y="1"/>
                  </a:moveTo>
                  <a:lnTo>
                    <a:pt x="1" y="322"/>
                  </a:lnTo>
                  <a:lnTo>
                    <a:pt x="334" y="5514"/>
                  </a:lnTo>
                  <a:lnTo>
                    <a:pt x="5204" y="1"/>
                  </a:lnTo>
                  <a:close/>
                </a:path>
              </a:pathLst>
            </a:custGeom>
            <a:solidFill>
              <a:srgbClr val="FF7A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35"/>
            <p:cNvSpPr/>
            <p:nvPr/>
          </p:nvSpPr>
          <p:spPr>
            <a:xfrm>
              <a:off x="2050550" y="1271425"/>
              <a:ext cx="132775" cy="474175"/>
            </a:xfrm>
            <a:custGeom>
              <a:avLst/>
              <a:gdLst/>
              <a:ahLst/>
              <a:cxnLst/>
              <a:rect l="l" t="t" r="r" b="b"/>
              <a:pathLst>
                <a:path w="5311" h="18967" extrusionOk="0">
                  <a:moveTo>
                    <a:pt x="4477" y="0"/>
                  </a:moveTo>
                  <a:cubicBezTo>
                    <a:pt x="4072" y="155"/>
                    <a:pt x="3405" y="95"/>
                    <a:pt x="3072" y="119"/>
                  </a:cubicBezTo>
                  <a:cubicBezTo>
                    <a:pt x="2048" y="191"/>
                    <a:pt x="1024" y="262"/>
                    <a:pt x="0" y="274"/>
                  </a:cubicBezTo>
                  <a:lnTo>
                    <a:pt x="822" y="18967"/>
                  </a:lnTo>
                  <a:cubicBezTo>
                    <a:pt x="1112" y="18910"/>
                    <a:pt x="1405" y="18894"/>
                    <a:pt x="1697" y="18894"/>
                  </a:cubicBezTo>
                  <a:cubicBezTo>
                    <a:pt x="2030" y="18894"/>
                    <a:pt x="2364" y="18914"/>
                    <a:pt x="2693" y="18914"/>
                  </a:cubicBezTo>
                  <a:cubicBezTo>
                    <a:pt x="2796" y="18914"/>
                    <a:pt x="2898" y="18912"/>
                    <a:pt x="3001" y="18907"/>
                  </a:cubicBezTo>
                  <a:cubicBezTo>
                    <a:pt x="3560" y="18883"/>
                    <a:pt x="4096" y="18776"/>
                    <a:pt x="4644" y="18741"/>
                  </a:cubicBezTo>
                  <a:cubicBezTo>
                    <a:pt x="4759" y="18733"/>
                    <a:pt x="4906" y="18722"/>
                    <a:pt x="5048" y="18722"/>
                  </a:cubicBezTo>
                  <a:cubicBezTo>
                    <a:pt x="5141" y="18722"/>
                    <a:pt x="5231" y="18727"/>
                    <a:pt x="5310" y="18741"/>
                  </a:cubicBezTo>
                  <a:lnTo>
                    <a:pt x="4477" y="0"/>
                  </a:lnTo>
                  <a:close/>
                </a:path>
              </a:pathLst>
            </a:custGeom>
            <a:solidFill>
              <a:srgbClr val="FFAC58">
                <a:alpha val="72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" name="Google Shape;843;p32"/>
          <p:cNvSpPr txBox="1">
            <a:spLocks/>
          </p:cNvSpPr>
          <p:nvPr/>
        </p:nvSpPr>
        <p:spPr>
          <a:xfrm rot="335616">
            <a:off x="4939487" y="1121198"/>
            <a:ext cx="3410700" cy="178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elius"/>
              <a:buNone/>
              <a:defRPr sz="4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elius"/>
              <a:buNone/>
              <a:defRPr sz="24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elius"/>
              <a:buNone/>
              <a:defRPr sz="24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elius"/>
              <a:buNone/>
              <a:defRPr sz="24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elius"/>
              <a:buNone/>
              <a:defRPr sz="24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elius"/>
              <a:buNone/>
              <a:defRPr sz="24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elius"/>
              <a:buNone/>
              <a:defRPr sz="24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elius"/>
              <a:buNone/>
              <a:defRPr sz="24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elius"/>
              <a:buNone/>
              <a:defRPr sz="24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r>
              <a:rPr lang="ar-JO" dirty="0" smtClean="0">
                <a:latin typeface="abo2sadam" panose="02000500040000020004" pitchFamily="2" charset="-78"/>
                <a:cs typeface="abo2sadam" panose="02000500040000020004" pitchFamily="2" charset="-78"/>
              </a:rPr>
              <a:t>هوامش</a:t>
            </a:r>
          </a:p>
          <a:p>
            <a:r>
              <a:rPr lang="ar-JO" dirty="0" smtClean="0">
                <a:latin typeface="abo2sadam" panose="02000500040000020004" pitchFamily="2" charset="-78"/>
                <a:cs typeface="abo2sadam" panose="02000500040000020004" pitchFamily="2" charset="-78"/>
              </a:rPr>
              <a:t>الصفحات</a:t>
            </a:r>
            <a:endParaRPr lang="ar-JO" dirty="0">
              <a:latin typeface="abo2sadam" panose="02000500040000020004" pitchFamily="2" charset="-78"/>
              <a:cs typeface="abo2sadam" panose="02000500040000020004" pitchFamily="2" charset="-78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l="10714" t="6272" r="12500" b="10625"/>
          <a:stretch/>
        </p:blipFill>
        <p:spPr>
          <a:xfrm>
            <a:off x="1698171" y="1226586"/>
            <a:ext cx="468086" cy="57694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5287" y="1803527"/>
            <a:ext cx="2648463" cy="2902596"/>
          </a:xfrm>
          <a:prstGeom prst="rect">
            <a:avLst/>
          </a:prstGeom>
        </p:spPr>
      </p:pic>
      <p:grpSp>
        <p:nvGrpSpPr>
          <p:cNvPr id="26" name="Group 25"/>
          <p:cNvGrpSpPr/>
          <p:nvPr/>
        </p:nvGrpSpPr>
        <p:grpSpPr>
          <a:xfrm flipH="1">
            <a:off x="7287131" y="1798448"/>
            <a:ext cx="1475286" cy="2512415"/>
            <a:chOff x="1910202" y="1570001"/>
            <a:chExt cx="1475286" cy="2512415"/>
          </a:xfrm>
        </p:grpSpPr>
        <p:sp>
          <p:nvSpPr>
            <p:cNvPr id="27" name="Google Shape;1487;p41"/>
            <p:cNvSpPr/>
            <p:nvPr/>
          </p:nvSpPr>
          <p:spPr>
            <a:xfrm>
              <a:off x="2305653" y="3025021"/>
              <a:ext cx="102279" cy="103236"/>
            </a:xfrm>
            <a:custGeom>
              <a:avLst/>
              <a:gdLst/>
              <a:ahLst/>
              <a:cxnLst/>
              <a:rect l="l" t="t" r="r" b="b"/>
              <a:pathLst>
                <a:path w="3421" h="3453" extrusionOk="0">
                  <a:moveTo>
                    <a:pt x="1710" y="665"/>
                  </a:moveTo>
                  <a:cubicBezTo>
                    <a:pt x="2280" y="665"/>
                    <a:pt x="2755" y="1140"/>
                    <a:pt x="2755" y="1711"/>
                  </a:cubicBezTo>
                  <a:cubicBezTo>
                    <a:pt x="2755" y="2281"/>
                    <a:pt x="2280" y="2756"/>
                    <a:pt x="1710" y="2756"/>
                  </a:cubicBezTo>
                  <a:cubicBezTo>
                    <a:pt x="1140" y="2756"/>
                    <a:pt x="665" y="2281"/>
                    <a:pt x="665" y="1711"/>
                  </a:cubicBezTo>
                  <a:cubicBezTo>
                    <a:pt x="665" y="1140"/>
                    <a:pt x="1140" y="665"/>
                    <a:pt x="1710" y="665"/>
                  </a:cubicBezTo>
                  <a:close/>
                  <a:moveTo>
                    <a:pt x="1710" y="0"/>
                  </a:moveTo>
                  <a:cubicBezTo>
                    <a:pt x="760" y="0"/>
                    <a:pt x="0" y="760"/>
                    <a:pt x="0" y="1711"/>
                  </a:cubicBezTo>
                  <a:cubicBezTo>
                    <a:pt x="0" y="2661"/>
                    <a:pt x="760" y="3452"/>
                    <a:pt x="1710" y="3452"/>
                  </a:cubicBezTo>
                  <a:cubicBezTo>
                    <a:pt x="2660" y="3452"/>
                    <a:pt x="3420" y="2661"/>
                    <a:pt x="3420" y="1711"/>
                  </a:cubicBezTo>
                  <a:cubicBezTo>
                    <a:pt x="3420" y="760"/>
                    <a:pt x="2660" y="0"/>
                    <a:pt x="1710" y="0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1499;p41"/>
            <p:cNvSpPr/>
            <p:nvPr/>
          </p:nvSpPr>
          <p:spPr>
            <a:xfrm>
              <a:off x="2106792" y="2564838"/>
              <a:ext cx="342775" cy="286896"/>
            </a:xfrm>
            <a:custGeom>
              <a:avLst/>
              <a:gdLst/>
              <a:ahLst/>
              <a:cxnLst/>
              <a:rect l="l" t="t" r="r" b="b"/>
              <a:pathLst>
                <a:path w="11465" h="9596" extrusionOk="0">
                  <a:moveTo>
                    <a:pt x="7791" y="824"/>
                  </a:moveTo>
                  <a:cubicBezTo>
                    <a:pt x="8203" y="824"/>
                    <a:pt x="8646" y="950"/>
                    <a:pt x="8995" y="1172"/>
                  </a:cubicBezTo>
                  <a:cubicBezTo>
                    <a:pt x="10166" y="1932"/>
                    <a:pt x="10578" y="3611"/>
                    <a:pt x="9881" y="4941"/>
                  </a:cubicBezTo>
                  <a:cubicBezTo>
                    <a:pt x="9501" y="5701"/>
                    <a:pt x="8013" y="7126"/>
                    <a:pt x="5923" y="8741"/>
                  </a:cubicBezTo>
                  <a:cubicBezTo>
                    <a:pt x="5875" y="8773"/>
                    <a:pt x="5812" y="8788"/>
                    <a:pt x="5745" y="8788"/>
                  </a:cubicBezTo>
                  <a:cubicBezTo>
                    <a:pt x="5677" y="8788"/>
                    <a:pt x="5606" y="8773"/>
                    <a:pt x="5543" y="8741"/>
                  </a:cubicBezTo>
                  <a:cubicBezTo>
                    <a:pt x="3453" y="7126"/>
                    <a:pt x="1996" y="5701"/>
                    <a:pt x="1584" y="4941"/>
                  </a:cubicBezTo>
                  <a:cubicBezTo>
                    <a:pt x="919" y="3611"/>
                    <a:pt x="1299" y="1932"/>
                    <a:pt x="2471" y="1172"/>
                  </a:cubicBezTo>
                  <a:cubicBezTo>
                    <a:pt x="2851" y="950"/>
                    <a:pt x="3263" y="824"/>
                    <a:pt x="3674" y="824"/>
                  </a:cubicBezTo>
                  <a:cubicBezTo>
                    <a:pt x="4339" y="824"/>
                    <a:pt x="4973" y="1109"/>
                    <a:pt x="5416" y="1679"/>
                  </a:cubicBezTo>
                  <a:lnTo>
                    <a:pt x="5733" y="2027"/>
                  </a:lnTo>
                  <a:lnTo>
                    <a:pt x="6049" y="1679"/>
                  </a:lnTo>
                  <a:cubicBezTo>
                    <a:pt x="6493" y="1109"/>
                    <a:pt x="7126" y="824"/>
                    <a:pt x="7791" y="824"/>
                  </a:cubicBezTo>
                  <a:close/>
                  <a:moveTo>
                    <a:pt x="3674" y="0"/>
                  </a:moveTo>
                  <a:cubicBezTo>
                    <a:pt x="3104" y="0"/>
                    <a:pt x="2534" y="190"/>
                    <a:pt x="2059" y="507"/>
                  </a:cubicBezTo>
                  <a:cubicBezTo>
                    <a:pt x="539" y="1489"/>
                    <a:pt x="1" y="3642"/>
                    <a:pt x="887" y="5289"/>
                  </a:cubicBezTo>
                  <a:cubicBezTo>
                    <a:pt x="1489" y="6492"/>
                    <a:pt x="3769" y="8361"/>
                    <a:pt x="5068" y="9374"/>
                  </a:cubicBezTo>
                  <a:cubicBezTo>
                    <a:pt x="5258" y="9501"/>
                    <a:pt x="5479" y="9596"/>
                    <a:pt x="5733" y="9596"/>
                  </a:cubicBezTo>
                  <a:cubicBezTo>
                    <a:pt x="5986" y="9596"/>
                    <a:pt x="6239" y="9501"/>
                    <a:pt x="6429" y="9374"/>
                  </a:cubicBezTo>
                  <a:cubicBezTo>
                    <a:pt x="7728" y="8361"/>
                    <a:pt x="9976" y="6492"/>
                    <a:pt x="10610" y="5289"/>
                  </a:cubicBezTo>
                  <a:cubicBezTo>
                    <a:pt x="11465" y="3611"/>
                    <a:pt x="10958" y="1457"/>
                    <a:pt x="9438" y="507"/>
                  </a:cubicBezTo>
                  <a:cubicBezTo>
                    <a:pt x="8931" y="190"/>
                    <a:pt x="8393" y="0"/>
                    <a:pt x="7823" y="0"/>
                  </a:cubicBezTo>
                  <a:cubicBezTo>
                    <a:pt x="7063" y="0"/>
                    <a:pt x="6303" y="285"/>
                    <a:pt x="5733" y="824"/>
                  </a:cubicBezTo>
                  <a:cubicBezTo>
                    <a:pt x="5163" y="285"/>
                    <a:pt x="4434" y="0"/>
                    <a:pt x="3674" y="0"/>
                  </a:cubicBezTo>
                  <a:close/>
                </a:path>
              </a:pathLst>
            </a:custGeom>
            <a:solidFill>
              <a:srgbClr val="2A43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1514;p41"/>
            <p:cNvSpPr/>
            <p:nvPr/>
          </p:nvSpPr>
          <p:spPr>
            <a:xfrm>
              <a:off x="2853234" y="3551270"/>
              <a:ext cx="216323" cy="241967"/>
            </a:xfrm>
            <a:custGeom>
              <a:avLst/>
              <a:gdLst/>
              <a:ahLst/>
              <a:cxnLst/>
              <a:rect l="l" t="t" r="r" b="b"/>
              <a:pathLst>
                <a:path w="7221" h="8077" extrusionOk="0">
                  <a:moveTo>
                    <a:pt x="4339" y="1"/>
                  </a:moveTo>
                  <a:lnTo>
                    <a:pt x="0" y="6398"/>
                  </a:lnTo>
                  <a:lnTo>
                    <a:pt x="2882" y="8076"/>
                  </a:lnTo>
                  <a:lnTo>
                    <a:pt x="7221" y="1679"/>
                  </a:lnTo>
                  <a:lnTo>
                    <a:pt x="4339" y="1"/>
                  </a:lnTo>
                  <a:close/>
                </a:path>
              </a:pathLst>
            </a:custGeom>
            <a:solidFill>
              <a:srgbClr val="E489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1515;p41"/>
            <p:cNvSpPr/>
            <p:nvPr/>
          </p:nvSpPr>
          <p:spPr>
            <a:xfrm>
              <a:off x="2774475" y="3700488"/>
              <a:ext cx="216083" cy="274800"/>
            </a:xfrm>
            <a:custGeom>
              <a:avLst/>
              <a:gdLst/>
              <a:ahLst/>
              <a:cxnLst/>
              <a:rect l="l" t="t" r="r" b="b"/>
              <a:pathLst>
                <a:path w="7213" h="9173" extrusionOk="0">
                  <a:moveTo>
                    <a:pt x="3031" y="0"/>
                  </a:moveTo>
                  <a:cubicBezTo>
                    <a:pt x="2983" y="0"/>
                    <a:pt x="2933" y="18"/>
                    <a:pt x="2883" y="55"/>
                  </a:cubicBezTo>
                  <a:lnTo>
                    <a:pt x="318" y="1575"/>
                  </a:lnTo>
                  <a:cubicBezTo>
                    <a:pt x="64" y="1734"/>
                    <a:pt x="1" y="2114"/>
                    <a:pt x="191" y="2367"/>
                  </a:cubicBezTo>
                  <a:cubicBezTo>
                    <a:pt x="1046" y="3380"/>
                    <a:pt x="1489" y="3792"/>
                    <a:pt x="2534" y="5091"/>
                  </a:cubicBezTo>
                  <a:cubicBezTo>
                    <a:pt x="3168" y="5851"/>
                    <a:pt x="4435" y="7561"/>
                    <a:pt x="5290" y="8638"/>
                  </a:cubicBezTo>
                  <a:cubicBezTo>
                    <a:pt x="5611" y="9028"/>
                    <a:pt x="5967" y="9173"/>
                    <a:pt x="6275" y="9173"/>
                  </a:cubicBezTo>
                  <a:cubicBezTo>
                    <a:pt x="6816" y="9173"/>
                    <a:pt x="7213" y="8727"/>
                    <a:pt x="7031" y="8384"/>
                  </a:cubicBezTo>
                  <a:cubicBezTo>
                    <a:pt x="5828" y="6009"/>
                    <a:pt x="5765" y="4711"/>
                    <a:pt x="5796" y="3571"/>
                  </a:cubicBezTo>
                  <a:cubicBezTo>
                    <a:pt x="5796" y="3349"/>
                    <a:pt x="5733" y="3159"/>
                    <a:pt x="5606" y="3000"/>
                  </a:cubicBezTo>
                  <a:lnTo>
                    <a:pt x="3231" y="119"/>
                  </a:lnTo>
                  <a:cubicBezTo>
                    <a:pt x="3174" y="42"/>
                    <a:pt x="3104" y="0"/>
                    <a:pt x="3031" y="0"/>
                  </a:cubicBezTo>
                  <a:close/>
                </a:path>
              </a:pathLst>
            </a:custGeom>
            <a:solidFill>
              <a:srgbClr val="223A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1516;p41"/>
            <p:cNvSpPr/>
            <p:nvPr/>
          </p:nvSpPr>
          <p:spPr>
            <a:xfrm>
              <a:off x="2935767" y="3801025"/>
              <a:ext cx="50329" cy="44397"/>
            </a:xfrm>
            <a:custGeom>
              <a:avLst/>
              <a:gdLst/>
              <a:ahLst/>
              <a:cxnLst/>
              <a:rect l="l" t="t" r="r" b="b"/>
              <a:pathLst>
                <a:path w="1680" h="1482" extrusionOk="0">
                  <a:moveTo>
                    <a:pt x="191" y="183"/>
                  </a:moveTo>
                  <a:lnTo>
                    <a:pt x="191" y="183"/>
                  </a:lnTo>
                  <a:cubicBezTo>
                    <a:pt x="666" y="405"/>
                    <a:pt x="1489" y="848"/>
                    <a:pt x="1552" y="1133"/>
                  </a:cubicBezTo>
                  <a:cubicBezTo>
                    <a:pt x="1552" y="1196"/>
                    <a:pt x="1552" y="1228"/>
                    <a:pt x="1521" y="1260"/>
                  </a:cubicBezTo>
                  <a:cubicBezTo>
                    <a:pt x="1426" y="1323"/>
                    <a:pt x="1362" y="1355"/>
                    <a:pt x="1236" y="1355"/>
                  </a:cubicBezTo>
                  <a:cubicBezTo>
                    <a:pt x="951" y="1323"/>
                    <a:pt x="571" y="880"/>
                    <a:pt x="191" y="183"/>
                  </a:cubicBezTo>
                  <a:close/>
                  <a:moveTo>
                    <a:pt x="44" y="1"/>
                  </a:moveTo>
                  <a:cubicBezTo>
                    <a:pt x="32" y="1"/>
                    <a:pt x="16" y="9"/>
                    <a:pt x="1" y="24"/>
                  </a:cubicBezTo>
                  <a:cubicBezTo>
                    <a:pt x="1" y="24"/>
                    <a:pt x="1" y="56"/>
                    <a:pt x="1" y="88"/>
                  </a:cubicBezTo>
                  <a:cubicBezTo>
                    <a:pt x="254" y="563"/>
                    <a:pt x="761" y="1386"/>
                    <a:pt x="1236" y="1450"/>
                  </a:cubicBezTo>
                  <a:cubicBezTo>
                    <a:pt x="1267" y="1481"/>
                    <a:pt x="1267" y="1481"/>
                    <a:pt x="1299" y="1481"/>
                  </a:cubicBezTo>
                  <a:cubicBezTo>
                    <a:pt x="1394" y="1481"/>
                    <a:pt x="1521" y="1418"/>
                    <a:pt x="1584" y="1323"/>
                  </a:cubicBezTo>
                  <a:cubicBezTo>
                    <a:pt x="1647" y="1291"/>
                    <a:pt x="1679" y="1196"/>
                    <a:pt x="1679" y="1133"/>
                  </a:cubicBezTo>
                  <a:cubicBezTo>
                    <a:pt x="1584" y="690"/>
                    <a:pt x="222" y="88"/>
                    <a:pt x="64" y="24"/>
                  </a:cubicBezTo>
                  <a:cubicBezTo>
                    <a:pt x="64" y="9"/>
                    <a:pt x="56" y="1"/>
                    <a:pt x="44" y="1"/>
                  </a:cubicBezTo>
                  <a:close/>
                </a:path>
              </a:pathLst>
            </a:custGeom>
            <a:solidFill>
              <a:srgbClr val="407B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517;p41"/>
            <p:cNvSpPr/>
            <p:nvPr/>
          </p:nvSpPr>
          <p:spPr>
            <a:xfrm>
              <a:off x="2935767" y="3788114"/>
              <a:ext cx="54103" cy="23157"/>
            </a:xfrm>
            <a:custGeom>
              <a:avLst/>
              <a:gdLst/>
              <a:ahLst/>
              <a:cxnLst/>
              <a:rect l="l" t="t" r="r" b="b"/>
              <a:pathLst>
                <a:path w="1806" h="773" extrusionOk="0">
                  <a:moveTo>
                    <a:pt x="1183" y="130"/>
                  </a:moveTo>
                  <a:cubicBezTo>
                    <a:pt x="1223" y="130"/>
                    <a:pt x="1262" y="133"/>
                    <a:pt x="1299" y="139"/>
                  </a:cubicBezTo>
                  <a:cubicBezTo>
                    <a:pt x="1426" y="170"/>
                    <a:pt x="1521" y="234"/>
                    <a:pt x="1584" y="329"/>
                  </a:cubicBezTo>
                  <a:cubicBezTo>
                    <a:pt x="1679" y="455"/>
                    <a:pt x="1647" y="519"/>
                    <a:pt x="1616" y="550"/>
                  </a:cubicBezTo>
                  <a:cubicBezTo>
                    <a:pt x="1549" y="630"/>
                    <a:pt x="1366" y="665"/>
                    <a:pt x="1141" y="665"/>
                  </a:cubicBezTo>
                  <a:cubicBezTo>
                    <a:pt x="829" y="665"/>
                    <a:pt x="435" y="598"/>
                    <a:pt x="159" y="487"/>
                  </a:cubicBezTo>
                  <a:cubicBezTo>
                    <a:pt x="359" y="373"/>
                    <a:pt x="817" y="130"/>
                    <a:pt x="1183" y="130"/>
                  </a:cubicBezTo>
                  <a:close/>
                  <a:moveTo>
                    <a:pt x="1189" y="0"/>
                  </a:moveTo>
                  <a:cubicBezTo>
                    <a:pt x="673" y="0"/>
                    <a:pt x="61" y="427"/>
                    <a:pt x="32" y="455"/>
                  </a:cubicBezTo>
                  <a:cubicBezTo>
                    <a:pt x="1" y="455"/>
                    <a:pt x="1" y="487"/>
                    <a:pt x="1" y="487"/>
                  </a:cubicBezTo>
                  <a:cubicBezTo>
                    <a:pt x="1" y="519"/>
                    <a:pt x="1" y="550"/>
                    <a:pt x="32" y="550"/>
                  </a:cubicBezTo>
                  <a:cubicBezTo>
                    <a:pt x="254" y="677"/>
                    <a:pt x="729" y="772"/>
                    <a:pt x="1141" y="772"/>
                  </a:cubicBezTo>
                  <a:cubicBezTo>
                    <a:pt x="1394" y="772"/>
                    <a:pt x="1616" y="709"/>
                    <a:pt x="1711" y="614"/>
                  </a:cubicBezTo>
                  <a:cubicBezTo>
                    <a:pt x="1742" y="550"/>
                    <a:pt x="1806" y="424"/>
                    <a:pt x="1679" y="265"/>
                  </a:cubicBezTo>
                  <a:cubicBezTo>
                    <a:pt x="1584" y="139"/>
                    <a:pt x="1489" y="44"/>
                    <a:pt x="1331" y="12"/>
                  </a:cubicBezTo>
                  <a:cubicBezTo>
                    <a:pt x="1285" y="4"/>
                    <a:pt x="1237" y="0"/>
                    <a:pt x="1189" y="0"/>
                  </a:cubicBezTo>
                  <a:close/>
                </a:path>
              </a:pathLst>
            </a:custGeom>
            <a:solidFill>
              <a:srgbClr val="407B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1518;p41"/>
            <p:cNvSpPr/>
            <p:nvPr/>
          </p:nvSpPr>
          <p:spPr>
            <a:xfrm>
              <a:off x="2616060" y="2232571"/>
              <a:ext cx="463952" cy="406194"/>
            </a:xfrm>
            <a:custGeom>
              <a:avLst/>
              <a:gdLst/>
              <a:ahLst/>
              <a:cxnLst/>
              <a:rect l="l" t="t" r="r" b="b"/>
              <a:pathLst>
                <a:path w="15487" h="13559" extrusionOk="0">
                  <a:moveTo>
                    <a:pt x="3389" y="0"/>
                  </a:moveTo>
                  <a:lnTo>
                    <a:pt x="0" y="665"/>
                  </a:lnTo>
                  <a:cubicBezTo>
                    <a:pt x="32" y="950"/>
                    <a:pt x="95" y="1172"/>
                    <a:pt x="158" y="1394"/>
                  </a:cubicBezTo>
                  <a:lnTo>
                    <a:pt x="317" y="2090"/>
                  </a:lnTo>
                  <a:cubicBezTo>
                    <a:pt x="444" y="2534"/>
                    <a:pt x="570" y="2977"/>
                    <a:pt x="697" y="3420"/>
                  </a:cubicBezTo>
                  <a:cubicBezTo>
                    <a:pt x="982" y="4275"/>
                    <a:pt x="1299" y="5131"/>
                    <a:pt x="1615" y="5986"/>
                  </a:cubicBezTo>
                  <a:cubicBezTo>
                    <a:pt x="1932" y="6841"/>
                    <a:pt x="2280" y="7664"/>
                    <a:pt x="2660" y="8487"/>
                  </a:cubicBezTo>
                  <a:cubicBezTo>
                    <a:pt x="2850" y="8899"/>
                    <a:pt x="3040" y="9311"/>
                    <a:pt x="3230" y="9722"/>
                  </a:cubicBezTo>
                  <a:lnTo>
                    <a:pt x="3389" y="10039"/>
                  </a:lnTo>
                  <a:lnTo>
                    <a:pt x="3484" y="10198"/>
                  </a:lnTo>
                  <a:cubicBezTo>
                    <a:pt x="3515" y="10293"/>
                    <a:pt x="3547" y="10356"/>
                    <a:pt x="3610" y="10451"/>
                  </a:cubicBezTo>
                  <a:cubicBezTo>
                    <a:pt x="3800" y="10768"/>
                    <a:pt x="4022" y="11053"/>
                    <a:pt x="4244" y="11274"/>
                  </a:cubicBezTo>
                  <a:cubicBezTo>
                    <a:pt x="4719" y="11749"/>
                    <a:pt x="5226" y="12066"/>
                    <a:pt x="5701" y="12288"/>
                  </a:cubicBezTo>
                  <a:cubicBezTo>
                    <a:pt x="6207" y="12541"/>
                    <a:pt x="6682" y="12731"/>
                    <a:pt x="7157" y="12889"/>
                  </a:cubicBezTo>
                  <a:cubicBezTo>
                    <a:pt x="8107" y="13143"/>
                    <a:pt x="9058" y="13333"/>
                    <a:pt x="9976" y="13428"/>
                  </a:cubicBezTo>
                  <a:cubicBezTo>
                    <a:pt x="10868" y="13518"/>
                    <a:pt x="11746" y="13559"/>
                    <a:pt x="12619" y="13559"/>
                  </a:cubicBezTo>
                  <a:cubicBezTo>
                    <a:pt x="13575" y="13559"/>
                    <a:pt x="14526" y="13511"/>
                    <a:pt x="15486" y="13428"/>
                  </a:cubicBezTo>
                  <a:lnTo>
                    <a:pt x="15455" y="11686"/>
                  </a:lnTo>
                  <a:cubicBezTo>
                    <a:pt x="14631" y="11623"/>
                    <a:pt x="13745" y="11528"/>
                    <a:pt x="12889" y="11369"/>
                  </a:cubicBezTo>
                  <a:cubicBezTo>
                    <a:pt x="12066" y="11243"/>
                    <a:pt x="11211" y="11084"/>
                    <a:pt x="10419" y="10894"/>
                  </a:cubicBezTo>
                  <a:cubicBezTo>
                    <a:pt x="9596" y="10704"/>
                    <a:pt x="8804" y="10483"/>
                    <a:pt x="8107" y="10166"/>
                  </a:cubicBezTo>
                  <a:cubicBezTo>
                    <a:pt x="7411" y="9913"/>
                    <a:pt x="6746" y="9501"/>
                    <a:pt x="6461" y="9152"/>
                  </a:cubicBezTo>
                  <a:cubicBezTo>
                    <a:pt x="6397" y="9057"/>
                    <a:pt x="6366" y="8994"/>
                    <a:pt x="6334" y="8931"/>
                  </a:cubicBezTo>
                  <a:lnTo>
                    <a:pt x="6144" y="8456"/>
                  </a:lnTo>
                  <a:cubicBezTo>
                    <a:pt x="5986" y="8044"/>
                    <a:pt x="5827" y="7632"/>
                    <a:pt x="5669" y="7252"/>
                  </a:cubicBezTo>
                  <a:cubicBezTo>
                    <a:pt x="5384" y="6429"/>
                    <a:pt x="5099" y="5637"/>
                    <a:pt x="4814" y="4814"/>
                  </a:cubicBezTo>
                  <a:cubicBezTo>
                    <a:pt x="4529" y="4022"/>
                    <a:pt x="4275" y="3199"/>
                    <a:pt x="4054" y="2375"/>
                  </a:cubicBezTo>
                  <a:cubicBezTo>
                    <a:pt x="3927" y="1995"/>
                    <a:pt x="3800" y="1584"/>
                    <a:pt x="3705" y="1172"/>
                  </a:cubicBezTo>
                  <a:lnTo>
                    <a:pt x="3547" y="570"/>
                  </a:lnTo>
                  <a:lnTo>
                    <a:pt x="3389" y="0"/>
                  </a:lnTo>
                  <a:close/>
                </a:path>
              </a:pathLst>
            </a:custGeom>
            <a:solidFill>
              <a:srgbClr val="E489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1519;p41"/>
            <p:cNvSpPr/>
            <p:nvPr/>
          </p:nvSpPr>
          <p:spPr>
            <a:xfrm>
              <a:off x="2533497" y="2117564"/>
              <a:ext cx="222045" cy="263985"/>
            </a:xfrm>
            <a:custGeom>
              <a:avLst/>
              <a:gdLst/>
              <a:ahLst/>
              <a:cxnLst/>
              <a:rect l="l" t="t" r="r" b="b"/>
              <a:pathLst>
                <a:path w="7412" h="8812" extrusionOk="0">
                  <a:moveTo>
                    <a:pt x="3561" y="0"/>
                  </a:moveTo>
                  <a:cubicBezTo>
                    <a:pt x="2519" y="0"/>
                    <a:pt x="1830" y="471"/>
                    <a:pt x="1046" y="1591"/>
                  </a:cubicBezTo>
                  <a:cubicBezTo>
                    <a:pt x="1" y="3111"/>
                    <a:pt x="3611" y="8811"/>
                    <a:pt x="3611" y="8811"/>
                  </a:cubicBezTo>
                  <a:lnTo>
                    <a:pt x="7412" y="6214"/>
                  </a:lnTo>
                  <a:cubicBezTo>
                    <a:pt x="7412" y="6214"/>
                    <a:pt x="6430" y="577"/>
                    <a:pt x="5068" y="229"/>
                  </a:cubicBezTo>
                  <a:cubicBezTo>
                    <a:pt x="4484" y="81"/>
                    <a:pt x="3993" y="0"/>
                    <a:pt x="3561" y="0"/>
                  </a:cubicBezTo>
                  <a:close/>
                </a:path>
              </a:pathLst>
            </a:custGeom>
            <a:solidFill>
              <a:srgbClr val="E04C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520;p41"/>
            <p:cNvSpPr/>
            <p:nvPr/>
          </p:nvSpPr>
          <p:spPr>
            <a:xfrm>
              <a:off x="2533497" y="2117564"/>
              <a:ext cx="222045" cy="263985"/>
            </a:xfrm>
            <a:custGeom>
              <a:avLst/>
              <a:gdLst/>
              <a:ahLst/>
              <a:cxnLst/>
              <a:rect l="l" t="t" r="r" b="b"/>
              <a:pathLst>
                <a:path w="7412" h="8812" extrusionOk="0">
                  <a:moveTo>
                    <a:pt x="3561" y="0"/>
                  </a:moveTo>
                  <a:cubicBezTo>
                    <a:pt x="2519" y="0"/>
                    <a:pt x="1830" y="471"/>
                    <a:pt x="1046" y="1591"/>
                  </a:cubicBezTo>
                  <a:cubicBezTo>
                    <a:pt x="1" y="3111"/>
                    <a:pt x="3611" y="8811"/>
                    <a:pt x="3611" y="8811"/>
                  </a:cubicBezTo>
                  <a:lnTo>
                    <a:pt x="7412" y="6214"/>
                  </a:lnTo>
                  <a:cubicBezTo>
                    <a:pt x="7412" y="6214"/>
                    <a:pt x="6430" y="577"/>
                    <a:pt x="5068" y="229"/>
                  </a:cubicBezTo>
                  <a:cubicBezTo>
                    <a:pt x="4484" y="81"/>
                    <a:pt x="3993" y="0"/>
                    <a:pt x="3561" y="0"/>
                  </a:cubicBezTo>
                  <a:close/>
                </a:path>
              </a:pathLst>
            </a:custGeom>
            <a:solidFill>
              <a:srgbClr val="E04C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521;p41"/>
            <p:cNvSpPr/>
            <p:nvPr/>
          </p:nvSpPr>
          <p:spPr>
            <a:xfrm>
              <a:off x="2592334" y="2186077"/>
              <a:ext cx="118632" cy="195473"/>
            </a:xfrm>
            <a:custGeom>
              <a:avLst/>
              <a:gdLst/>
              <a:ahLst/>
              <a:cxnLst/>
              <a:rect l="l" t="t" r="r" b="b"/>
              <a:pathLst>
                <a:path w="3960" h="6525" extrusionOk="0">
                  <a:moveTo>
                    <a:pt x="3231" y="0"/>
                  </a:moveTo>
                  <a:lnTo>
                    <a:pt x="285" y="665"/>
                  </a:lnTo>
                  <a:lnTo>
                    <a:pt x="0" y="3547"/>
                  </a:lnTo>
                  <a:cubicBezTo>
                    <a:pt x="760" y="5131"/>
                    <a:pt x="1647" y="6524"/>
                    <a:pt x="1647" y="6524"/>
                  </a:cubicBezTo>
                  <a:lnTo>
                    <a:pt x="3959" y="4941"/>
                  </a:lnTo>
                  <a:cubicBezTo>
                    <a:pt x="3864" y="3642"/>
                    <a:pt x="3611" y="887"/>
                    <a:pt x="3231" y="0"/>
                  </a:cubicBezTo>
                  <a:close/>
                </a:path>
              </a:pathLst>
            </a:custGeom>
            <a:solidFill>
              <a:srgbClr val="407B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522;p41"/>
            <p:cNvSpPr/>
            <p:nvPr/>
          </p:nvSpPr>
          <p:spPr>
            <a:xfrm>
              <a:off x="2592334" y="2186077"/>
              <a:ext cx="118632" cy="195473"/>
            </a:xfrm>
            <a:custGeom>
              <a:avLst/>
              <a:gdLst/>
              <a:ahLst/>
              <a:cxnLst/>
              <a:rect l="l" t="t" r="r" b="b"/>
              <a:pathLst>
                <a:path w="3960" h="6525" extrusionOk="0">
                  <a:moveTo>
                    <a:pt x="3231" y="0"/>
                  </a:moveTo>
                  <a:lnTo>
                    <a:pt x="285" y="665"/>
                  </a:lnTo>
                  <a:lnTo>
                    <a:pt x="0" y="3547"/>
                  </a:lnTo>
                  <a:cubicBezTo>
                    <a:pt x="760" y="5131"/>
                    <a:pt x="1647" y="6524"/>
                    <a:pt x="1647" y="6524"/>
                  </a:cubicBezTo>
                  <a:lnTo>
                    <a:pt x="3959" y="4941"/>
                  </a:lnTo>
                  <a:cubicBezTo>
                    <a:pt x="3864" y="3642"/>
                    <a:pt x="3611" y="887"/>
                    <a:pt x="3231" y="0"/>
                  </a:cubicBezTo>
                  <a:close/>
                </a:path>
              </a:pathLst>
            </a:custGeom>
            <a:solidFill>
              <a:srgbClr val="E04C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523;p41"/>
            <p:cNvSpPr/>
            <p:nvPr/>
          </p:nvSpPr>
          <p:spPr>
            <a:xfrm>
              <a:off x="3054368" y="2510546"/>
              <a:ext cx="90142" cy="123275"/>
            </a:xfrm>
            <a:custGeom>
              <a:avLst/>
              <a:gdLst/>
              <a:ahLst/>
              <a:cxnLst/>
              <a:rect l="l" t="t" r="r" b="b"/>
              <a:pathLst>
                <a:path w="3009" h="4115" extrusionOk="0">
                  <a:moveTo>
                    <a:pt x="2692" y="0"/>
                  </a:moveTo>
                  <a:lnTo>
                    <a:pt x="317" y="2407"/>
                  </a:lnTo>
                  <a:lnTo>
                    <a:pt x="0" y="3927"/>
                  </a:lnTo>
                  <a:cubicBezTo>
                    <a:pt x="263" y="4062"/>
                    <a:pt x="550" y="4115"/>
                    <a:pt x="839" y="4115"/>
                  </a:cubicBezTo>
                  <a:cubicBezTo>
                    <a:pt x="1910" y="4115"/>
                    <a:pt x="3009" y="3389"/>
                    <a:pt x="3009" y="3389"/>
                  </a:cubicBezTo>
                  <a:lnTo>
                    <a:pt x="2692" y="0"/>
                  </a:lnTo>
                  <a:close/>
                </a:path>
              </a:pathLst>
            </a:custGeom>
            <a:solidFill>
              <a:srgbClr val="E489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524;p41"/>
            <p:cNvSpPr/>
            <p:nvPr/>
          </p:nvSpPr>
          <p:spPr>
            <a:xfrm>
              <a:off x="3135014" y="2500091"/>
              <a:ext cx="86367" cy="111981"/>
            </a:xfrm>
            <a:custGeom>
              <a:avLst/>
              <a:gdLst/>
              <a:ahLst/>
              <a:cxnLst/>
              <a:rect l="l" t="t" r="r" b="b"/>
              <a:pathLst>
                <a:path w="2883" h="3738" extrusionOk="0">
                  <a:moveTo>
                    <a:pt x="2787" y="1"/>
                  </a:moveTo>
                  <a:lnTo>
                    <a:pt x="0" y="349"/>
                  </a:lnTo>
                  <a:lnTo>
                    <a:pt x="317" y="3738"/>
                  </a:lnTo>
                  <a:lnTo>
                    <a:pt x="2882" y="2819"/>
                  </a:lnTo>
                  <a:lnTo>
                    <a:pt x="2787" y="1"/>
                  </a:lnTo>
                  <a:close/>
                </a:path>
              </a:pathLst>
            </a:custGeom>
            <a:solidFill>
              <a:srgbClr val="E489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525;p41"/>
            <p:cNvSpPr/>
            <p:nvPr/>
          </p:nvSpPr>
          <p:spPr>
            <a:xfrm>
              <a:off x="2710936" y="3708756"/>
              <a:ext cx="131903" cy="231542"/>
            </a:xfrm>
            <a:custGeom>
              <a:avLst/>
              <a:gdLst/>
              <a:ahLst/>
              <a:cxnLst/>
              <a:rect l="l" t="t" r="r" b="b"/>
              <a:pathLst>
                <a:path w="4403" h="7729" extrusionOk="0">
                  <a:moveTo>
                    <a:pt x="1077" y="1"/>
                  </a:moveTo>
                  <a:lnTo>
                    <a:pt x="0" y="7728"/>
                  </a:lnTo>
                  <a:lnTo>
                    <a:pt x="3325" y="7728"/>
                  </a:lnTo>
                  <a:lnTo>
                    <a:pt x="4402" y="1"/>
                  </a:lnTo>
                  <a:close/>
                </a:path>
              </a:pathLst>
            </a:custGeom>
            <a:solidFill>
              <a:srgbClr val="E489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526;p41"/>
            <p:cNvSpPr/>
            <p:nvPr/>
          </p:nvSpPr>
          <p:spPr>
            <a:xfrm>
              <a:off x="2649253" y="3856746"/>
              <a:ext cx="294243" cy="225670"/>
            </a:xfrm>
            <a:custGeom>
              <a:avLst/>
              <a:gdLst/>
              <a:ahLst/>
              <a:cxnLst/>
              <a:rect l="l" t="t" r="r" b="b"/>
              <a:pathLst>
                <a:path w="9822" h="7533" extrusionOk="0">
                  <a:moveTo>
                    <a:pt x="2179" y="0"/>
                  </a:moveTo>
                  <a:cubicBezTo>
                    <a:pt x="2100" y="0"/>
                    <a:pt x="2025" y="35"/>
                    <a:pt x="1964" y="96"/>
                  </a:cubicBezTo>
                  <a:lnTo>
                    <a:pt x="191" y="2535"/>
                  </a:lnTo>
                  <a:cubicBezTo>
                    <a:pt x="1" y="2788"/>
                    <a:pt x="96" y="3168"/>
                    <a:pt x="381" y="3295"/>
                  </a:cubicBezTo>
                  <a:cubicBezTo>
                    <a:pt x="1552" y="3897"/>
                    <a:pt x="2154" y="4118"/>
                    <a:pt x="3611" y="4910"/>
                  </a:cubicBezTo>
                  <a:cubicBezTo>
                    <a:pt x="4498" y="5385"/>
                    <a:pt x="6714" y="6683"/>
                    <a:pt x="7981" y="7348"/>
                  </a:cubicBezTo>
                  <a:cubicBezTo>
                    <a:pt x="8229" y="7479"/>
                    <a:pt x="8457" y="7533"/>
                    <a:pt x="8658" y="7533"/>
                  </a:cubicBezTo>
                  <a:cubicBezTo>
                    <a:pt x="9435" y="7533"/>
                    <a:pt x="9822" y="6732"/>
                    <a:pt x="9470" y="6430"/>
                  </a:cubicBezTo>
                  <a:cubicBezTo>
                    <a:pt x="7411" y="4720"/>
                    <a:pt x="6429" y="3295"/>
                    <a:pt x="6018" y="2250"/>
                  </a:cubicBezTo>
                  <a:cubicBezTo>
                    <a:pt x="5923" y="2060"/>
                    <a:pt x="5796" y="1901"/>
                    <a:pt x="5606" y="1806"/>
                  </a:cubicBezTo>
                  <a:lnTo>
                    <a:pt x="2312" y="33"/>
                  </a:lnTo>
                  <a:cubicBezTo>
                    <a:pt x="2268" y="11"/>
                    <a:pt x="2223" y="0"/>
                    <a:pt x="2179" y="0"/>
                  </a:cubicBezTo>
                  <a:close/>
                </a:path>
              </a:pathLst>
            </a:custGeom>
            <a:solidFill>
              <a:srgbClr val="223A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527;p41"/>
            <p:cNvSpPr/>
            <p:nvPr/>
          </p:nvSpPr>
          <p:spPr>
            <a:xfrm>
              <a:off x="1910202" y="1570001"/>
              <a:ext cx="747619" cy="986590"/>
            </a:xfrm>
            <a:custGeom>
              <a:avLst/>
              <a:gdLst/>
              <a:ahLst/>
              <a:cxnLst/>
              <a:rect l="l" t="t" r="r" b="b"/>
              <a:pathLst>
                <a:path w="24956" h="32933" extrusionOk="0">
                  <a:moveTo>
                    <a:pt x="17246" y="1"/>
                  </a:moveTo>
                  <a:cubicBezTo>
                    <a:pt x="14676" y="1"/>
                    <a:pt x="12006" y="1291"/>
                    <a:pt x="11908" y="5491"/>
                  </a:cubicBezTo>
                  <a:cubicBezTo>
                    <a:pt x="11813" y="9165"/>
                    <a:pt x="7348" y="7644"/>
                    <a:pt x="6841" y="11856"/>
                  </a:cubicBezTo>
                  <a:cubicBezTo>
                    <a:pt x="6556" y="14232"/>
                    <a:pt x="3674" y="14453"/>
                    <a:pt x="3167" y="16638"/>
                  </a:cubicBezTo>
                  <a:cubicBezTo>
                    <a:pt x="2661" y="18697"/>
                    <a:pt x="4687" y="20217"/>
                    <a:pt x="3167" y="22782"/>
                  </a:cubicBezTo>
                  <a:cubicBezTo>
                    <a:pt x="1109" y="26266"/>
                    <a:pt x="0" y="32283"/>
                    <a:pt x="11433" y="32916"/>
                  </a:cubicBezTo>
                  <a:cubicBezTo>
                    <a:pt x="11644" y="32927"/>
                    <a:pt x="11852" y="32933"/>
                    <a:pt x="12057" y="32933"/>
                  </a:cubicBezTo>
                  <a:cubicBezTo>
                    <a:pt x="20098" y="32933"/>
                    <a:pt x="22924" y="24582"/>
                    <a:pt x="21504" y="19394"/>
                  </a:cubicBezTo>
                  <a:cubicBezTo>
                    <a:pt x="20079" y="14073"/>
                    <a:pt x="19255" y="13250"/>
                    <a:pt x="20839" y="11793"/>
                  </a:cubicBezTo>
                  <a:cubicBezTo>
                    <a:pt x="22422" y="10336"/>
                    <a:pt x="24956" y="9576"/>
                    <a:pt x="24164" y="5143"/>
                  </a:cubicBezTo>
                  <a:cubicBezTo>
                    <a:pt x="23652" y="2325"/>
                    <a:pt x="22559" y="2056"/>
                    <a:pt x="22160" y="2056"/>
                  </a:cubicBezTo>
                  <a:cubicBezTo>
                    <a:pt x="22066" y="2056"/>
                    <a:pt x="22010" y="2071"/>
                    <a:pt x="22010" y="2071"/>
                  </a:cubicBezTo>
                  <a:cubicBezTo>
                    <a:pt x="21980" y="1136"/>
                    <a:pt x="19657" y="1"/>
                    <a:pt x="17246" y="1"/>
                  </a:cubicBezTo>
                  <a:close/>
                </a:path>
              </a:pathLst>
            </a:custGeom>
            <a:solidFill>
              <a:srgbClr val="2A43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528;p41"/>
            <p:cNvSpPr/>
            <p:nvPr/>
          </p:nvSpPr>
          <p:spPr>
            <a:xfrm>
              <a:off x="2915845" y="3551270"/>
              <a:ext cx="153712" cy="148979"/>
            </a:xfrm>
            <a:custGeom>
              <a:avLst/>
              <a:gdLst/>
              <a:ahLst/>
              <a:cxnLst/>
              <a:rect l="l" t="t" r="r" b="b"/>
              <a:pathLst>
                <a:path w="5131" h="4973" extrusionOk="0">
                  <a:moveTo>
                    <a:pt x="2249" y="1"/>
                  </a:moveTo>
                  <a:lnTo>
                    <a:pt x="1" y="3294"/>
                  </a:lnTo>
                  <a:lnTo>
                    <a:pt x="2882" y="4973"/>
                  </a:lnTo>
                  <a:lnTo>
                    <a:pt x="5131" y="1679"/>
                  </a:lnTo>
                  <a:lnTo>
                    <a:pt x="2249" y="1"/>
                  </a:lnTo>
                  <a:close/>
                </a:path>
              </a:pathLst>
            </a:custGeom>
            <a:solidFill>
              <a:srgbClr val="CE6F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1529;p41"/>
            <p:cNvSpPr/>
            <p:nvPr/>
          </p:nvSpPr>
          <p:spPr>
            <a:xfrm>
              <a:off x="2726094" y="3709715"/>
              <a:ext cx="116744" cy="118632"/>
            </a:xfrm>
            <a:custGeom>
              <a:avLst/>
              <a:gdLst/>
              <a:ahLst/>
              <a:cxnLst/>
              <a:rect l="l" t="t" r="r" b="b"/>
              <a:pathLst>
                <a:path w="3897" h="3960" extrusionOk="0">
                  <a:moveTo>
                    <a:pt x="571" y="1"/>
                  </a:moveTo>
                  <a:lnTo>
                    <a:pt x="1" y="3959"/>
                  </a:lnTo>
                  <a:lnTo>
                    <a:pt x="3358" y="3959"/>
                  </a:lnTo>
                  <a:lnTo>
                    <a:pt x="3896" y="1"/>
                  </a:lnTo>
                  <a:close/>
                </a:path>
              </a:pathLst>
            </a:custGeom>
            <a:solidFill>
              <a:srgbClr val="CE6F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1530;p41"/>
            <p:cNvSpPr/>
            <p:nvPr/>
          </p:nvSpPr>
          <p:spPr>
            <a:xfrm>
              <a:off x="2160646" y="2095185"/>
              <a:ext cx="572128" cy="631684"/>
            </a:xfrm>
            <a:custGeom>
              <a:avLst/>
              <a:gdLst/>
              <a:ahLst/>
              <a:cxnLst/>
              <a:rect l="l" t="t" r="r" b="b"/>
              <a:pathLst>
                <a:path w="19098" h="21086" extrusionOk="0">
                  <a:moveTo>
                    <a:pt x="9203" y="1"/>
                  </a:moveTo>
                  <a:cubicBezTo>
                    <a:pt x="8111" y="1"/>
                    <a:pt x="6984" y="51"/>
                    <a:pt x="5733" y="121"/>
                  </a:cubicBezTo>
                  <a:cubicBezTo>
                    <a:pt x="2820" y="248"/>
                    <a:pt x="1" y="881"/>
                    <a:pt x="1" y="881"/>
                  </a:cubicBezTo>
                  <a:cubicBezTo>
                    <a:pt x="2630" y="12187"/>
                    <a:pt x="2630" y="15575"/>
                    <a:pt x="2376" y="21086"/>
                  </a:cubicBezTo>
                  <a:lnTo>
                    <a:pt x="15931" y="21086"/>
                  </a:lnTo>
                  <a:cubicBezTo>
                    <a:pt x="19097" y="1546"/>
                    <a:pt x="17514" y="976"/>
                    <a:pt x="17514" y="976"/>
                  </a:cubicBezTo>
                  <a:cubicBezTo>
                    <a:pt x="17514" y="976"/>
                    <a:pt x="14537" y="374"/>
                    <a:pt x="11877" y="121"/>
                  </a:cubicBezTo>
                  <a:cubicBezTo>
                    <a:pt x="10976" y="35"/>
                    <a:pt x="10101" y="1"/>
                    <a:pt x="9203" y="1"/>
                  </a:cubicBezTo>
                  <a:close/>
                </a:path>
              </a:pathLst>
            </a:custGeom>
            <a:solidFill>
              <a:srgbClr val="F257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531;p41"/>
            <p:cNvSpPr/>
            <p:nvPr/>
          </p:nvSpPr>
          <p:spPr>
            <a:xfrm>
              <a:off x="2160646" y="2095185"/>
              <a:ext cx="572128" cy="631684"/>
            </a:xfrm>
            <a:custGeom>
              <a:avLst/>
              <a:gdLst/>
              <a:ahLst/>
              <a:cxnLst/>
              <a:rect l="l" t="t" r="r" b="b"/>
              <a:pathLst>
                <a:path w="19098" h="21086" extrusionOk="0">
                  <a:moveTo>
                    <a:pt x="9203" y="1"/>
                  </a:moveTo>
                  <a:cubicBezTo>
                    <a:pt x="8111" y="1"/>
                    <a:pt x="6984" y="51"/>
                    <a:pt x="5733" y="121"/>
                  </a:cubicBezTo>
                  <a:cubicBezTo>
                    <a:pt x="2820" y="248"/>
                    <a:pt x="1" y="881"/>
                    <a:pt x="1" y="881"/>
                  </a:cubicBezTo>
                  <a:cubicBezTo>
                    <a:pt x="2630" y="12187"/>
                    <a:pt x="2630" y="15575"/>
                    <a:pt x="2376" y="21086"/>
                  </a:cubicBezTo>
                  <a:lnTo>
                    <a:pt x="15931" y="21086"/>
                  </a:lnTo>
                  <a:cubicBezTo>
                    <a:pt x="19097" y="1546"/>
                    <a:pt x="17514" y="976"/>
                    <a:pt x="17514" y="976"/>
                  </a:cubicBezTo>
                  <a:cubicBezTo>
                    <a:pt x="17514" y="976"/>
                    <a:pt x="14537" y="374"/>
                    <a:pt x="11877" y="121"/>
                  </a:cubicBezTo>
                  <a:cubicBezTo>
                    <a:pt x="10976" y="35"/>
                    <a:pt x="10101" y="1"/>
                    <a:pt x="9203" y="1"/>
                  </a:cubicBezTo>
                  <a:close/>
                </a:path>
              </a:pathLst>
            </a:custGeom>
            <a:solidFill>
              <a:srgbClr val="F257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1532;p41"/>
            <p:cNvSpPr/>
            <p:nvPr/>
          </p:nvSpPr>
          <p:spPr>
            <a:xfrm>
              <a:off x="2332393" y="1891984"/>
              <a:ext cx="232470" cy="266592"/>
            </a:xfrm>
            <a:custGeom>
              <a:avLst/>
              <a:gdLst/>
              <a:ahLst/>
              <a:cxnLst/>
              <a:rect l="l" t="t" r="r" b="b"/>
              <a:pathLst>
                <a:path w="7760" h="8899" extrusionOk="0">
                  <a:moveTo>
                    <a:pt x="602" y="0"/>
                  </a:moveTo>
                  <a:lnTo>
                    <a:pt x="602" y="0"/>
                  </a:lnTo>
                  <a:cubicBezTo>
                    <a:pt x="1014" y="1963"/>
                    <a:pt x="1394" y="5574"/>
                    <a:pt x="0" y="6904"/>
                  </a:cubicBezTo>
                  <a:cubicBezTo>
                    <a:pt x="0" y="6904"/>
                    <a:pt x="538" y="8899"/>
                    <a:pt x="4212" y="8899"/>
                  </a:cubicBezTo>
                  <a:cubicBezTo>
                    <a:pt x="7759" y="8899"/>
                    <a:pt x="6144" y="6904"/>
                    <a:pt x="6144" y="6904"/>
                  </a:cubicBezTo>
                  <a:cubicBezTo>
                    <a:pt x="3959" y="6365"/>
                    <a:pt x="3990" y="4750"/>
                    <a:pt x="4370" y="3199"/>
                  </a:cubicBezTo>
                  <a:lnTo>
                    <a:pt x="602" y="0"/>
                  </a:lnTo>
                  <a:close/>
                </a:path>
              </a:pathLst>
            </a:custGeom>
            <a:solidFill>
              <a:srgbClr val="E489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1533;p41"/>
            <p:cNvSpPr/>
            <p:nvPr/>
          </p:nvSpPr>
          <p:spPr>
            <a:xfrm>
              <a:off x="2394045" y="1930869"/>
              <a:ext cx="70250" cy="89213"/>
            </a:xfrm>
            <a:custGeom>
              <a:avLst/>
              <a:gdLst/>
              <a:ahLst/>
              <a:cxnLst/>
              <a:rect l="l" t="t" r="r" b="b"/>
              <a:pathLst>
                <a:path w="2345" h="2978" extrusionOk="0">
                  <a:moveTo>
                    <a:pt x="96" y="0"/>
                  </a:moveTo>
                  <a:cubicBezTo>
                    <a:pt x="32" y="190"/>
                    <a:pt x="1" y="634"/>
                    <a:pt x="64" y="1077"/>
                  </a:cubicBezTo>
                  <a:cubicBezTo>
                    <a:pt x="127" y="1932"/>
                    <a:pt x="1299" y="2882"/>
                    <a:pt x="2154" y="2977"/>
                  </a:cubicBezTo>
                  <a:cubicBezTo>
                    <a:pt x="2154" y="2629"/>
                    <a:pt x="2249" y="2249"/>
                    <a:pt x="2344" y="1901"/>
                  </a:cubicBezTo>
                  <a:lnTo>
                    <a:pt x="96" y="0"/>
                  </a:lnTo>
                  <a:close/>
                </a:path>
              </a:pathLst>
            </a:custGeom>
            <a:solidFill>
              <a:srgbClr val="CE6F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1534;p41"/>
            <p:cNvSpPr/>
            <p:nvPr/>
          </p:nvSpPr>
          <p:spPr>
            <a:xfrm>
              <a:off x="2325742" y="1614188"/>
              <a:ext cx="314044" cy="381988"/>
            </a:xfrm>
            <a:custGeom>
              <a:avLst/>
              <a:gdLst/>
              <a:ahLst/>
              <a:cxnLst/>
              <a:rect l="l" t="t" r="r" b="b"/>
              <a:pathLst>
                <a:path w="10483" h="12751" extrusionOk="0">
                  <a:moveTo>
                    <a:pt x="5081" y="0"/>
                  </a:moveTo>
                  <a:cubicBezTo>
                    <a:pt x="2893" y="0"/>
                    <a:pt x="879" y="1645"/>
                    <a:pt x="602" y="4048"/>
                  </a:cubicBezTo>
                  <a:cubicBezTo>
                    <a:pt x="222" y="7341"/>
                    <a:pt x="0" y="8703"/>
                    <a:pt x="1331" y="10666"/>
                  </a:cubicBezTo>
                  <a:cubicBezTo>
                    <a:pt x="2294" y="12066"/>
                    <a:pt x="3729" y="12750"/>
                    <a:pt x="5116" y="12750"/>
                  </a:cubicBezTo>
                  <a:cubicBezTo>
                    <a:pt x="6648" y="12750"/>
                    <a:pt x="8121" y="11915"/>
                    <a:pt x="8836" y="10286"/>
                  </a:cubicBezTo>
                  <a:cubicBezTo>
                    <a:pt x="10040" y="7468"/>
                    <a:pt x="10483" y="2559"/>
                    <a:pt x="7506" y="722"/>
                  </a:cubicBezTo>
                  <a:cubicBezTo>
                    <a:pt x="6727" y="226"/>
                    <a:pt x="5892" y="0"/>
                    <a:pt x="5081" y="0"/>
                  </a:cubicBezTo>
                  <a:close/>
                </a:path>
              </a:pathLst>
            </a:custGeom>
            <a:solidFill>
              <a:srgbClr val="E489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1535;p41"/>
            <p:cNvSpPr/>
            <p:nvPr/>
          </p:nvSpPr>
          <p:spPr>
            <a:xfrm>
              <a:off x="2307708" y="1593907"/>
              <a:ext cx="260421" cy="203232"/>
            </a:xfrm>
            <a:custGeom>
              <a:avLst/>
              <a:gdLst/>
              <a:ahLst/>
              <a:cxnLst/>
              <a:rect l="l" t="t" r="r" b="b"/>
              <a:pathLst>
                <a:path w="8693" h="6784" extrusionOk="0">
                  <a:moveTo>
                    <a:pt x="5894" y="0"/>
                  </a:moveTo>
                  <a:cubicBezTo>
                    <a:pt x="5406" y="0"/>
                    <a:pt x="5036" y="133"/>
                    <a:pt x="5036" y="133"/>
                  </a:cubicBezTo>
                  <a:cubicBezTo>
                    <a:pt x="5036" y="133"/>
                    <a:pt x="1267" y="988"/>
                    <a:pt x="634" y="2951"/>
                  </a:cubicBezTo>
                  <a:cubicBezTo>
                    <a:pt x="1" y="4883"/>
                    <a:pt x="1204" y="6656"/>
                    <a:pt x="1204" y="6656"/>
                  </a:cubicBezTo>
                  <a:cubicBezTo>
                    <a:pt x="1248" y="6744"/>
                    <a:pt x="1356" y="6784"/>
                    <a:pt x="1514" y="6784"/>
                  </a:cubicBezTo>
                  <a:cubicBezTo>
                    <a:pt x="2970" y="6784"/>
                    <a:pt x="8692" y="3379"/>
                    <a:pt x="7950" y="1494"/>
                  </a:cubicBezTo>
                  <a:cubicBezTo>
                    <a:pt x="7488" y="258"/>
                    <a:pt x="6576" y="0"/>
                    <a:pt x="5894" y="0"/>
                  </a:cubicBezTo>
                  <a:close/>
                </a:path>
              </a:pathLst>
            </a:custGeom>
            <a:solidFill>
              <a:srgbClr val="2A43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536;p41"/>
            <p:cNvSpPr/>
            <p:nvPr/>
          </p:nvSpPr>
          <p:spPr>
            <a:xfrm>
              <a:off x="2300398" y="1767930"/>
              <a:ext cx="70909" cy="93018"/>
            </a:xfrm>
            <a:custGeom>
              <a:avLst/>
              <a:gdLst/>
              <a:ahLst/>
              <a:cxnLst/>
              <a:rect l="l" t="t" r="r" b="b"/>
              <a:pathLst>
                <a:path w="2367" h="3105" extrusionOk="0">
                  <a:moveTo>
                    <a:pt x="1028" y="1"/>
                  </a:moveTo>
                  <a:cubicBezTo>
                    <a:pt x="430" y="1"/>
                    <a:pt x="1" y="580"/>
                    <a:pt x="55" y="1227"/>
                  </a:cubicBezTo>
                  <a:cubicBezTo>
                    <a:pt x="118" y="1924"/>
                    <a:pt x="498" y="2494"/>
                    <a:pt x="910" y="2874"/>
                  </a:cubicBezTo>
                  <a:cubicBezTo>
                    <a:pt x="1106" y="3033"/>
                    <a:pt x="1300" y="3104"/>
                    <a:pt x="1478" y="3104"/>
                  </a:cubicBezTo>
                  <a:cubicBezTo>
                    <a:pt x="1902" y="3104"/>
                    <a:pt x="2236" y="2704"/>
                    <a:pt x="2303" y="2146"/>
                  </a:cubicBezTo>
                  <a:cubicBezTo>
                    <a:pt x="2367" y="1449"/>
                    <a:pt x="2145" y="309"/>
                    <a:pt x="1353" y="56"/>
                  </a:cubicBezTo>
                  <a:cubicBezTo>
                    <a:pt x="1241" y="18"/>
                    <a:pt x="1132" y="1"/>
                    <a:pt x="1028" y="1"/>
                  </a:cubicBezTo>
                  <a:close/>
                </a:path>
              </a:pathLst>
            </a:custGeom>
            <a:solidFill>
              <a:srgbClr val="E489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1537;p41"/>
            <p:cNvSpPr/>
            <p:nvPr/>
          </p:nvSpPr>
          <p:spPr>
            <a:xfrm>
              <a:off x="2339972" y="2726839"/>
              <a:ext cx="928832" cy="966788"/>
            </a:xfrm>
            <a:custGeom>
              <a:avLst/>
              <a:gdLst/>
              <a:ahLst/>
              <a:cxnLst/>
              <a:rect l="l" t="t" r="r" b="b"/>
              <a:pathLst>
                <a:path w="31005" h="32272" extrusionOk="0">
                  <a:moveTo>
                    <a:pt x="0" y="1"/>
                  </a:moveTo>
                  <a:lnTo>
                    <a:pt x="2787" y="7918"/>
                  </a:lnTo>
                  <a:cubicBezTo>
                    <a:pt x="2787" y="7918"/>
                    <a:pt x="22961" y="8963"/>
                    <a:pt x="23151" y="14378"/>
                  </a:cubicBezTo>
                  <a:cubicBezTo>
                    <a:pt x="23372" y="20712"/>
                    <a:pt x="18970" y="30023"/>
                    <a:pt x="18970" y="30023"/>
                  </a:cubicBezTo>
                  <a:lnTo>
                    <a:pt x="22961" y="32271"/>
                  </a:lnTo>
                  <a:cubicBezTo>
                    <a:pt x="22961" y="32271"/>
                    <a:pt x="30561" y="22739"/>
                    <a:pt x="30783" y="12193"/>
                  </a:cubicBezTo>
                  <a:cubicBezTo>
                    <a:pt x="31004" y="2027"/>
                    <a:pt x="9945" y="1"/>
                    <a:pt x="9945" y="1"/>
                  </a:cubicBezTo>
                  <a:close/>
                </a:path>
              </a:pathLst>
            </a:custGeom>
            <a:solidFill>
              <a:srgbClr val="F2EB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1538;p41"/>
            <p:cNvSpPr/>
            <p:nvPr/>
          </p:nvSpPr>
          <p:spPr>
            <a:xfrm>
              <a:off x="2339972" y="2726839"/>
              <a:ext cx="928832" cy="966788"/>
            </a:xfrm>
            <a:custGeom>
              <a:avLst/>
              <a:gdLst/>
              <a:ahLst/>
              <a:cxnLst/>
              <a:rect l="l" t="t" r="r" b="b"/>
              <a:pathLst>
                <a:path w="31005" h="32272" extrusionOk="0">
                  <a:moveTo>
                    <a:pt x="0" y="1"/>
                  </a:moveTo>
                  <a:lnTo>
                    <a:pt x="2787" y="7918"/>
                  </a:lnTo>
                  <a:cubicBezTo>
                    <a:pt x="2787" y="7918"/>
                    <a:pt x="22961" y="8963"/>
                    <a:pt x="23151" y="14378"/>
                  </a:cubicBezTo>
                  <a:cubicBezTo>
                    <a:pt x="23372" y="20712"/>
                    <a:pt x="18970" y="30023"/>
                    <a:pt x="18970" y="30023"/>
                  </a:cubicBezTo>
                  <a:lnTo>
                    <a:pt x="22961" y="32271"/>
                  </a:lnTo>
                  <a:cubicBezTo>
                    <a:pt x="22961" y="32271"/>
                    <a:pt x="30561" y="22739"/>
                    <a:pt x="30783" y="12193"/>
                  </a:cubicBezTo>
                  <a:cubicBezTo>
                    <a:pt x="31004" y="2027"/>
                    <a:pt x="9945" y="1"/>
                    <a:pt x="9945" y="1"/>
                  </a:cubicBezTo>
                  <a:close/>
                </a:path>
              </a:pathLst>
            </a:custGeom>
            <a:solidFill>
              <a:srgbClr val="F2EB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1539;p41"/>
            <p:cNvSpPr/>
            <p:nvPr/>
          </p:nvSpPr>
          <p:spPr>
            <a:xfrm>
              <a:off x="2857967" y="2905206"/>
              <a:ext cx="189781" cy="246700"/>
            </a:xfrm>
            <a:custGeom>
              <a:avLst/>
              <a:gdLst/>
              <a:ahLst/>
              <a:cxnLst/>
              <a:rect l="l" t="t" r="r" b="b"/>
              <a:pathLst>
                <a:path w="6335" h="8235" extrusionOk="0">
                  <a:moveTo>
                    <a:pt x="1" y="0"/>
                  </a:moveTo>
                  <a:lnTo>
                    <a:pt x="412" y="4307"/>
                  </a:lnTo>
                  <a:cubicBezTo>
                    <a:pt x="3358" y="5226"/>
                    <a:pt x="5638" y="6493"/>
                    <a:pt x="5860" y="8234"/>
                  </a:cubicBezTo>
                  <a:cubicBezTo>
                    <a:pt x="6335" y="4402"/>
                    <a:pt x="3674" y="2122"/>
                    <a:pt x="1" y="0"/>
                  </a:cubicBezTo>
                  <a:close/>
                </a:path>
              </a:pathLst>
            </a:custGeom>
            <a:solidFill>
              <a:srgbClr val="E0D8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1540;p41"/>
            <p:cNvSpPr/>
            <p:nvPr/>
          </p:nvSpPr>
          <p:spPr>
            <a:xfrm>
              <a:off x="2857967" y="2905206"/>
              <a:ext cx="189781" cy="246700"/>
            </a:xfrm>
            <a:custGeom>
              <a:avLst/>
              <a:gdLst/>
              <a:ahLst/>
              <a:cxnLst/>
              <a:rect l="l" t="t" r="r" b="b"/>
              <a:pathLst>
                <a:path w="6335" h="8235" extrusionOk="0">
                  <a:moveTo>
                    <a:pt x="1" y="0"/>
                  </a:moveTo>
                  <a:lnTo>
                    <a:pt x="412" y="4307"/>
                  </a:lnTo>
                  <a:cubicBezTo>
                    <a:pt x="3358" y="5226"/>
                    <a:pt x="5638" y="6493"/>
                    <a:pt x="5860" y="8234"/>
                  </a:cubicBezTo>
                  <a:cubicBezTo>
                    <a:pt x="6335" y="4402"/>
                    <a:pt x="3674" y="2122"/>
                    <a:pt x="1" y="0"/>
                  </a:cubicBezTo>
                  <a:close/>
                </a:path>
              </a:pathLst>
            </a:custGeom>
            <a:solidFill>
              <a:srgbClr val="E0D8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1541;p41"/>
            <p:cNvSpPr/>
            <p:nvPr/>
          </p:nvSpPr>
          <p:spPr>
            <a:xfrm>
              <a:off x="2102798" y="2726839"/>
              <a:ext cx="891835" cy="1078740"/>
            </a:xfrm>
            <a:custGeom>
              <a:avLst/>
              <a:gdLst/>
              <a:ahLst/>
              <a:cxnLst/>
              <a:rect l="l" t="t" r="r" b="b"/>
              <a:pathLst>
                <a:path w="29770" h="36009" extrusionOk="0">
                  <a:moveTo>
                    <a:pt x="4339" y="1"/>
                  </a:moveTo>
                  <a:cubicBezTo>
                    <a:pt x="0" y="16405"/>
                    <a:pt x="21884" y="4149"/>
                    <a:pt x="21218" y="16563"/>
                  </a:cubicBezTo>
                  <a:cubicBezTo>
                    <a:pt x="20680" y="26444"/>
                    <a:pt x="20427" y="36008"/>
                    <a:pt x="20427" y="36008"/>
                  </a:cubicBezTo>
                  <a:lnTo>
                    <a:pt x="24955" y="36008"/>
                  </a:lnTo>
                  <a:cubicBezTo>
                    <a:pt x="24955" y="36008"/>
                    <a:pt x="29769" y="21599"/>
                    <a:pt x="29072" y="10705"/>
                  </a:cubicBezTo>
                  <a:cubicBezTo>
                    <a:pt x="28724" y="4783"/>
                    <a:pt x="14283" y="1"/>
                    <a:pt x="14283" y="1"/>
                  </a:cubicBezTo>
                  <a:close/>
                </a:path>
              </a:pathLst>
            </a:custGeom>
            <a:solidFill>
              <a:srgbClr val="F2EB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1542;p41"/>
            <p:cNvSpPr/>
            <p:nvPr/>
          </p:nvSpPr>
          <p:spPr>
            <a:xfrm>
              <a:off x="2102798" y="2726839"/>
              <a:ext cx="891835" cy="1078740"/>
            </a:xfrm>
            <a:custGeom>
              <a:avLst/>
              <a:gdLst/>
              <a:ahLst/>
              <a:cxnLst/>
              <a:rect l="l" t="t" r="r" b="b"/>
              <a:pathLst>
                <a:path w="29770" h="36009" extrusionOk="0">
                  <a:moveTo>
                    <a:pt x="4339" y="1"/>
                  </a:moveTo>
                  <a:cubicBezTo>
                    <a:pt x="0" y="16405"/>
                    <a:pt x="21884" y="4149"/>
                    <a:pt x="21218" y="16563"/>
                  </a:cubicBezTo>
                  <a:cubicBezTo>
                    <a:pt x="20680" y="26444"/>
                    <a:pt x="20427" y="36008"/>
                    <a:pt x="20427" y="36008"/>
                  </a:cubicBezTo>
                  <a:lnTo>
                    <a:pt x="24955" y="36008"/>
                  </a:lnTo>
                  <a:cubicBezTo>
                    <a:pt x="24955" y="36008"/>
                    <a:pt x="29769" y="21599"/>
                    <a:pt x="29072" y="10705"/>
                  </a:cubicBezTo>
                  <a:cubicBezTo>
                    <a:pt x="28724" y="4783"/>
                    <a:pt x="14283" y="1"/>
                    <a:pt x="14283" y="1"/>
                  </a:cubicBezTo>
                  <a:close/>
                </a:path>
              </a:pathLst>
            </a:custGeom>
            <a:solidFill>
              <a:srgbClr val="F2EB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1543;p41"/>
            <p:cNvSpPr/>
            <p:nvPr/>
          </p:nvSpPr>
          <p:spPr>
            <a:xfrm>
              <a:off x="2485116" y="1776108"/>
              <a:ext cx="21869" cy="28699"/>
            </a:xfrm>
            <a:custGeom>
              <a:avLst/>
              <a:gdLst/>
              <a:ahLst/>
              <a:cxnLst/>
              <a:rect l="l" t="t" r="r" b="b"/>
              <a:pathLst>
                <a:path w="730" h="958" extrusionOk="0">
                  <a:moveTo>
                    <a:pt x="409" y="1"/>
                  </a:moveTo>
                  <a:cubicBezTo>
                    <a:pt x="259" y="1"/>
                    <a:pt x="94" y="184"/>
                    <a:pt x="64" y="448"/>
                  </a:cubicBezTo>
                  <a:cubicBezTo>
                    <a:pt x="1" y="701"/>
                    <a:pt x="96" y="923"/>
                    <a:pt x="286" y="954"/>
                  </a:cubicBezTo>
                  <a:cubicBezTo>
                    <a:pt x="297" y="957"/>
                    <a:pt x="309" y="958"/>
                    <a:pt x="321" y="958"/>
                  </a:cubicBezTo>
                  <a:cubicBezTo>
                    <a:pt x="471" y="958"/>
                    <a:pt x="637" y="778"/>
                    <a:pt x="666" y="543"/>
                  </a:cubicBezTo>
                  <a:cubicBezTo>
                    <a:pt x="729" y="289"/>
                    <a:pt x="634" y="36"/>
                    <a:pt x="444" y="4"/>
                  </a:cubicBezTo>
                  <a:cubicBezTo>
                    <a:pt x="433" y="2"/>
                    <a:pt x="421" y="1"/>
                    <a:pt x="409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1544;p41"/>
            <p:cNvSpPr/>
            <p:nvPr/>
          </p:nvSpPr>
          <p:spPr>
            <a:xfrm>
              <a:off x="2575258" y="1792255"/>
              <a:ext cx="20910" cy="28699"/>
            </a:xfrm>
            <a:custGeom>
              <a:avLst/>
              <a:gdLst/>
              <a:ahLst/>
              <a:cxnLst/>
              <a:rect l="l" t="t" r="r" b="b"/>
              <a:pathLst>
                <a:path w="698" h="958" extrusionOk="0">
                  <a:moveTo>
                    <a:pt x="402" y="0"/>
                  </a:moveTo>
                  <a:cubicBezTo>
                    <a:pt x="231" y="0"/>
                    <a:pt x="91" y="181"/>
                    <a:pt x="32" y="415"/>
                  </a:cubicBezTo>
                  <a:cubicBezTo>
                    <a:pt x="0" y="700"/>
                    <a:pt x="95" y="922"/>
                    <a:pt x="254" y="954"/>
                  </a:cubicBezTo>
                  <a:cubicBezTo>
                    <a:pt x="268" y="956"/>
                    <a:pt x="281" y="957"/>
                    <a:pt x="295" y="957"/>
                  </a:cubicBezTo>
                  <a:cubicBezTo>
                    <a:pt x="466" y="957"/>
                    <a:pt x="607" y="777"/>
                    <a:pt x="665" y="542"/>
                  </a:cubicBezTo>
                  <a:cubicBezTo>
                    <a:pt x="697" y="289"/>
                    <a:pt x="602" y="35"/>
                    <a:pt x="444" y="4"/>
                  </a:cubicBezTo>
                  <a:cubicBezTo>
                    <a:pt x="430" y="1"/>
                    <a:pt x="416" y="0"/>
                    <a:pt x="402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1545;p41"/>
            <p:cNvSpPr/>
            <p:nvPr/>
          </p:nvSpPr>
          <p:spPr>
            <a:xfrm>
              <a:off x="2585683" y="1790458"/>
              <a:ext cx="19952" cy="6531"/>
            </a:xfrm>
            <a:custGeom>
              <a:avLst/>
              <a:gdLst/>
              <a:ahLst/>
              <a:cxnLst/>
              <a:rect l="l" t="t" r="r" b="b"/>
              <a:pathLst>
                <a:path w="666" h="218" extrusionOk="0">
                  <a:moveTo>
                    <a:pt x="666" y="0"/>
                  </a:moveTo>
                  <a:lnTo>
                    <a:pt x="1" y="64"/>
                  </a:lnTo>
                  <a:cubicBezTo>
                    <a:pt x="77" y="178"/>
                    <a:pt x="167" y="218"/>
                    <a:pt x="256" y="218"/>
                  </a:cubicBezTo>
                  <a:cubicBezTo>
                    <a:pt x="464" y="218"/>
                    <a:pt x="666" y="0"/>
                    <a:pt x="666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1546;p41"/>
            <p:cNvSpPr/>
            <p:nvPr/>
          </p:nvSpPr>
          <p:spPr>
            <a:xfrm>
              <a:off x="2540148" y="1814184"/>
              <a:ext cx="29448" cy="59376"/>
            </a:xfrm>
            <a:custGeom>
              <a:avLst/>
              <a:gdLst/>
              <a:ahLst/>
              <a:cxnLst/>
              <a:rect l="l" t="t" r="r" b="b"/>
              <a:pathLst>
                <a:path w="983" h="1982" extrusionOk="0">
                  <a:moveTo>
                    <a:pt x="349" y="0"/>
                  </a:moveTo>
                  <a:lnTo>
                    <a:pt x="1" y="1869"/>
                  </a:lnTo>
                  <a:cubicBezTo>
                    <a:pt x="1" y="1869"/>
                    <a:pt x="254" y="1981"/>
                    <a:pt x="545" y="1981"/>
                  </a:cubicBezTo>
                  <a:cubicBezTo>
                    <a:pt x="690" y="1981"/>
                    <a:pt x="845" y="1953"/>
                    <a:pt x="982" y="1869"/>
                  </a:cubicBezTo>
                  <a:cubicBezTo>
                    <a:pt x="571" y="1235"/>
                    <a:pt x="349" y="0"/>
                    <a:pt x="349" y="0"/>
                  </a:cubicBezTo>
                  <a:close/>
                </a:path>
              </a:pathLst>
            </a:custGeom>
            <a:solidFill>
              <a:srgbClr val="DE57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1547;p41"/>
            <p:cNvSpPr/>
            <p:nvPr/>
          </p:nvSpPr>
          <p:spPr>
            <a:xfrm>
              <a:off x="2458574" y="1851721"/>
              <a:ext cx="37956" cy="39334"/>
            </a:xfrm>
            <a:custGeom>
              <a:avLst/>
              <a:gdLst/>
              <a:ahLst/>
              <a:cxnLst/>
              <a:rect l="l" t="t" r="r" b="b"/>
              <a:pathLst>
                <a:path w="1267" h="1313" extrusionOk="0">
                  <a:moveTo>
                    <a:pt x="59" y="1"/>
                  </a:moveTo>
                  <a:cubicBezTo>
                    <a:pt x="50" y="1"/>
                    <a:pt x="41" y="5"/>
                    <a:pt x="32" y="14"/>
                  </a:cubicBezTo>
                  <a:cubicBezTo>
                    <a:pt x="32" y="14"/>
                    <a:pt x="0" y="46"/>
                    <a:pt x="0" y="77"/>
                  </a:cubicBezTo>
                  <a:cubicBezTo>
                    <a:pt x="32" y="109"/>
                    <a:pt x="348" y="964"/>
                    <a:pt x="1172" y="1312"/>
                  </a:cubicBezTo>
                  <a:lnTo>
                    <a:pt x="1204" y="1312"/>
                  </a:lnTo>
                  <a:cubicBezTo>
                    <a:pt x="1204" y="1312"/>
                    <a:pt x="1235" y="1312"/>
                    <a:pt x="1235" y="1281"/>
                  </a:cubicBezTo>
                  <a:cubicBezTo>
                    <a:pt x="1267" y="1249"/>
                    <a:pt x="1235" y="1217"/>
                    <a:pt x="1204" y="1217"/>
                  </a:cubicBezTo>
                  <a:cubicBezTo>
                    <a:pt x="412" y="869"/>
                    <a:pt x="127" y="46"/>
                    <a:pt x="95" y="46"/>
                  </a:cubicBezTo>
                  <a:cubicBezTo>
                    <a:pt x="95" y="23"/>
                    <a:pt x="79" y="1"/>
                    <a:pt x="59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1548;p41"/>
            <p:cNvSpPr/>
            <p:nvPr/>
          </p:nvSpPr>
          <p:spPr>
            <a:xfrm>
              <a:off x="2473732" y="1735935"/>
              <a:ext cx="43678" cy="17555"/>
            </a:xfrm>
            <a:custGeom>
              <a:avLst/>
              <a:gdLst/>
              <a:ahLst/>
              <a:cxnLst/>
              <a:rect l="l" t="t" r="r" b="b"/>
              <a:pathLst>
                <a:path w="1458" h="586" extrusionOk="0">
                  <a:moveTo>
                    <a:pt x="1059" y="1"/>
                  </a:moveTo>
                  <a:cubicBezTo>
                    <a:pt x="800" y="1"/>
                    <a:pt x="411" y="74"/>
                    <a:pt x="32" y="395"/>
                  </a:cubicBezTo>
                  <a:cubicBezTo>
                    <a:pt x="1" y="427"/>
                    <a:pt x="1" y="522"/>
                    <a:pt x="32" y="554"/>
                  </a:cubicBezTo>
                  <a:cubicBezTo>
                    <a:pt x="32" y="585"/>
                    <a:pt x="64" y="585"/>
                    <a:pt x="96" y="585"/>
                  </a:cubicBezTo>
                  <a:cubicBezTo>
                    <a:pt x="127" y="585"/>
                    <a:pt x="159" y="585"/>
                    <a:pt x="159" y="554"/>
                  </a:cubicBezTo>
                  <a:cubicBezTo>
                    <a:pt x="507" y="264"/>
                    <a:pt x="855" y="198"/>
                    <a:pt x="1081" y="198"/>
                  </a:cubicBezTo>
                  <a:cubicBezTo>
                    <a:pt x="1225" y="198"/>
                    <a:pt x="1319" y="225"/>
                    <a:pt x="1331" y="237"/>
                  </a:cubicBezTo>
                  <a:cubicBezTo>
                    <a:pt x="1363" y="237"/>
                    <a:pt x="1426" y="205"/>
                    <a:pt x="1426" y="142"/>
                  </a:cubicBezTo>
                  <a:cubicBezTo>
                    <a:pt x="1458" y="110"/>
                    <a:pt x="1426" y="47"/>
                    <a:pt x="1363" y="47"/>
                  </a:cubicBezTo>
                  <a:cubicBezTo>
                    <a:pt x="1350" y="34"/>
                    <a:pt x="1234" y="1"/>
                    <a:pt x="1059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1549;p41"/>
            <p:cNvSpPr/>
            <p:nvPr/>
          </p:nvSpPr>
          <p:spPr>
            <a:xfrm>
              <a:off x="2592334" y="1738272"/>
              <a:ext cx="36069" cy="31336"/>
            </a:xfrm>
            <a:custGeom>
              <a:avLst/>
              <a:gdLst/>
              <a:ahLst/>
              <a:cxnLst/>
              <a:rect l="l" t="t" r="r" b="b"/>
              <a:pathLst>
                <a:path w="1204" h="1046" extrusionOk="0">
                  <a:moveTo>
                    <a:pt x="127" y="1"/>
                  </a:moveTo>
                  <a:cubicBezTo>
                    <a:pt x="64" y="1"/>
                    <a:pt x="32" y="32"/>
                    <a:pt x="32" y="96"/>
                  </a:cubicBezTo>
                  <a:cubicBezTo>
                    <a:pt x="0" y="127"/>
                    <a:pt x="32" y="191"/>
                    <a:pt x="95" y="191"/>
                  </a:cubicBezTo>
                  <a:cubicBezTo>
                    <a:pt x="95" y="191"/>
                    <a:pt x="697" y="317"/>
                    <a:pt x="1014" y="982"/>
                  </a:cubicBezTo>
                  <a:cubicBezTo>
                    <a:pt x="1014" y="1014"/>
                    <a:pt x="1046" y="1046"/>
                    <a:pt x="1109" y="1046"/>
                  </a:cubicBezTo>
                  <a:lnTo>
                    <a:pt x="1141" y="1046"/>
                  </a:lnTo>
                  <a:cubicBezTo>
                    <a:pt x="1172" y="1014"/>
                    <a:pt x="1204" y="951"/>
                    <a:pt x="1172" y="887"/>
                  </a:cubicBezTo>
                  <a:cubicBezTo>
                    <a:pt x="855" y="127"/>
                    <a:pt x="159" y="1"/>
                    <a:pt x="127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1550;p41"/>
            <p:cNvSpPr/>
            <p:nvPr/>
          </p:nvSpPr>
          <p:spPr>
            <a:xfrm>
              <a:off x="2817165" y="3922024"/>
              <a:ext cx="51287" cy="23966"/>
            </a:xfrm>
            <a:custGeom>
              <a:avLst/>
              <a:gdLst/>
              <a:ahLst/>
              <a:cxnLst/>
              <a:rect l="l" t="t" r="r" b="b"/>
              <a:pathLst>
                <a:path w="1712" h="800" extrusionOk="0">
                  <a:moveTo>
                    <a:pt x="620" y="119"/>
                  </a:moveTo>
                  <a:cubicBezTo>
                    <a:pt x="1006" y="119"/>
                    <a:pt x="1438" y="163"/>
                    <a:pt x="1553" y="324"/>
                  </a:cubicBezTo>
                  <a:cubicBezTo>
                    <a:pt x="1584" y="356"/>
                    <a:pt x="1584" y="387"/>
                    <a:pt x="1584" y="451"/>
                  </a:cubicBezTo>
                  <a:cubicBezTo>
                    <a:pt x="1521" y="577"/>
                    <a:pt x="1458" y="641"/>
                    <a:pt x="1363" y="672"/>
                  </a:cubicBezTo>
                  <a:cubicBezTo>
                    <a:pt x="1331" y="680"/>
                    <a:pt x="1296" y="684"/>
                    <a:pt x="1260" y="684"/>
                  </a:cubicBezTo>
                  <a:cubicBezTo>
                    <a:pt x="1005" y="684"/>
                    <a:pt x="638" y="494"/>
                    <a:pt x="223" y="134"/>
                  </a:cubicBezTo>
                  <a:cubicBezTo>
                    <a:pt x="336" y="125"/>
                    <a:pt x="475" y="119"/>
                    <a:pt x="620" y="119"/>
                  </a:cubicBezTo>
                  <a:close/>
                  <a:moveTo>
                    <a:pt x="652" y="1"/>
                  </a:moveTo>
                  <a:cubicBezTo>
                    <a:pt x="365" y="1"/>
                    <a:pt x="118" y="26"/>
                    <a:pt x="64" y="39"/>
                  </a:cubicBezTo>
                  <a:cubicBezTo>
                    <a:pt x="33" y="39"/>
                    <a:pt x="33" y="39"/>
                    <a:pt x="33" y="71"/>
                  </a:cubicBezTo>
                  <a:cubicBezTo>
                    <a:pt x="1" y="102"/>
                    <a:pt x="33" y="102"/>
                    <a:pt x="33" y="134"/>
                  </a:cubicBezTo>
                  <a:cubicBezTo>
                    <a:pt x="318" y="387"/>
                    <a:pt x="856" y="799"/>
                    <a:pt x="1268" y="799"/>
                  </a:cubicBezTo>
                  <a:cubicBezTo>
                    <a:pt x="1299" y="799"/>
                    <a:pt x="1331" y="799"/>
                    <a:pt x="1363" y="767"/>
                  </a:cubicBezTo>
                  <a:cubicBezTo>
                    <a:pt x="1521" y="736"/>
                    <a:pt x="1616" y="641"/>
                    <a:pt x="1679" y="482"/>
                  </a:cubicBezTo>
                  <a:cubicBezTo>
                    <a:pt x="1711" y="387"/>
                    <a:pt x="1679" y="324"/>
                    <a:pt x="1648" y="229"/>
                  </a:cubicBezTo>
                  <a:cubicBezTo>
                    <a:pt x="1502" y="47"/>
                    <a:pt x="1041" y="1"/>
                    <a:pt x="652" y="1"/>
                  </a:cubicBezTo>
                  <a:close/>
                </a:path>
              </a:pathLst>
            </a:custGeom>
            <a:solidFill>
              <a:srgbClr val="407B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1551;p41"/>
            <p:cNvSpPr/>
            <p:nvPr/>
          </p:nvSpPr>
          <p:spPr>
            <a:xfrm>
              <a:off x="2817165" y="3894163"/>
              <a:ext cx="42749" cy="31905"/>
            </a:xfrm>
            <a:custGeom>
              <a:avLst/>
              <a:gdLst/>
              <a:ahLst/>
              <a:cxnLst/>
              <a:rect l="l" t="t" r="r" b="b"/>
              <a:pathLst>
                <a:path w="1427" h="1065" extrusionOk="0">
                  <a:moveTo>
                    <a:pt x="1046" y="114"/>
                  </a:moveTo>
                  <a:cubicBezTo>
                    <a:pt x="1109" y="114"/>
                    <a:pt x="1173" y="114"/>
                    <a:pt x="1204" y="146"/>
                  </a:cubicBezTo>
                  <a:cubicBezTo>
                    <a:pt x="1299" y="241"/>
                    <a:pt x="1299" y="304"/>
                    <a:pt x="1299" y="336"/>
                  </a:cubicBezTo>
                  <a:cubicBezTo>
                    <a:pt x="1236" y="589"/>
                    <a:pt x="571" y="906"/>
                    <a:pt x="191" y="937"/>
                  </a:cubicBezTo>
                  <a:cubicBezTo>
                    <a:pt x="318" y="716"/>
                    <a:pt x="666" y="209"/>
                    <a:pt x="983" y="114"/>
                  </a:cubicBezTo>
                  <a:close/>
                  <a:moveTo>
                    <a:pt x="1079" y="0"/>
                  </a:moveTo>
                  <a:cubicBezTo>
                    <a:pt x="1040" y="0"/>
                    <a:pt x="997" y="7"/>
                    <a:pt x="951" y="19"/>
                  </a:cubicBezTo>
                  <a:cubicBezTo>
                    <a:pt x="508" y="114"/>
                    <a:pt x="33" y="969"/>
                    <a:pt x="33" y="1001"/>
                  </a:cubicBezTo>
                  <a:cubicBezTo>
                    <a:pt x="1" y="1001"/>
                    <a:pt x="1" y="1032"/>
                    <a:pt x="33" y="1032"/>
                  </a:cubicBezTo>
                  <a:cubicBezTo>
                    <a:pt x="33" y="1064"/>
                    <a:pt x="64" y="1064"/>
                    <a:pt x="64" y="1064"/>
                  </a:cubicBezTo>
                  <a:cubicBezTo>
                    <a:pt x="476" y="1064"/>
                    <a:pt x="1299" y="684"/>
                    <a:pt x="1394" y="367"/>
                  </a:cubicBezTo>
                  <a:cubicBezTo>
                    <a:pt x="1426" y="272"/>
                    <a:pt x="1426" y="177"/>
                    <a:pt x="1268" y="82"/>
                  </a:cubicBezTo>
                  <a:cubicBezTo>
                    <a:pt x="1208" y="22"/>
                    <a:pt x="1147" y="0"/>
                    <a:pt x="1079" y="0"/>
                  </a:cubicBezTo>
                  <a:close/>
                </a:path>
              </a:pathLst>
            </a:custGeom>
            <a:solidFill>
              <a:srgbClr val="407B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1552;p41"/>
            <p:cNvSpPr/>
            <p:nvPr/>
          </p:nvSpPr>
          <p:spPr>
            <a:xfrm>
              <a:off x="2496500" y="1774341"/>
              <a:ext cx="19952" cy="6531"/>
            </a:xfrm>
            <a:custGeom>
              <a:avLst/>
              <a:gdLst/>
              <a:ahLst/>
              <a:cxnLst/>
              <a:rect l="l" t="t" r="r" b="b"/>
              <a:pathLst>
                <a:path w="666" h="218" extrusionOk="0">
                  <a:moveTo>
                    <a:pt x="666" y="0"/>
                  </a:moveTo>
                  <a:lnTo>
                    <a:pt x="1" y="63"/>
                  </a:lnTo>
                  <a:cubicBezTo>
                    <a:pt x="77" y="177"/>
                    <a:pt x="167" y="217"/>
                    <a:pt x="256" y="217"/>
                  </a:cubicBezTo>
                  <a:cubicBezTo>
                    <a:pt x="464" y="217"/>
                    <a:pt x="666" y="0"/>
                    <a:pt x="666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1553;p41"/>
            <p:cNvSpPr/>
            <p:nvPr/>
          </p:nvSpPr>
          <p:spPr>
            <a:xfrm>
              <a:off x="2221370" y="2700267"/>
              <a:ext cx="428872" cy="44637"/>
            </a:xfrm>
            <a:custGeom>
              <a:avLst/>
              <a:gdLst/>
              <a:ahLst/>
              <a:cxnLst/>
              <a:rect l="l" t="t" r="r" b="b"/>
              <a:pathLst>
                <a:path w="14316" h="1490" extrusionOk="0">
                  <a:moveTo>
                    <a:pt x="381" y="1"/>
                  </a:moveTo>
                  <a:cubicBezTo>
                    <a:pt x="286" y="1"/>
                    <a:pt x="191" y="33"/>
                    <a:pt x="159" y="96"/>
                  </a:cubicBezTo>
                  <a:lnTo>
                    <a:pt x="64" y="1299"/>
                  </a:lnTo>
                  <a:cubicBezTo>
                    <a:pt x="1" y="1394"/>
                    <a:pt x="127" y="1489"/>
                    <a:pt x="286" y="1489"/>
                  </a:cubicBezTo>
                  <a:lnTo>
                    <a:pt x="13967" y="1489"/>
                  </a:lnTo>
                  <a:cubicBezTo>
                    <a:pt x="14094" y="1489"/>
                    <a:pt x="14189" y="1426"/>
                    <a:pt x="14189" y="1363"/>
                  </a:cubicBezTo>
                  <a:lnTo>
                    <a:pt x="14315" y="159"/>
                  </a:lnTo>
                  <a:cubicBezTo>
                    <a:pt x="14315" y="64"/>
                    <a:pt x="14220" y="1"/>
                    <a:pt x="1409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1554;p41"/>
            <p:cNvSpPr/>
            <p:nvPr/>
          </p:nvSpPr>
          <p:spPr>
            <a:xfrm>
              <a:off x="2265977" y="2696492"/>
              <a:ext cx="24685" cy="52216"/>
            </a:xfrm>
            <a:custGeom>
              <a:avLst/>
              <a:gdLst/>
              <a:ahLst/>
              <a:cxnLst/>
              <a:rect l="l" t="t" r="r" b="b"/>
              <a:pathLst>
                <a:path w="824" h="1743" extrusionOk="0">
                  <a:moveTo>
                    <a:pt x="349" y="0"/>
                  </a:moveTo>
                  <a:cubicBezTo>
                    <a:pt x="254" y="0"/>
                    <a:pt x="190" y="32"/>
                    <a:pt x="190" y="95"/>
                  </a:cubicBezTo>
                  <a:lnTo>
                    <a:pt x="32" y="1679"/>
                  </a:lnTo>
                  <a:cubicBezTo>
                    <a:pt x="0" y="1710"/>
                    <a:pt x="64" y="1742"/>
                    <a:pt x="159" y="1742"/>
                  </a:cubicBezTo>
                  <a:lnTo>
                    <a:pt x="507" y="1742"/>
                  </a:lnTo>
                  <a:cubicBezTo>
                    <a:pt x="602" y="1742"/>
                    <a:pt x="665" y="1710"/>
                    <a:pt x="665" y="1679"/>
                  </a:cubicBezTo>
                  <a:lnTo>
                    <a:pt x="824" y="95"/>
                  </a:lnTo>
                  <a:cubicBezTo>
                    <a:pt x="824" y="32"/>
                    <a:pt x="792" y="0"/>
                    <a:pt x="697" y="0"/>
                  </a:cubicBezTo>
                  <a:close/>
                </a:path>
              </a:pathLst>
            </a:custGeom>
            <a:solidFill>
              <a:srgbClr val="407B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1555;p41"/>
            <p:cNvSpPr/>
            <p:nvPr/>
          </p:nvSpPr>
          <p:spPr>
            <a:xfrm>
              <a:off x="2265977" y="2696492"/>
              <a:ext cx="24685" cy="52216"/>
            </a:xfrm>
            <a:custGeom>
              <a:avLst/>
              <a:gdLst/>
              <a:ahLst/>
              <a:cxnLst/>
              <a:rect l="l" t="t" r="r" b="b"/>
              <a:pathLst>
                <a:path w="824" h="1743" extrusionOk="0">
                  <a:moveTo>
                    <a:pt x="349" y="0"/>
                  </a:moveTo>
                  <a:cubicBezTo>
                    <a:pt x="254" y="0"/>
                    <a:pt x="190" y="32"/>
                    <a:pt x="190" y="95"/>
                  </a:cubicBezTo>
                  <a:lnTo>
                    <a:pt x="32" y="1679"/>
                  </a:lnTo>
                  <a:cubicBezTo>
                    <a:pt x="0" y="1710"/>
                    <a:pt x="64" y="1742"/>
                    <a:pt x="159" y="1742"/>
                  </a:cubicBezTo>
                  <a:lnTo>
                    <a:pt x="507" y="1742"/>
                  </a:lnTo>
                  <a:cubicBezTo>
                    <a:pt x="602" y="1742"/>
                    <a:pt x="665" y="1710"/>
                    <a:pt x="665" y="1679"/>
                  </a:cubicBezTo>
                  <a:lnTo>
                    <a:pt x="824" y="95"/>
                  </a:lnTo>
                  <a:cubicBezTo>
                    <a:pt x="824" y="32"/>
                    <a:pt x="792" y="0"/>
                    <a:pt x="697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1556;p41"/>
            <p:cNvSpPr/>
            <p:nvPr/>
          </p:nvSpPr>
          <p:spPr>
            <a:xfrm>
              <a:off x="2594221" y="2696492"/>
              <a:ext cx="24715" cy="52216"/>
            </a:xfrm>
            <a:custGeom>
              <a:avLst/>
              <a:gdLst/>
              <a:ahLst/>
              <a:cxnLst/>
              <a:rect l="l" t="t" r="r" b="b"/>
              <a:pathLst>
                <a:path w="825" h="1743" extrusionOk="0">
                  <a:moveTo>
                    <a:pt x="317" y="0"/>
                  </a:moveTo>
                  <a:cubicBezTo>
                    <a:pt x="222" y="0"/>
                    <a:pt x="159" y="32"/>
                    <a:pt x="159" y="95"/>
                  </a:cubicBezTo>
                  <a:lnTo>
                    <a:pt x="1" y="1679"/>
                  </a:lnTo>
                  <a:cubicBezTo>
                    <a:pt x="1" y="1710"/>
                    <a:pt x="64" y="1742"/>
                    <a:pt x="127" y="1742"/>
                  </a:cubicBezTo>
                  <a:lnTo>
                    <a:pt x="476" y="1742"/>
                  </a:lnTo>
                  <a:cubicBezTo>
                    <a:pt x="571" y="1742"/>
                    <a:pt x="634" y="1710"/>
                    <a:pt x="634" y="1679"/>
                  </a:cubicBezTo>
                  <a:lnTo>
                    <a:pt x="792" y="95"/>
                  </a:lnTo>
                  <a:cubicBezTo>
                    <a:pt x="824" y="32"/>
                    <a:pt x="761" y="0"/>
                    <a:pt x="666" y="0"/>
                  </a:cubicBezTo>
                  <a:close/>
                </a:path>
              </a:pathLst>
            </a:custGeom>
            <a:solidFill>
              <a:srgbClr val="407B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1557;p41"/>
            <p:cNvSpPr/>
            <p:nvPr/>
          </p:nvSpPr>
          <p:spPr>
            <a:xfrm>
              <a:off x="2594221" y="2696492"/>
              <a:ext cx="24715" cy="52216"/>
            </a:xfrm>
            <a:custGeom>
              <a:avLst/>
              <a:gdLst/>
              <a:ahLst/>
              <a:cxnLst/>
              <a:rect l="l" t="t" r="r" b="b"/>
              <a:pathLst>
                <a:path w="825" h="1743" extrusionOk="0">
                  <a:moveTo>
                    <a:pt x="317" y="0"/>
                  </a:moveTo>
                  <a:cubicBezTo>
                    <a:pt x="222" y="0"/>
                    <a:pt x="159" y="32"/>
                    <a:pt x="159" y="95"/>
                  </a:cubicBezTo>
                  <a:lnTo>
                    <a:pt x="1" y="1679"/>
                  </a:lnTo>
                  <a:cubicBezTo>
                    <a:pt x="1" y="1710"/>
                    <a:pt x="64" y="1742"/>
                    <a:pt x="127" y="1742"/>
                  </a:cubicBezTo>
                  <a:lnTo>
                    <a:pt x="476" y="1742"/>
                  </a:lnTo>
                  <a:cubicBezTo>
                    <a:pt x="571" y="1742"/>
                    <a:pt x="634" y="1710"/>
                    <a:pt x="634" y="1679"/>
                  </a:cubicBezTo>
                  <a:lnTo>
                    <a:pt x="792" y="95"/>
                  </a:lnTo>
                  <a:cubicBezTo>
                    <a:pt x="824" y="32"/>
                    <a:pt x="761" y="0"/>
                    <a:pt x="666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1558;p41"/>
            <p:cNvSpPr/>
            <p:nvPr/>
          </p:nvSpPr>
          <p:spPr>
            <a:xfrm>
              <a:off x="2430114" y="2696492"/>
              <a:ext cx="24685" cy="52216"/>
            </a:xfrm>
            <a:custGeom>
              <a:avLst/>
              <a:gdLst/>
              <a:ahLst/>
              <a:cxnLst/>
              <a:rect l="l" t="t" r="r" b="b"/>
              <a:pathLst>
                <a:path w="824" h="1743" extrusionOk="0">
                  <a:moveTo>
                    <a:pt x="317" y="0"/>
                  </a:moveTo>
                  <a:cubicBezTo>
                    <a:pt x="253" y="0"/>
                    <a:pt x="190" y="32"/>
                    <a:pt x="190" y="95"/>
                  </a:cubicBezTo>
                  <a:lnTo>
                    <a:pt x="0" y="1679"/>
                  </a:lnTo>
                  <a:cubicBezTo>
                    <a:pt x="0" y="1710"/>
                    <a:pt x="63" y="1742"/>
                    <a:pt x="127" y="1742"/>
                  </a:cubicBezTo>
                  <a:lnTo>
                    <a:pt x="507" y="1742"/>
                  </a:lnTo>
                  <a:cubicBezTo>
                    <a:pt x="570" y="1742"/>
                    <a:pt x="633" y="1710"/>
                    <a:pt x="633" y="1679"/>
                  </a:cubicBezTo>
                  <a:lnTo>
                    <a:pt x="823" y="95"/>
                  </a:lnTo>
                  <a:cubicBezTo>
                    <a:pt x="823" y="32"/>
                    <a:pt x="760" y="0"/>
                    <a:pt x="697" y="0"/>
                  </a:cubicBezTo>
                  <a:close/>
                </a:path>
              </a:pathLst>
            </a:custGeom>
            <a:solidFill>
              <a:srgbClr val="407B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1559;p41"/>
            <p:cNvSpPr/>
            <p:nvPr/>
          </p:nvSpPr>
          <p:spPr>
            <a:xfrm>
              <a:off x="2430114" y="2696492"/>
              <a:ext cx="24685" cy="52216"/>
            </a:xfrm>
            <a:custGeom>
              <a:avLst/>
              <a:gdLst/>
              <a:ahLst/>
              <a:cxnLst/>
              <a:rect l="l" t="t" r="r" b="b"/>
              <a:pathLst>
                <a:path w="824" h="1743" extrusionOk="0">
                  <a:moveTo>
                    <a:pt x="317" y="0"/>
                  </a:moveTo>
                  <a:cubicBezTo>
                    <a:pt x="253" y="0"/>
                    <a:pt x="190" y="32"/>
                    <a:pt x="190" y="95"/>
                  </a:cubicBezTo>
                  <a:lnTo>
                    <a:pt x="0" y="1679"/>
                  </a:lnTo>
                  <a:cubicBezTo>
                    <a:pt x="0" y="1710"/>
                    <a:pt x="63" y="1742"/>
                    <a:pt x="127" y="1742"/>
                  </a:cubicBezTo>
                  <a:lnTo>
                    <a:pt x="507" y="1742"/>
                  </a:lnTo>
                  <a:cubicBezTo>
                    <a:pt x="570" y="1742"/>
                    <a:pt x="633" y="1710"/>
                    <a:pt x="633" y="1679"/>
                  </a:cubicBezTo>
                  <a:lnTo>
                    <a:pt x="823" y="95"/>
                  </a:lnTo>
                  <a:cubicBezTo>
                    <a:pt x="823" y="32"/>
                    <a:pt x="760" y="0"/>
                    <a:pt x="697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1560;p41"/>
            <p:cNvSpPr/>
            <p:nvPr/>
          </p:nvSpPr>
          <p:spPr>
            <a:xfrm>
              <a:off x="2203366" y="2279035"/>
              <a:ext cx="57878" cy="196431"/>
            </a:xfrm>
            <a:custGeom>
              <a:avLst/>
              <a:gdLst/>
              <a:ahLst/>
              <a:cxnLst/>
              <a:rect l="l" t="t" r="r" b="b"/>
              <a:pathLst>
                <a:path w="1932" h="6557" extrusionOk="0">
                  <a:moveTo>
                    <a:pt x="1742" y="1"/>
                  </a:moveTo>
                  <a:lnTo>
                    <a:pt x="0" y="1458"/>
                  </a:lnTo>
                  <a:cubicBezTo>
                    <a:pt x="380" y="3453"/>
                    <a:pt x="633" y="5100"/>
                    <a:pt x="792" y="6556"/>
                  </a:cubicBezTo>
                  <a:cubicBezTo>
                    <a:pt x="1109" y="5100"/>
                    <a:pt x="1932" y="1109"/>
                    <a:pt x="1742" y="1"/>
                  </a:cubicBezTo>
                  <a:close/>
                </a:path>
              </a:pathLst>
            </a:custGeom>
            <a:solidFill>
              <a:srgbClr val="407B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1561;p41"/>
            <p:cNvSpPr/>
            <p:nvPr/>
          </p:nvSpPr>
          <p:spPr>
            <a:xfrm>
              <a:off x="2203366" y="2279035"/>
              <a:ext cx="57878" cy="196431"/>
            </a:xfrm>
            <a:custGeom>
              <a:avLst/>
              <a:gdLst/>
              <a:ahLst/>
              <a:cxnLst/>
              <a:rect l="l" t="t" r="r" b="b"/>
              <a:pathLst>
                <a:path w="1932" h="6557" extrusionOk="0">
                  <a:moveTo>
                    <a:pt x="1742" y="1"/>
                  </a:moveTo>
                  <a:lnTo>
                    <a:pt x="0" y="1458"/>
                  </a:lnTo>
                  <a:cubicBezTo>
                    <a:pt x="380" y="3453"/>
                    <a:pt x="633" y="5100"/>
                    <a:pt x="792" y="6556"/>
                  </a:cubicBezTo>
                  <a:cubicBezTo>
                    <a:pt x="1109" y="5100"/>
                    <a:pt x="1932" y="1109"/>
                    <a:pt x="1742" y="1"/>
                  </a:cubicBezTo>
                  <a:close/>
                </a:path>
              </a:pathLst>
            </a:custGeom>
            <a:solidFill>
              <a:srgbClr val="E04C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1562;p41"/>
            <p:cNvSpPr/>
            <p:nvPr/>
          </p:nvSpPr>
          <p:spPr>
            <a:xfrm>
              <a:off x="2549644" y="2446976"/>
              <a:ext cx="814035" cy="419345"/>
            </a:xfrm>
            <a:custGeom>
              <a:avLst/>
              <a:gdLst/>
              <a:ahLst/>
              <a:cxnLst/>
              <a:rect l="l" t="t" r="r" b="b"/>
              <a:pathLst>
                <a:path w="27173" h="13998" extrusionOk="0">
                  <a:moveTo>
                    <a:pt x="3452" y="0"/>
                  </a:moveTo>
                  <a:lnTo>
                    <a:pt x="0" y="13998"/>
                  </a:lnTo>
                  <a:lnTo>
                    <a:pt x="23752" y="13998"/>
                  </a:lnTo>
                  <a:lnTo>
                    <a:pt x="27172" y="0"/>
                  </a:ln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1563;p41"/>
            <p:cNvSpPr/>
            <p:nvPr/>
          </p:nvSpPr>
          <p:spPr>
            <a:xfrm>
              <a:off x="2289673" y="2788522"/>
              <a:ext cx="713498" cy="101526"/>
            </a:xfrm>
            <a:custGeom>
              <a:avLst/>
              <a:gdLst/>
              <a:ahLst/>
              <a:cxnLst/>
              <a:rect l="l" t="t" r="r" b="b"/>
              <a:pathLst>
                <a:path w="23817" h="3389" extrusionOk="0">
                  <a:moveTo>
                    <a:pt x="96" y="0"/>
                  </a:moveTo>
                  <a:lnTo>
                    <a:pt x="1" y="760"/>
                  </a:lnTo>
                  <a:lnTo>
                    <a:pt x="9312" y="3389"/>
                  </a:lnTo>
                  <a:lnTo>
                    <a:pt x="23816" y="0"/>
                  </a:ln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1564;p41"/>
            <p:cNvSpPr/>
            <p:nvPr/>
          </p:nvSpPr>
          <p:spPr>
            <a:xfrm>
              <a:off x="2047766" y="2232571"/>
              <a:ext cx="370035" cy="564519"/>
            </a:xfrm>
            <a:custGeom>
              <a:avLst/>
              <a:gdLst/>
              <a:ahLst/>
              <a:cxnLst/>
              <a:rect l="l" t="t" r="r" b="b"/>
              <a:pathLst>
                <a:path w="12352" h="18844" extrusionOk="0">
                  <a:moveTo>
                    <a:pt x="2502" y="0"/>
                  </a:moveTo>
                  <a:cubicBezTo>
                    <a:pt x="1806" y="1995"/>
                    <a:pt x="1267" y="3959"/>
                    <a:pt x="792" y="6017"/>
                  </a:cubicBezTo>
                  <a:cubicBezTo>
                    <a:pt x="539" y="7031"/>
                    <a:pt x="349" y="8044"/>
                    <a:pt x="190" y="9121"/>
                  </a:cubicBezTo>
                  <a:cubicBezTo>
                    <a:pt x="127" y="9659"/>
                    <a:pt x="64" y="10198"/>
                    <a:pt x="32" y="10768"/>
                  </a:cubicBezTo>
                  <a:cubicBezTo>
                    <a:pt x="0" y="11053"/>
                    <a:pt x="0" y="11338"/>
                    <a:pt x="0" y="11654"/>
                  </a:cubicBezTo>
                  <a:lnTo>
                    <a:pt x="32" y="11876"/>
                  </a:lnTo>
                  <a:lnTo>
                    <a:pt x="32" y="12034"/>
                  </a:lnTo>
                  <a:lnTo>
                    <a:pt x="32" y="12193"/>
                  </a:lnTo>
                  <a:cubicBezTo>
                    <a:pt x="64" y="12446"/>
                    <a:pt x="127" y="12668"/>
                    <a:pt x="190" y="12858"/>
                  </a:cubicBezTo>
                  <a:cubicBezTo>
                    <a:pt x="475" y="13713"/>
                    <a:pt x="950" y="14283"/>
                    <a:pt x="1425" y="14726"/>
                  </a:cubicBezTo>
                  <a:cubicBezTo>
                    <a:pt x="1901" y="15201"/>
                    <a:pt x="2407" y="15518"/>
                    <a:pt x="2882" y="15835"/>
                  </a:cubicBezTo>
                  <a:cubicBezTo>
                    <a:pt x="3864" y="16436"/>
                    <a:pt x="4846" y="16880"/>
                    <a:pt x="5859" y="17228"/>
                  </a:cubicBezTo>
                  <a:cubicBezTo>
                    <a:pt x="6841" y="17608"/>
                    <a:pt x="7854" y="17925"/>
                    <a:pt x="8868" y="18210"/>
                  </a:cubicBezTo>
                  <a:cubicBezTo>
                    <a:pt x="9881" y="18463"/>
                    <a:pt x="10863" y="18685"/>
                    <a:pt x="11940" y="18843"/>
                  </a:cubicBezTo>
                  <a:lnTo>
                    <a:pt x="12351" y="17165"/>
                  </a:lnTo>
                  <a:cubicBezTo>
                    <a:pt x="11433" y="16848"/>
                    <a:pt x="10483" y="16500"/>
                    <a:pt x="9564" y="16088"/>
                  </a:cubicBezTo>
                  <a:cubicBezTo>
                    <a:pt x="8646" y="15708"/>
                    <a:pt x="7759" y="15328"/>
                    <a:pt x="6873" y="14885"/>
                  </a:cubicBezTo>
                  <a:cubicBezTo>
                    <a:pt x="6017" y="14441"/>
                    <a:pt x="5194" y="13966"/>
                    <a:pt x="4466" y="13428"/>
                  </a:cubicBezTo>
                  <a:cubicBezTo>
                    <a:pt x="4117" y="13174"/>
                    <a:pt x="3801" y="12889"/>
                    <a:pt x="3547" y="12636"/>
                  </a:cubicBezTo>
                  <a:cubicBezTo>
                    <a:pt x="3326" y="12351"/>
                    <a:pt x="3167" y="12098"/>
                    <a:pt x="3136" y="11971"/>
                  </a:cubicBezTo>
                  <a:cubicBezTo>
                    <a:pt x="3136" y="11971"/>
                    <a:pt x="3167" y="11464"/>
                    <a:pt x="3199" y="11021"/>
                  </a:cubicBezTo>
                  <a:cubicBezTo>
                    <a:pt x="3262" y="10578"/>
                    <a:pt x="3357" y="10134"/>
                    <a:pt x="3421" y="9659"/>
                  </a:cubicBezTo>
                  <a:cubicBezTo>
                    <a:pt x="3611" y="8741"/>
                    <a:pt x="3864" y="7759"/>
                    <a:pt x="4117" y="6809"/>
                  </a:cubicBezTo>
                  <a:cubicBezTo>
                    <a:pt x="4339" y="5859"/>
                    <a:pt x="4624" y="4909"/>
                    <a:pt x="4909" y="3959"/>
                  </a:cubicBezTo>
                  <a:cubicBezTo>
                    <a:pt x="5194" y="3009"/>
                    <a:pt x="5511" y="2027"/>
                    <a:pt x="5796" y="1109"/>
                  </a:cubicBezTo>
                  <a:lnTo>
                    <a:pt x="2502" y="0"/>
                  </a:lnTo>
                  <a:close/>
                </a:path>
              </a:pathLst>
            </a:custGeom>
            <a:solidFill>
              <a:srgbClr val="E489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1565;p41"/>
            <p:cNvSpPr/>
            <p:nvPr/>
          </p:nvSpPr>
          <p:spPr>
            <a:xfrm>
              <a:off x="2057263" y="2119271"/>
              <a:ext cx="228666" cy="286933"/>
            </a:xfrm>
            <a:custGeom>
              <a:avLst/>
              <a:gdLst/>
              <a:ahLst/>
              <a:cxnLst/>
              <a:rect l="l" t="t" r="r" b="b"/>
              <a:pathLst>
                <a:path w="7633" h="9578" extrusionOk="0">
                  <a:moveTo>
                    <a:pt x="3954" y="1"/>
                  </a:moveTo>
                  <a:cubicBezTo>
                    <a:pt x="3788" y="1"/>
                    <a:pt x="3621" y="25"/>
                    <a:pt x="3452" y="77"/>
                  </a:cubicBezTo>
                  <a:cubicBezTo>
                    <a:pt x="2090" y="489"/>
                    <a:pt x="0" y="5809"/>
                    <a:pt x="0" y="5809"/>
                  </a:cubicBezTo>
                  <a:lnTo>
                    <a:pt x="5289" y="9578"/>
                  </a:lnTo>
                  <a:cubicBezTo>
                    <a:pt x="5289" y="9578"/>
                    <a:pt x="7632" y="5017"/>
                    <a:pt x="7062" y="3275"/>
                  </a:cubicBezTo>
                  <a:cubicBezTo>
                    <a:pt x="6554" y="1638"/>
                    <a:pt x="5316" y="1"/>
                    <a:pt x="3954" y="1"/>
                  </a:cubicBezTo>
                  <a:close/>
                </a:path>
              </a:pathLst>
            </a:custGeom>
            <a:solidFill>
              <a:srgbClr val="E04C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1566;p41"/>
            <p:cNvSpPr/>
            <p:nvPr/>
          </p:nvSpPr>
          <p:spPr>
            <a:xfrm>
              <a:off x="2057263" y="2119271"/>
              <a:ext cx="228666" cy="286933"/>
            </a:xfrm>
            <a:custGeom>
              <a:avLst/>
              <a:gdLst/>
              <a:ahLst/>
              <a:cxnLst/>
              <a:rect l="l" t="t" r="r" b="b"/>
              <a:pathLst>
                <a:path w="7633" h="9578" extrusionOk="0">
                  <a:moveTo>
                    <a:pt x="3954" y="1"/>
                  </a:moveTo>
                  <a:cubicBezTo>
                    <a:pt x="3788" y="1"/>
                    <a:pt x="3621" y="25"/>
                    <a:pt x="3452" y="77"/>
                  </a:cubicBezTo>
                  <a:cubicBezTo>
                    <a:pt x="2090" y="489"/>
                    <a:pt x="0" y="5809"/>
                    <a:pt x="0" y="5809"/>
                  </a:cubicBezTo>
                  <a:lnTo>
                    <a:pt x="5289" y="9578"/>
                  </a:lnTo>
                  <a:cubicBezTo>
                    <a:pt x="5289" y="9578"/>
                    <a:pt x="7632" y="5017"/>
                    <a:pt x="7062" y="3275"/>
                  </a:cubicBezTo>
                  <a:cubicBezTo>
                    <a:pt x="6554" y="1638"/>
                    <a:pt x="5316" y="1"/>
                    <a:pt x="3954" y="1"/>
                  </a:cubicBezTo>
                  <a:close/>
                </a:path>
              </a:pathLst>
            </a:custGeom>
            <a:solidFill>
              <a:srgbClr val="E04C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1567;p41"/>
            <p:cNvSpPr/>
            <p:nvPr/>
          </p:nvSpPr>
          <p:spPr>
            <a:xfrm>
              <a:off x="2360852" y="2726839"/>
              <a:ext cx="129986" cy="91161"/>
            </a:xfrm>
            <a:custGeom>
              <a:avLst/>
              <a:gdLst/>
              <a:ahLst/>
              <a:cxnLst/>
              <a:rect l="l" t="t" r="r" b="b"/>
              <a:pathLst>
                <a:path w="4339" h="3043" extrusionOk="0">
                  <a:moveTo>
                    <a:pt x="4339" y="1"/>
                  </a:moveTo>
                  <a:lnTo>
                    <a:pt x="1204" y="792"/>
                  </a:lnTo>
                  <a:lnTo>
                    <a:pt x="0" y="1932"/>
                  </a:lnTo>
                  <a:cubicBezTo>
                    <a:pt x="602" y="2972"/>
                    <a:pt x="2290" y="3043"/>
                    <a:pt x="2739" y="3043"/>
                  </a:cubicBezTo>
                  <a:cubicBezTo>
                    <a:pt x="2810" y="3043"/>
                    <a:pt x="2850" y="3041"/>
                    <a:pt x="2850" y="3041"/>
                  </a:cubicBezTo>
                  <a:lnTo>
                    <a:pt x="4339" y="1"/>
                  </a:lnTo>
                  <a:close/>
                </a:path>
              </a:pathLst>
            </a:custGeom>
            <a:solidFill>
              <a:srgbClr val="E489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1568;p41"/>
            <p:cNvSpPr/>
            <p:nvPr/>
          </p:nvSpPr>
          <p:spPr>
            <a:xfrm>
              <a:off x="2446231" y="2726839"/>
              <a:ext cx="121478" cy="108177"/>
            </a:xfrm>
            <a:custGeom>
              <a:avLst/>
              <a:gdLst/>
              <a:ahLst/>
              <a:cxnLst/>
              <a:rect l="l" t="t" r="r" b="b"/>
              <a:pathLst>
                <a:path w="4055" h="3611" extrusionOk="0">
                  <a:moveTo>
                    <a:pt x="1521" y="1"/>
                  </a:moveTo>
                  <a:lnTo>
                    <a:pt x="0" y="3041"/>
                  </a:lnTo>
                  <a:lnTo>
                    <a:pt x="2661" y="3611"/>
                  </a:lnTo>
                  <a:lnTo>
                    <a:pt x="4054" y="1141"/>
                  </a:lnTo>
                  <a:lnTo>
                    <a:pt x="1521" y="1"/>
                  </a:lnTo>
                  <a:close/>
                </a:path>
              </a:pathLst>
            </a:custGeom>
            <a:solidFill>
              <a:srgbClr val="E489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1569;p41"/>
            <p:cNvSpPr/>
            <p:nvPr/>
          </p:nvSpPr>
          <p:spPr>
            <a:xfrm>
              <a:off x="2571453" y="2446976"/>
              <a:ext cx="814035" cy="419345"/>
            </a:xfrm>
            <a:custGeom>
              <a:avLst/>
              <a:gdLst/>
              <a:ahLst/>
              <a:cxnLst/>
              <a:rect l="l" t="t" r="r" b="b"/>
              <a:pathLst>
                <a:path w="27173" h="13998" extrusionOk="0">
                  <a:moveTo>
                    <a:pt x="3453" y="0"/>
                  </a:moveTo>
                  <a:lnTo>
                    <a:pt x="1" y="13998"/>
                  </a:lnTo>
                  <a:lnTo>
                    <a:pt x="23753" y="13998"/>
                  </a:lnTo>
                  <a:lnTo>
                    <a:pt x="27173" y="0"/>
                  </a:lnTo>
                  <a:close/>
                </a:path>
              </a:pathLst>
            </a:custGeom>
            <a:solidFill>
              <a:srgbClr val="2A43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1570;p41"/>
            <p:cNvSpPr/>
            <p:nvPr/>
          </p:nvSpPr>
          <p:spPr>
            <a:xfrm>
              <a:off x="2568607" y="2866292"/>
              <a:ext cx="714426" cy="23756"/>
            </a:xfrm>
            <a:custGeom>
              <a:avLst/>
              <a:gdLst/>
              <a:ahLst/>
              <a:cxnLst/>
              <a:rect l="l" t="t" r="r" b="b"/>
              <a:pathLst>
                <a:path w="23848" h="793" extrusionOk="0">
                  <a:moveTo>
                    <a:pt x="96" y="1"/>
                  </a:moveTo>
                  <a:lnTo>
                    <a:pt x="1" y="793"/>
                  </a:lnTo>
                  <a:lnTo>
                    <a:pt x="23752" y="793"/>
                  </a:lnTo>
                  <a:lnTo>
                    <a:pt x="23848" y="1"/>
                  </a:lnTo>
                  <a:close/>
                </a:path>
              </a:pathLst>
            </a:custGeom>
            <a:solidFill>
              <a:srgbClr val="223A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1571;p41"/>
            <p:cNvSpPr/>
            <p:nvPr/>
          </p:nvSpPr>
          <p:spPr>
            <a:xfrm>
              <a:off x="2490179" y="1621677"/>
              <a:ext cx="139213" cy="123275"/>
            </a:xfrm>
            <a:custGeom>
              <a:avLst/>
              <a:gdLst/>
              <a:ahLst/>
              <a:cxnLst/>
              <a:rect l="l" t="t" r="r" b="b"/>
              <a:pathLst>
                <a:path w="4647" h="4115" extrusionOk="0">
                  <a:moveTo>
                    <a:pt x="1548" y="1"/>
                  </a:moveTo>
                  <a:cubicBezTo>
                    <a:pt x="904" y="1"/>
                    <a:pt x="1" y="1337"/>
                    <a:pt x="1289" y="1834"/>
                  </a:cubicBezTo>
                  <a:cubicBezTo>
                    <a:pt x="3716" y="2820"/>
                    <a:pt x="4465" y="4115"/>
                    <a:pt x="4603" y="4115"/>
                  </a:cubicBezTo>
                  <a:cubicBezTo>
                    <a:pt x="4646" y="4115"/>
                    <a:pt x="4628" y="3984"/>
                    <a:pt x="4582" y="3671"/>
                  </a:cubicBezTo>
                  <a:cubicBezTo>
                    <a:pt x="4360" y="1803"/>
                    <a:pt x="2809" y="472"/>
                    <a:pt x="1700" y="29"/>
                  </a:cubicBezTo>
                  <a:cubicBezTo>
                    <a:pt x="1652" y="10"/>
                    <a:pt x="1601" y="1"/>
                    <a:pt x="1548" y="1"/>
                  </a:cubicBezTo>
                  <a:close/>
                </a:path>
              </a:pathLst>
            </a:custGeom>
            <a:solidFill>
              <a:srgbClr val="2A43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1572;p41"/>
            <p:cNvSpPr/>
            <p:nvPr/>
          </p:nvSpPr>
          <p:spPr>
            <a:xfrm>
              <a:off x="2341859" y="1724611"/>
              <a:ext cx="73096" cy="66356"/>
            </a:xfrm>
            <a:custGeom>
              <a:avLst/>
              <a:gdLst/>
              <a:ahLst/>
              <a:cxnLst/>
              <a:rect l="l" t="t" r="r" b="b"/>
              <a:pathLst>
                <a:path w="2440" h="2215" extrusionOk="0">
                  <a:moveTo>
                    <a:pt x="432" y="1"/>
                  </a:moveTo>
                  <a:cubicBezTo>
                    <a:pt x="375" y="1"/>
                    <a:pt x="321" y="24"/>
                    <a:pt x="286" y="77"/>
                  </a:cubicBezTo>
                  <a:lnTo>
                    <a:pt x="64" y="330"/>
                  </a:lnTo>
                  <a:cubicBezTo>
                    <a:pt x="1" y="393"/>
                    <a:pt x="32" y="520"/>
                    <a:pt x="96" y="583"/>
                  </a:cubicBezTo>
                  <a:lnTo>
                    <a:pt x="1806" y="2167"/>
                  </a:lnTo>
                  <a:cubicBezTo>
                    <a:pt x="1853" y="2198"/>
                    <a:pt x="1901" y="2214"/>
                    <a:pt x="1944" y="2214"/>
                  </a:cubicBezTo>
                  <a:cubicBezTo>
                    <a:pt x="1988" y="2214"/>
                    <a:pt x="2028" y="2198"/>
                    <a:pt x="2059" y="2167"/>
                  </a:cubicBezTo>
                  <a:lnTo>
                    <a:pt x="2376" y="1882"/>
                  </a:lnTo>
                  <a:cubicBezTo>
                    <a:pt x="2439" y="1818"/>
                    <a:pt x="2439" y="1660"/>
                    <a:pt x="2376" y="1597"/>
                  </a:cubicBezTo>
                  <a:lnTo>
                    <a:pt x="571" y="45"/>
                  </a:lnTo>
                  <a:cubicBezTo>
                    <a:pt x="528" y="16"/>
                    <a:pt x="479" y="1"/>
                    <a:pt x="432" y="1"/>
                  </a:cubicBezTo>
                  <a:close/>
                </a:path>
              </a:pathLst>
            </a:custGeom>
            <a:solidFill>
              <a:srgbClr val="F2E20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1573;p41"/>
            <p:cNvSpPr/>
            <p:nvPr/>
          </p:nvSpPr>
          <p:spPr>
            <a:xfrm>
              <a:off x="2341859" y="1724611"/>
              <a:ext cx="73096" cy="66356"/>
            </a:xfrm>
            <a:custGeom>
              <a:avLst/>
              <a:gdLst/>
              <a:ahLst/>
              <a:cxnLst/>
              <a:rect l="l" t="t" r="r" b="b"/>
              <a:pathLst>
                <a:path w="2440" h="2215" extrusionOk="0">
                  <a:moveTo>
                    <a:pt x="432" y="1"/>
                  </a:moveTo>
                  <a:cubicBezTo>
                    <a:pt x="375" y="1"/>
                    <a:pt x="321" y="24"/>
                    <a:pt x="286" y="77"/>
                  </a:cubicBezTo>
                  <a:lnTo>
                    <a:pt x="64" y="330"/>
                  </a:lnTo>
                  <a:cubicBezTo>
                    <a:pt x="1" y="393"/>
                    <a:pt x="32" y="520"/>
                    <a:pt x="96" y="583"/>
                  </a:cubicBezTo>
                  <a:lnTo>
                    <a:pt x="1806" y="2167"/>
                  </a:lnTo>
                  <a:cubicBezTo>
                    <a:pt x="1853" y="2198"/>
                    <a:pt x="1901" y="2214"/>
                    <a:pt x="1944" y="2214"/>
                  </a:cubicBezTo>
                  <a:cubicBezTo>
                    <a:pt x="1988" y="2214"/>
                    <a:pt x="2028" y="2198"/>
                    <a:pt x="2059" y="2167"/>
                  </a:cubicBezTo>
                  <a:lnTo>
                    <a:pt x="2376" y="1882"/>
                  </a:lnTo>
                  <a:cubicBezTo>
                    <a:pt x="2439" y="1818"/>
                    <a:pt x="2439" y="1660"/>
                    <a:pt x="2376" y="1597"/>
                  </a:cubicBezTo>
                  <a:lnTo>
                    <a:pt x="571" y="45"/>
                  </a:lnTo>
                  <a:cubicBezTo>
                    <a:pt x="528" y="16"/>
                    <a:pt x="479" y="1"/>
                    <a:pt x="432" y="1"/>
                  </a:cubicBezTo>
                  <a:close/>
                </a:path>
              </a:pathLst>
            </a:custGeom>
            <a:solidFill>
              <a:srgbClr val="F2E20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1574;p41"/>
            <p:cNvSpPr/>
            <p:nvPr/>
          </p:nvSpPr>
          <p:spPr>
            <a:xfrm>
              <a:off x="2251747" y="2090242"/>
              <a:ext cx="174592" cy="152783"/>
            </a:xfrm>
            <a:custGeom>
              <a:avLst/>
              <a:gdLst/>
              <a:ahLst/>
              <a:cxnLst/>
              <a:rect l="l" t="t" r="r" b="b"/>
              <a:pathLst>
                <a:path w="5828" h="5100" extrusionOk="0">
                  <a:moveTo>
                    <a:pt x="2787" y="1"/>
                  </a:moveTo>
                  <a:lnTo>
                    <a:pt x="1520" y="286"/>
                  </a:lnTo>
                  <a:cubicBezTo>
                    <a:pt x="1489" y="286"/>
                    <a:pt x="1425" y="318"/>
                    <a:pt x="1394" y="381"/>
                  </a:cubicBezTo>
                  <a:cubicBezTo>
                    <a:pt x="0" y="3294"/>
                    <a:pt x="4592" y="5100"/>
                    <a:pt x="4592" y="5100"/>
                  </a:cubicBezTo>
                  <a:cubicBezTo>
                    <a:pt x="5036" y="3073"/>
                    <a:pt x="5827" y="2218"/>
                    <a:pt x="5827" y="2218"/>
                  </a:cubicBezTo>
                  <a:cubicBezTo>
                    <a:pt x="3199" y="1711"/>
                    <a:pt x="2882" y="318"/>
                    <a:pt x="2850" y="64"/>
                  </a:cubicBezTo>
                  <a:cubicBezTo>
                    <a:pt x="2850" y="32"/>
                    <a:pt x="2819" y="1"/>
                    <a:pt x="2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1575;p41"/>
            <p:cNvSpPr/>
            <p:nvPr/>
          </p:nvSpPr>
          <p:spPr>
            <a:xfrm>
              <a:off x="2251747" y="2090242"/>
              <a:ext cx="174592" cy="152783"/>
            </a:xfrm>
            <a:custGeom>
              <a:avLst/>
              <a:gdLst/>
              <a:ahLst/>
              <a:cxnLst/>
              <a:rect l="l" t="t" r="r" b="b"/>
              <a:pathLst>
                <a:path w="5828" h="5100" extrusionOk="0">
                  <a:moveTo>
                    <a:pt x="2787" y="1"/>
                  </a:moveTo>
                  <a:lnTo>
                    <a:pt x="1520" y="286"/>
                  </a:lnTo>
                  <a:cubicBezTo>
                    <a:pt x="1489" y="286"/>
                    <a:pt x="1425" y="318"/>
                    <a:pt x="1394" y="381"/>
                  </a:cubicBezTo>
                  <a:cubicBezTo>
                    <a:pt x="0" y="3294"/>
                    <a:pt x="4592" y="5100"/>
                    <a:pt x="4592" y="5100"/>
                  </a:cubicBezTo>
                  <a:cubicBezTo>
                    <a:pt x="5036" y="3073"/>
                    <a:pt x="5827" y="2218"/>
                    <a:pt x="5827" y="2218"/>
                  </a:cubicBezTo>
                  <a:cubicBezTo>
                    <a:pt x="3199" y="1711"/>
                    <a:pt x="2882" y="318"/>
                    <a:pt x="2850" y="64"/>
                  </a:cubicBezTo>
                  <a:cubicBezTo>
                    <a:pt x="2850" y="32"/>
                    <a:pt x="2819" y="1"/>
                    <a:pt x="2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1576;p41"/>
            <p:cNvSpPr/>
            <p:nvPr/>
          </p:nvSpPr>
          <p:spPr>
            <a:xfrm>
              <a:off x="2482270" y="2095934"/>
              <a:ext cx="149937" cy="144245"/>
            </a:xfrm>
            <a:custGeom>
              <a:avLst/>
              <a:gdLst/>
              <a:ahLst/>
              <a:cxnLst/>
              <a:rect l="l" t="t" r="r" b="b"/>
              <a:pathLst>
                <a:path w="5005" h="4815" extrusionOk="0">
                  <a:moveTo>
                    <a:pt x="1046" y="1"/>
                  </a:moveTo>
                  <a:cubicBezTo>
                    <a:pt x="1014" y="1"/>
                    <a:pt x="983" y="32"/>
                    <a:pt x="1014" y="64"/>
                  </a:cubicBezTo>
                  <a:cubicBezTo>
                    <a:pt x="1331" y="413"/>
                    <a:pt x="2186" y="1553"/>
                    <a:pt x="1" y="2059"/>
                  </a:cubicBezTo>
                  <a:cubicBezTo>
                    <a:pt x="1" y="2059"/>
                    <a:pt x="1331" y="2788"/>
                    <a:pt x="1774" y="4814"/>
                  </a:cubicBezTo>
                  <a:cubicBezTo>
                    <a:pt x="1774" y="4814"/>
                    <a:pt x="5005" y="2566"/>
                    <a:pt x="2059" y="159"/>
                  </a:cubicBezTo>
                  <a:lnTo>
                    <a:pt x="2028" y="128"/>
                  </a:lnTo>
                  <a:lnTo>
                    <a:pt x="104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1577;p41"/>
            <p:cNvSpPr/>
            <p:nvPr/>
          </p:nvSpPr>
          <p:spPr>
            <a:xfrm>
              <a:off x="2482270" y="2095934"/>
              <a:ext cx="149937" cy="144245"/>
            </a:xfrm>
            <a:custGeom>
              <a:avLst/>
              <a:gdLst/>
              <a:ahLst/>
              <a:cxnLst/>
              <a:rect l="l" t="t" r="r" b="b"/>
              <a:pathLst>
                <a:path w="5005" h="4815" extrusionOk="0">
                  <a:moveTo>
                    <a:pt x="1046" y="1"/>
                  </a:moveTo>
                  <a:cubicBezTo>
                    <a:pt x="1014" y="1"/>
                    <a:pt x="983" y="32"/>
                    <a:pt x="1014" y="64"/>
                  </a:cubicBezTo>
                  <a:cubicBezTo>
                    <a:pt x="1331" y="413"/>
                    <a:pt x="2186" y="1553"/>
                    <a:pt x="1" y="2059"/>
                  </a:cubicBezTo>
                  <a:cubicBezTo>
                    <a:pt x="1" y="2059"/>
                    <a:pt x="1331" y="2788"/>
                    <a:pt x="1774" y="4814"/>
                  </a:cubicBezTo>
                  <a:cubicBezTo>
                    <a:pt x="1774" y="4814"/>
                    <a:pt x="5005" y="2566"/>
                    <a:pt x="2059" y="159"/>
                  </a:cubicBezTo>
                  <a:lnTo>
                    <a:pt x="2028" y="128"/>
                  </a:lnTo>
                  <a:lnTo>
                    <a:pt x="104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oogle Shape;1056;p43"/>
          <p:cNvGrpSpPr/>
          <p:nvPr/>
        </p:nvGrpSpPr>
        <p:grpSpPr>
          <a:xfrm>
            <a:off x="6686918" y="2779621"/>
            <a:ext cx="1771661" cy="1916811"/>
            <a:chOff x="2005600" y="1271425"/>
            <a:chExt cx="1165950" cy="1261475"/>
          </a:xfrm>
        </p:grpSpPr>
        <p:sp>
          <p:nvSpPr>
            <p:cNvPr id="28" name="Google Shape;1057;p43"/>
            <p:cNvSpPr/>
            <p:nvPr/>
          </p:nvSpPr>
          <p:spPr>
            <a:xfrm>
              <a:off x="2024050" y="1377375"/>
              <a:ext cx="1147500" cy="1155525"/>
            </a:xfrm>
            <a:custGeom>
              <a:avLst/>
              <a:gdLst/>
              <a:ahLst/>
              <a:cxnLst/>
              <a:rect l="l" t="t" r="r" b="b"/>
              <a:pathLst>
                <a:path w="45900" h="46221" extrusionOk="0">
                  <a:moveTo>
                    <a:pt x="43506" y="1"/>
                  </a:moveTo>
                  <a:lnTo>
                    <a:pt x="1" y="2704"/>
                  </a:lnTo>
                  <a:lnTo>
                    <a:pt x="2715" y="46221"/>
                  </a:lnTo>
                  <a:lnTo>
                    <a:pt x="41029" y="43828"/>
                  </a:lnTo>
                  <a:lnTo>
                    <a:pt x="45899" y="38303"/>
                  </a:lnTo>
                  <a:lnTo>
                    <a:pt x="43506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1058;p43"/>
            <p:cNvSpPr/>
            <p:nvPr/>
          </p:nvSpPr>
          <p:spPr>
            <a:xfrm>
              <a:off x="2005600" y="1358625"/>
              <a:ext cx="1147475" cy="1155825"/>
            </a:xfrm>
            <a:custGeom>
              <a:avLst/>
              <a:gdLst/>
              <a:ahLst/>
              <a:cxnLst/>
              <a:rect l="l" t="t" r="r" b="b"/>
              <a:pathLst>
                <a:path w="45899" h="46233" extrusionOk="0">
                  <a:moveTo>
                    <a:pt x="43494" y="1"/>
                  </a:moveTo>
                  <a:lnTo>
                    <a:pt x="0" y="2715"/>
                  </a:lnTo>
                  <a:lnTo>
                    <a:pt x="2703" y="46233"/>
                  </a:lnTo>
                  <a:lnTo>
                    <a:pt x="41029" y="43828"/>
                  </a:lnTo>
                  <a:lnTo>
                    <a:pt x="45899" y="38315"/>
                  </a:lnTo>
                  <a:lnTo>
                    <a:pt x="4349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1059;p43"/>
            <p:cNvSpPr/>
            <p:nvPr/>
          </p:nvSpPr>
          <p:spPr>
            <a:xfrm>
              <a:off x="3022975" y="2316475"/>
              <a:ext cx="130100" cy="137850"/>
            </a:xfrm>
            <a:custGeom>
              <a:avLst/>
              <a:gdLst/>
              <a:ahLst/>
              <a:cxnLst/>
              <a:rect l="l" t="t" r="r" b="b"/>
              <a:pathLst>
                <a:path w="5204" h="5514" extrusionOk="0">
                  <a:moveTo>
                    <a:pt x="5204" y="1"/>
                  </a:moveTo>
                  <a:lnTo>
                    <a:pt x="1" y="322"/>
                  </a:lnTo>
                  <a:lnTo>
                    <a:pt x="334" y="5514"/>
                  </a:lnTo>
                  <a:lnTo>
                    <a:pt x="5204" y="1"/>
                  </a:lnTo>
                  <a:close/>
                </a:path>
              </a:pathLst>
            </a:custGeom>
            <a:solidFill>
              <a:srgbClr val="FF7A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1060;p43"/>
            <p:cNvSpPr/>
            <p:nvPr/>
          </p:nvSpPr>
          <p:spPr>
            <a:xfrm>
              <a:off x="2050550" y="1271425"/>
              <a:ext cx="132775" cy="474175"/>
            </a:xfrm>
            <a:custGeom>
              <a:avLst/>
              <a:gdLst/>
              <a:ahLst/>
              <a:cxnLst/>
              <a:rect l="l" t="t" r="r" b="b"/>
              <a:pathLst>
                <a:path w="5311" h="18967" extrusionOk="0">
                  <a:moveTo>
                    <a:pt x="4477" y="0"/>
                  </a:moveTo>
                  <a:cubicBezTo>
                    <a:pt x="4072" y="155"/>
                    <a:pt x="3405" y="95"/>
                    <a:pt x="3072" y="119"/>
                  </a:cubicBezTo>
                  <a:cubicBezTo>
                    <a:pt x="2048" y="191"/>
                    <a:pt x="1024" y="262"/>
                    <a:pt x="0" y="274"/>
                  </a:cubicBezTo>
                  <a:lnTo>
                    <a:pt x="822" y="18967"/>
                  </a:lnTo>
                  <a:cubicBezTo>
                    <a:pt x="1112" y="18910"/>
                    <a:pt x="1405" y="18894"/>
                    <a:pt x="1697" y="18894"/>
                  </a:cubicBezTo>
                  <a:cubicBezTo>
                    <a:pt x="2030" y="18894"/>
                    <a:pt x="2364" y="18914"/>
                    <a:pt x="2693" y="18914"/>
                  </a:cubicBezTo>
                  <a:cubicBezTo>
                    <a:pt x="2796" y="18914"/>
                    <a:pt x="2898" y="18912"/>
                    <a:pt x="3001" y="18907"/>
                  </a:cubicBezTo>
                  <a:cubicBezTo>
                    <a:pt x="3560" y="18883"/>
                    <a:pt x="4096" y="18776"/>
                    <a:pt x="4644" y="18741"/>
                  </a:cubicBezTo>
                  <a:cubicBezTo>
                    <a:pt x="4759" y="18733"/>
                    <a:pt x="4906" y="18722"/>
                    <a:pt x="5048" y="18722"/>
                  </a:cubicBezTo>
                  <a:cubicBezTo>
                    <a:pt x="5141" y="18722"/>
                    <a:pt x="5231" y="18727"/>
                    <a:pt x="5310" y="18741"/>
                  </a:cubicBezTo>
                  <a:lnTo>
                    <a:pt x="4477" y="0"/>
                  </a:lnTo>
                  <a:close/>
                </a:path>
              </a:pathLst>
            </a:custGeom>
            <a:solidFill>
              <a:srgbClr val="FFAC58">
                <a:alpha val="72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" name="Google Shape;1018;p42"/>
          <p:cNvGrpSpPr/>
          <p:nvPr/>
        </p:nvGrpSpPr>
        <p:grpSpPr>
          <a:xfrm>
            <a:off x="5050154" y="687234"/>
            <a:ext cx="3037932" cy="3525538"/>
            <a:chOff x="705725" y="2072700"/>
            <a:chExt cx="1190350" cy="1507671"/>
          </a:xfrm>
        </p:grpSpPr>
        <p:sp>
          <p:nvSpPr>
            <p:cNvPr id="23" name="Google Shape;1019;p42"/>
            <p:cNvSpPr/>
            <p:nvPr/>
          </p:nvSpPr>
          <p:spPr>
            <a:xfrm>
              <a:off x="724175" y="2187000"/>
              <a:ext cx="1171900" cy="1171900"/>
            </a:xfrm>
            <a:custGeom>
              <a:avLst/>
              <a:gdLst/>
              <a:ahLst/>
              <a:cxnLst/>
              <a:rect l="l" t="t" r="r" b="b"/>
              <a:pathLst>
                <a:path w="46876" h="46876" extrusionOk="0">
                  <a:moveTo>
                    <a:pt x="43459" y="1"/>
                  </a:moveTo>
                  <a:lnTo>
                    <a:pt x="1" y="3418"/>
                  </a:lnTo>
                  <a:lnTo>
                    <a:pt x="3418" y="46876"/>
                  </a:lnTo>
                  <a:lnTo>
                    <a:pt x="46876" y="43458"/>
                  </a:lnTo>
                  <a:lnTo>
                    <a:pt x="43459" y="1"/>
                  </a:lnTo>
                  <a:close/>
                </a:path>
              </a:pathLst>
            </a:custGeom>
            <a:solidFill>
              <a:srgbClr val="2F1932">
                <a:alpha val="251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1020;p42"/>
            <p:cNvSpPr/>
            <p:nvPr/>
          </p:nvSpPr>
          <p:spPr>
            <a:xfrm>
              <a:off x="705725" y="2168550"/>
              <a:ext cx="1187425" cy="1411821"/>
            </a:xfrm>
            <a:custGeom>
              <a:avLst/>
              <a:gdLst/>
              <a:ahLst/>
              <a:cxnLst/>
              <a:rect l="l" t="t" r="r" b="b"/>
              <a:pathLst>
                <a:path w="46876" h="46876" extrusionOk="0">
                  <a:moveTo>
                    <a:pt x="43459" y="1"/>
                  </a:moveTo>
                  <a:lnTo>
                    <a:pt x="1" y="3418"/>
                  </a:lnTo>
                  <a:lnTo>
                    <a:pt x="3418" y="46875"/>
                  </a:lnTo>
                  <a:lnTo>
                    <a:pt x="46876" y="43458"/>
                  </a:lnTo>
                  <a:lnTo>
                    <a:pt x="43459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1021;p42"/>
            <p:cNvSpPr/>
            <p:nvPr/>
          </p:nvSpPr>
          <p:spPr>
            <a:xfrm>
              <a:off x="1615675" y="2072700"/>
              <a:ext cx="133950" cy="222075"/>
            </a:xfrm>
            <a:custGeom>
              <a:avLst/>
              <a:gdLst/>
              <a:ahLst/>
              <a:cxnLst/>
              <a:rect l="l" t="t" r="r" b="b"/>
              <a:pathLst>
                <a:path w="5358" h="8883" extrusionOk="0">
                  <a:moveTo>
                    <a:pt x="857" y="1"/>
                  </a:moveTo>
                  <a:lnTo>
                    <a:pt x="0" y="8573"/>
                  </a:lnTo>
                  <a:cubicBezTo>
                    <a:pt x="619" y="8585"/>
                    <a:pt x="1262" y="8633"/>
                    <a:pt x="1869" y="8716"/>
                  </a:cubicBezTo>
                  <a:cubicBezTo>
                    <a:pt x="2046" y="8750"/>
                    <a:pt x="2235" y="8783"/>
                    <a:pt x="2423" y="8783"/>
                  </a:cubicBezTo>
                  <a:cubicBezTo>
                    <a:pt x="2501" y="8783"/>
                    <a:pt x="2579" y="8778"/>
                    <a:pt x="2655" y="8764"/>
                  </a:cubicBezTo>
                  <a:cubicBezTo>
                    <a:pt x="2737" y="8755"/>
                    <a:pt x="2818" y="8732"/>
                    <a:pt x="2889" y="8732"/>
                  </a:cubicBezTo>
                  <a:cubicBezTo>
                    <a:pt x="2911" y="8732"/>
                    <a:pt x="2933" y="8734"/>
                    <a:pt x="2953" y="8740"/>
                  </a:cubicBezTo>
                  <a:cubicBezTo>
                    <a:pt x="3036" y="8752"/>
                    <a:pt x="3108" y="8799"/>
                    <a:pt x="3179" y="8823"/>
                  </a:cubicBezTo>
                  <a:cubicBezTo>
                    <a:pt x="3286" y="8871"/>
                    <a:pt x="3405" y="8871"/>
                    <a:pt x="3524" y="8871"/>
                  </a:cubicBezTo>
                  <a:cubicBezTo>
                    <a:pt x="3549" y="8873"/>
                    <a:pt x="3576" y="8874"/>
                    <a:pt x="3603" y="8874"/>
                  </a:cubicBezTo>
                  <a:cubicBezTo>
                    <a:pt x="3772" y="8874"/>
                    <a:pt x="3983" y="8837"/>
                    <a:pt x="4179" y="8837"/>
                  </a:cubicBezTo>
                  <a:cubicBezTo>
                    <a:pt x="4286" y="8837"/>
                    <a:pt x="4389" y="8848"/>
                    <a:pt x="4477" y="8883"/>
                  </a:cubicBezTo>
                  <a:lnTo>
                    <a:pt x="5358" y="60"/>
                  </a:lnTo>
                  <a:cubicBezTo>
                    <a:pt x="4815" y="23"/>
                    <a:pt x="4267" y="4"/>
                    <a:pt x="3723" y="4"/>
                  </a:cubicBezTo>
                  <a:cubicBezTo>
                    <a:pt x="3397" y="4"/>
                    <a:pt x="3072" y="11"/>
                    <a:pt x="2750" y="25"/>
                  </a:cubicBezTo>
                  <a:cubicBezTo>
                    <a:pt x="2394" y="44"/>
                    <a:pt x="2038" y="71"/>
                    <a:pt x="1688" y="71"/>
                  </a:cubicBezTo>
                  <a:cubicBezTo>
                    <a:pt x="1406" y="71"/>
                    <a:pt x="1128" y="54"/>
                    <a:pt x="857" y="1"/>
                  </a:cubicBezTo>
                  <a:close/>
                </a:path>
              </a:pathLst>
            </a:custGeom>
            <a:solidFill>
              <a:srgbClr val="FF866A">
                <a:alpha val="79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1022;p42"/>
            <p:cNvSpPr/>
            <p:nvPr/>
          </p:nvSpPr>
          <p:spPr>
            <a:xfrm>
              <a:off x="771225" y="2139675"/>
              <a:ext cx="133950" cy="222075"/>
            </a:xfrm>
            <a:custGeom>
              <a:avLst/>
              <a:gdLst/>
              <a:ahLst/>
              <a:cxnLst/>
              <a:rect l="l" t="t" r="r" b="b"/>
              <a:pathLst>
                <a:path w="5358" h="8883" extrusionOk="0">
                  <a:moveTo>
                    <a:pt x="4501" y="1"/>
                  </a:moveTo>
                  <a:cubicBezTo>
                    <a:pt x="4219" y="54"/>
                    <a:pt x="3938" y="71"/>
                    <a:pt x="3656" y="71"/>
                  </a:cubicBezTo>
                  <a:cubicBezTo>
                    <a:pt x="3307" y="71"/>
                    <a:pt x="2957" y="44"/>
                    <a:pt x="2608" y="24"/>
                  </a:cubicBezTo>
                  <a:cubicBezTo>
                    <a:pt x="2282" y="11"/>
                    <a:pt x="1956" y="4"/>
                    <a:pt x="1630" y="4"/>
                  </a:cubicBezTo>
                  <a:cubicBezTo>
                    <a:pt x="1087" y="4"/>
                    <a:pt x="543" y="23"/>
                    <a:pt x="0" y="60"/>
                  </a:cubicBezTo>
                  <a:lnTo>
                    <a:pt x="881" y="8883"/>
                  </a:lnTo>
                  <a:cubicBezTo>
                    <a:pt x="969" y="8848"/>
                    <a:pt x="1070" y="8837"/>
                    <a:pt x="1176" y="8837"/>
                  </a:cubicBezTo>
                  <a:cubicBezTo>
                    <a:pt x="1370" y="8837"/>
                    <a:pt x="1579" y="8874"/>
                    <a:pt x="1752" y="8874"/>
                  </a:cubicBezTo>
                  <a:cubicBezTo>
                    <a:pt x="1780" y="8874"/>
                    <a:pt x="1808" y="8873"/>
                    <a:pt x="1834" y="8871"/>
                  </a:cubicBezTo>
                  <a:cubicBezTo>
                    <a:pt x="1953" y="8871"/>
                    <a:pt x="2072" y="8871"/>
                    <a:pt x="2179" y="8823"/>
                  </a:cubicBezTo>
                  <a:cubicBezTo>
                    <a:pt x="2250" y="8799"/>
                    <a:pt x="2322" y="8752"/>
                    <a:pt x="2405" y="8740"/>
                  </a:cubicBezTo>
                  <a:cubicBezTo>
                    <a:pt x="2425" y="8734"/>
                    <a:pt x="2447" y="8732"/>
                    <a:pt x="2469" y="8732"/>
                  </a:cubicBezTo>
                  <a:cubicBezTo>
                    <a:pt x="2540" y="8732"/>
                    <a:pt x="2621" y="8755"/>
                    <a:pt x="2703" y="8764"/>
                  </a:cubicBezTo>
                  <a:cubicBezTo>
                    <a:pt x="2780" y="8778"/>
                    <a:pt x="2857" y="8783"/>
                    <a:pt x="2935" y="8783"/>
                  </a:cubicBezTo>
                  <a:cubicBezTo>
                    <a:pt x="3123" y="8783"/>
                    <a:pt x="3312" y="8750"/>
                    <a:pt x="3489" y="8716"/>
                  </a:cubicBezTo>
                  <a:cubicBezTo>
                    <a:pt x="4096" y="8633"/>
                    <a:pt x="4739" y="8585"/>
                    <a:pt x="5358" y="8573"/>
                  </a:cubicBezTo>
                  <a:lnTo>
                    <a:pt x="4501" y="1"/>
                  </a:lnTo>
                  <a:close/>
                </a:path>
              </a:pathLst>
            </a:custGeom>
            <a:solidFill>
              <a:srgbClr val="FF866A">
                <a:alpha val="79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" name="Google Shape;843;p32"/>
          <p:cNvSpPr txBox="1">
            <a:spLocks/>
          </p:cNvSpPr>
          <p:nvPr/>
        </p:nvSpPr>
        <p:spPr>
          <a:xfrm rot="21274200">
            <a:off x="4799636" y="1370133"/>
            <a:ext cx="3410700" cy="178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elius"/>
              <a:buNone/>
              <a:defRPr sz="4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elius"/>
              <a:buNone/>
              <a:defRPr sz="24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elius"/>
              <a:buNone/>
              <a:defRPr sz="24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elius"/>
              <a:buNone/>
              <a:defRPr sz="24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elius"/>
              <a:buNone/>
              <a:defRPr sz="24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elius"/>
              <a:buNone/>
              <a:defRPr sz="24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elius"/>
              <a:buNone/>
              <a:defRPr sz="24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elius"/>
              <a:buNone/>
              <a:defRPr sz="24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elius"/>
              <a:buNone/>
              <a:defRPr sz="24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r>
              <a:rPr lang="ar-JO" dirty="0" smtClean="0">
                <a:latin typeface="abo2sadam" panose="02000500040000020004" pitchFamily="2" charset="-78"/>
                <a:cs typeface="abo2sadam" panose="02000500040000020004" pitchFamily="2" charset="-78"/>
              </a:rPr>
              <a:t>اتجاه </a:t>
            </a:r>
          </a:p>
          <a:p>
            <a:r>
              <a:rPr lang="ar-JO" dirty="0" smtClean="0">
                <a:latin typeface="abo2sadam" panose="02000500040000020004" pitchFamily="2" charset="-78"/>
                <a:cs typeface="abo2sadam" panose="02000500040000020004" pitchFamily="2" charset="-78"/>
              </a:rPr>
              <a:t>الصفحة</a:t>
            </a:r>
            <a:endParaRPr lang="ar-JO" dirty="0">
              <a:latin typeface="abo2sadam" panose="02000500040000020004" pitchFamily="2" charset="-78"/>
              <a:cs typeface="abo2sadam" panose="02000500040000020004" pitchFamily="2" charset="-78"/>
            </a:endParaRPr>
          </a:p>
        </p:txBody>
      </p:sp>
      <p:sp>
        <p:nvSpPr>
          <p:cNvPr id="33" name="Google Shape;889;p35"/>
          <p:cNvSpPr txBox="1">
            <a:spLocks noGrp="1"/>
          </p:cNvSpPr>
          <p:nvPr>
            <p:ph type="subTitle" idx="1"/>
          </p:nvPr>
        </p:nvSpPr>
        <p:spPr>
          <a:xfrm>
            <a:off x="609196" y="458798"/>
            <a:ext cx="3581400" cy="128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r-JO" sz="2400" dirty="0" smtClean="0">
                <a:latin typeface="abo2sadam" panose="02000500040000020004" pitchFamily="2" charset="-78"/>
                <a:cs typeface="abo2sadam" panose="02000500040000020004" pitchFamily="2" charset="-78"/>
              </a:rPr>
              <a:t>من تبويب </a:t>
            </a:r>
            <a:r>
              <a:rPr lang="ar-JO" sz="2400" b="1" dirty="0" smtClean="0">
                <a:solidFill>
                  <a:srgbClr val="CC2700"/>
                </a:solidFill>
                <a:latin typeface="abo2sadam" panose="02000500040000020004" pitchFamily="2" charset="-78"/>
                <a:cs typeface="abo2sadam" panose="02000500040000020004" pitchFamily="2" charset="-78"/>
              </a:rPr>
              <a:t>تخطيط الصفحة </a:t>
            </a:r>
            <a:r>
              <a:rPr lang="ar-JO" sz="2400" b="1" dirty="0" smtClean="0">
                <a:latin typeface="abo2sadam" panose="02000500040000020004" pitchFamily="2" charset="-78"/>
                <a:cs typeface="abo2sadam" panose="02000500040000020004" pitchFamily="2" charset="-78"/>
                <a:sym typeface="Wingdings" panose="05000000000000000000" pitchFamily="2" charset="2"/>
              </a:rPr>
              <a:t></a:t>
            </a:r>
          </a:p>
          <a:p>
            <a:pPr marL="0" lvl="0" indent="0" algn="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r-JO" sz="2400" dirty="0" smtClean="0">
                <a:latin typeface="abo2sadam" panose="02000500040000020004" pitchFamily="2" charset="-78"/>
                <a:cs typeface="abo2sadam" panose="02000500040000020004" pitchFamily="2" charset="-78"/>
                <a:sym typeface="Wingdings" panose="05000000000000000000" pitchFamily="2" charset="2"/>
              </a:rPr>
              <a:t>من مجموعة </a:t>
            </a:r>
            <a:r>
              <a:rPr lang="ar-JO" sz="2400" b="1" dirty="0">
                <a:solidFill>
                  <a:srgbClr val="CC2700"/>
                </a:solidFill>
                <a:latin typeface="abo2sadam" panose="02000500040000020004" pitchFamily="2" charset="-78"/>
                <a:cs typeface="abo2sadam" panose="02000500040000020004" pitchFamily="2" charset="-78"/>
                <a:sym typeface="Wingdings" panose="05000000000000000000" pitchFamily="2" charset="2"/>
              </a:rPr>
              <a:t>إعداد الصفحة </a:t>
            </a:r>
            <a:r>
              <a:rPr lang="ar-JO" sz="2400" b="1" dirty="0" smtClean="0">
                <a:latin typeface="abo2sadam" panose="02000500040000020004" pitchFamily="2" charset="-78"/>
                <a:cs typeface="abo2sadam" panose="02000500040000020004" pitchFamily="2" charset="-78"/>
                <a:sym typeface="Wingdings" panose="05000000000000000000" pitchFamily="2" charset="2"/>
              </a:rPr>
              <a:t></a:t>
            </a:r>
          </a:p>
          <a:p>
            <a:pPr marL="0" lvl="0" indent="0" algn="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r-JO" sz="2400" dirty="0" smtClean="0">
                <a:latin typeface="abo2sadam" panose="02000500040000020004" pitchFamily="2" charset="-78"/>
                <a:cs typeface="abo2sadam" panose="02000500040000020004" pitchFamily="2" charset="-78"/>
                <a:sym typeface="Wingdings" panose="05000000000000000000" pitchFamily="2" charset="2"/>
              </a:rPr>
              <a:t>انقر أداة </a:t>
            </a:r>
            <a:r>
              <a:rPr lang="ar-JO" sz="2400" b="1" dirty="0" smtClean="0">
                <a:solidFill>
                  <a:srgbClr val="CC2700"/>
                </a:solidFill>
                <a:latin typeface="abo2sadam" panose="02000500040000020004" pitchFamily="2" charset="-78"/>
                <a:cs typeface="abo2sadam" panose="02000500040000020004" pitchFamily="2" charset="-78"/>
                <a:sym typeface="Wingdings" panose="05000000000000000000" pitchFamily="2" charset="2"/>
              </a:rPr>
              <a:t>اتجاه الصفحة</a:t>
            </a:r>
          </a:p>
          <a:p>
            <a:pPr marL="0" lvl="0" indent="0" algn="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r-JO" sz="2400" dirty="0" smtClean="0">
                <a:solidFill>
                  <a:schemeClr val="tx1"/>
                </a:solidFill>
                <a:latin typeface="abo2sadam" panose="02000500040000020004" pitchFamily="2" charset="-78"/>
                <a:cs typeface="abo2sadam" panose="02000500040000020004" pitchFamily="2" charset="-78"/>
                <a:sym typeface="Wingdings" panose="05000000000000000000" pitchFamily="2" charset="2"/>
              </a:rPr>
              <a:t>ثم اختر الاتجاه </a:t>
            </a:r>
            <a:r>
              <a:rPr lang="ar-JO" sz="2400" dirty="0" smtClean="0">
                <a:solidFill>
                  <a:srgbClr val="CC2700"/>
                </a:solidFill>
                <a:latin typeface="abo2sadam" panose="02000500040000020004" pitchFamily="2" charset="-78"/>
                <a:cs typeface="abo2sadam" panose="02000500040000020004" pitchFamily="2" charset="-78"/>
                <a:sym typeface="Wingdings" panose="05000000000000000000" pitchFamily="2" charset="2"/>
              </a:rPr>
              <a:t>عمودياً</a:t>
            </a:r>
          </a:p>
          <a:p>
            <a:pPr marL="0" lvl="0" indent="0" algn="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r-JO" sz="2400" b="1" dirty="0" smtClean="0">
                <a:solidFill>
                  <a:schemeClr val="tx1"/>
                </a:solidFill>
                <a:latin typeface="abo2sadam" panose="02000500040000020004" pitchFamily="2" charset="-78"/>
                <a:cs typeface="abo2sadam" panose="02000500040000020004" pitchFamily="2" charset="-78"/>
                <a:sym typeface="Wingdings" panose="05000000000000000000" pitchFamily="2" charset="2"/>
              </a:rPr>
              <a:t>أو</a:t>
            </a:r>
            <a:r>
              <a:rPr lang="ar-JO" sz="2400" b="1" dirty="0" smtClean="0">
                <a:solidFill>
                  <a:srgbClr val="CC2700"/>
                </a:solidFill>
                <a:latin typeface="abo2sadam" panose="02000500040000020004" pitchFamily="2" charset="-78"/>
                <a:cs typeface="abo2sadam" panose="02000500040000020004" pitchFamily="2" charset="-78"/>
                <a:sym typeface="Wingdings" panose="05000000000000000000" pitchFamily="2" charset="2"/>
              </a:rPr>
              <a:t> أفقياً</a:t>
            </a:r>
          </a:p>
          <a:p>
            <a:pPr marL="0" lvl="0" indent="0" algn="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1" dirty="0">
              <a:solidFill>
                <a:srgbClr val="2F1932"/>
              </a:solidFill>
              <a:latin typeface="abo2sadam" panose="02000500040000020004" pitchFamily="2" charset="-78"/>
              <a:cs typeface="abo2sadam" panose="02000500040000020004" pitchFamily="2" charset="-78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4134" y="1748198"/>
            <a:ext cx="906589" cy="40921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5560" y="2222118"/>
            <a:ext cx="435163" cy="45468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15394" y="2779621"/>
            <a:ext cx="471426" cy="445594"/>
          </a:xfrm>
          <a:prstGeom prst="rect">
            <a:avLst/>
          </a:prstGeom>
        </p:spPr>
      </p:pic>
      <p:grpSp>
        <p:nvGrpSpPr>
          <p:cNvPr id="37" name="Group 36"/>
          <p:cNvGrpSpPr/>
          <p:nvPr/>
        </p:nvGrpSpPr>
        <p:grpSpPr>
          <a:xfrm flipH="1">
            <a:off x="103455" y="2222118"/>
            <a:ext cx="1172237" cy="2702664"/>
            <a:chOff x="7243764" y="1759275"/>
            <a:chExt cx="1291210" cy="2849305"/>
          </a:xfrm>
        </p:grpSpPr>
        <p:sp>
          <p:nvSpPr>
            <p:cNvPr id="38" name="Google Shape;1230;p39"/>
            <p:cNvSpPr/>
            <p:nvPr/>
          </p:nvSpPr>
          <p:spPr>
            <a:xfrm>
              <a:off x="7807598" y="2787464"/>
              <a:ext cx="602162" cy="1699723"/>
            </a:xfrm>
            <a:custGeom>
              <a:avLst/>
              <a:gdLst/>
              <a:ahLst/>
              <a:cxnLst/>
              <a:rect l="l" t="t" r="r" b="b"/>
              <a:pathLst>
                <a:path w="19921" h="56231" extrusionOk="0">
                  <a:moveTo>
                    <a:pt x="0" y="0"/>
                  </a:moveTo>
                  <a:cubicBezTo>
                    <a:pt x="0" y="0"/>
                    <a:pt x="5162" y="17957"/>
                    <a:pt x="7252" y="26761"/>
                  </a:cubicBezTo>
                  <a:cubicBezTo>
                    <a:pt x="9469" y="36008"/>
                    <a:pt x="15993" y="50006"/>
                    <a:pt x="16531" y="56149"/>
                  </a:cubicBezTo>
                  <a:cubicBezTo>
                    <a:pt x="16674" y="56205"/>
                    <a:pt x="16896" y="56231"/>
                    <a:pt x="17163" y="56231"/>
                  </a:cubicBezTo>
                  <a:cubicBezTo>
                    <a:pt x="17966" y="56231"/>
                    <a:pt x="19184" y="55999"/>
                    <a:pt x="19920" y="55643"/>
                  </a:cubicBezTo>
                  <a:cubicBezTo>
                    <a:pt x="19920" y="55643"/>
                    <a:pt x="19033" y="36071"/>
                    <a:pt x="13713" y="27172"/>
                  </a:cubicBezTo>
                  <a:cubicBezTo>
                    <a:pt x="14916" y="5258"/>
                    <a:pt x="8963" y="0"/>
                    <a:pt x="8963" y="0"/>
                  </a:cubicBezTo>
                  <a:close/>
                </a:path>
              </a:pathLst>
            </a:custGeom>
            <a:solidFill>
              <a:srgbClr val="F28D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231;p39"/>
            <p:cNvSpPr/>
            <p:nvPr/>
          </p:nvSpPr>
          <p:spPr>
            <a:xfrm>
              <a:off x="7921495" y="3060297"/>
              <a:ext cx="104376" cy="433674"/>
            </a:xfrm>
            <a:custGeom>
              <a:avLst/>
              <a:gdLst/>
              <a:ahLst/>
              <a:cxnLst/>
              <a:rect l="l" t="t" r="r" b="b"/>
              <a:pathLst>
                <a:path w="3453" h="14347" extrusionOk="0">
                  <a:moveTo>
                    <a:pt x="2914" y="0"/>
                  </a:moveTo>
                  <a:lnTo>
                    <a:pt x="1" y="4465"/>
                  </a:lnTo>
                  <a:cubicBezTo>
                    <a:pt x="919" y="7822"/>
                    <a:pt x="1869" y="11338"/>
                    <a:pt x="2629" y="14346"/>
                  </a:cubicBezTo>
                  <a:cubicBezTo>
                    <a:pt x="3453" y="9121"/>
                    <a:pt x="2914" y="1"/>
                    <a:pt x="2914" y="0"/>
                  </a:cubicBezTo>
                  <a:close/>
                </a:path>
              </a:pathLst>
            </a:custGeom>
            <a:solidFill>
              <a:srgbClr val="E27D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232;p39"/>
            <p:cNvSpPr/>
            <p:nvPr/>
          </p:nvSpPr>
          <p:spPr>
            <a:xfrm>
              <a:off x="7899490" y="2276135"/>
              <a:ext cx="263282" cy="455831"/>
            </a:xfrm>
            <a:custGeom>
              <a:avLst/>
              <a:gdLst/>
              <a:ahLst/>
              <a:cxnLst/>
              <a:rect l="l" t="t" r="r" b="b"/>
              <a:pathLst>
                <a:path w="8710" h="15080" extrusionOk="0">
                  <a:moveTo>
                    <a:pt x="4751" y="10329"/>
                  </a:moveTo>
                  <a:lnTo>
                    <a:pt x="4751" y="10329"/>
                  </a:lnTo>
                  <a:cubicBezTo>
                    <a:pt x="4767" y="10329"/>
                    <a:pt x="4759" y="10385"/>
                    <a:pt x="4715" y="10472"/>
                  </a:cubicBezTo>
                  <a:lnTo>
                    <a:pt x="4715" y="10472"/>
                  </a:lnTo>
                  <a:lnTo>
                    <a:pt x="4751" y="10329"/>
                  </a:lnTo>
                  <a:close/>
                  <a:moveTo>
                    <a:pt x="5562" y="0"/>
                  </a:moveTo>
                  <a:cubicBezTo>
                    <a:pt x="5387" y="0"/>
                    <a:pt x="5211" y="22"/>
                    <a:pt x="5036" y="69"/>
                  </a:cubicBezTo>
                  <a:cubicBezTo>
                    <a:pt x="3896" y="385"/>
                    <a:pt x="3199" y="1557"/>
                    <a:pt x="3516" y="2697"/>
                  </a:cubicBezTo>
                  <a:lnTo>
                    <a:pt x="3547" y="2824"/>
                  </a:lnTo>
                  <a:lnTo>
                    <a:pt x="3674" y="3267"/>
                  </a:lnTo>
                  <a:lnTo>
                    <a:pt x="3801" y="3742"/>
                  </a:lnTo>
                  <a:cubicBezTo>
                    <a:pt x="3864" y="4059"/>
                    <a:pt x="3959" y="4407"/>
                    <a:pt x="4022" y="4724"/>
                  </a:cubicBezTo>
                  <a:cubicBezTo>
                    <a:pt x="4181" y="5389"/>
                    <a:pt x="4276" y="6054"/>
                    <a:pt x="4402" y="6719"/>
                  </a:cubicBezTo>
                  <a:cubicBezTo>
                    <a:pt x="4497" y="7416"/>
                    <a:pt x="4561" y="8081"/>
                    <a:pt x="4624" y="8746"/>
                  </a:cubicBezTo>
                  <a:cubicBezTo>
                    <a:pt x="4653" y="9360"/>
                    <a:pt x="4683" y="9975"/>
                    <a:pt x="4662" y="10565"/>
                  </a:cubicBezTo>
                  <a:lnTo>
                    <a:pt x="4662" y="10565"/>
                  </a:lnTo>
                  <a:cubicBezTo>
                    <a:pt x="4616" y="10636"/>
                    <a:pt x="4552" y="10718"/>
                    <a:pt x="4466" y="10804"/>
                  </a:cubicBezTo>
                  <a:cubicBezTo>
                    <a:pt x="4244" y="11058"/>
                    <a:pt x="3864" y="11343"/>
                    <a:pt x="3484" y="11596"/>
                  </a:cubicBezTo>
                  <a:cubicBezTo>
                    <a:pt x="3072" y="11849"/>
                    <a:pt x="2629" y="12071"/>
                    <a:pt x="2154" y="12324"/>
                  </a:cubicBezTo>
                  <a:cubicBezTo>
                    <a:pt x="1711" y="12546"/>
                    <a:pt x="1204" y="12768"/>
                    <a:pt x="729" y="12958"/>
                  </a:cubicBezTo>
                  <a:lnTo>
                    <a:pt x="634" y="12990"/>
                  </a:lnTo>
                  <a:cubicBezTo>
                    <a:pt x="285" y="13180"/>
                    <a:pt x="32" y="13528"/>
                    <a:pt x="32" y="13971"/>
                  </a:cubicBezTo>
                  <a:cubicBezTo>
                    <a:pt x="0" y="14541"/>
                    <a:pt x="475" y="15048"/>
                    <a:pt x="1077" y="15080"/>
                  </a:cubicBezTo>
                  <a:cubicBezTo>
                    <a:pt x="1711" y="15080"/>
                    <a:pt x="2312" y="15048"/>
                    <a:pt x="2914" y="14953"/>
                  </a:cubicBezTo>
                  <a:cubicBezTo>
                    <a:pt x="3547" y="14858"/>
                    <a:pt x="4149" y="14731"/>
                    <a:pt x="4782" y="14541"/>
                  </a:cubicBezTo>
                  <a:cubicBezTo>
                    <a:pt x="5384" y="14351"/>
                    <a:pt x="6049" y="14098"/>
                    <a:pt x="6683" y="13655"/>
                  </a:cubicBezTo>
                  <a:cubicBezTo>
                    <a:pt x="6999" y="13433"/>
                    <a:pt x="7316" y="13148"/>
                    <a:pt x="7633" y="12831"/>
                  </a:cubicBezTo>
                  <a:cubicBezTo>
                    <a:pt x="7949" y="12483"/>
                    <a:pt x="8234" y="12039"/>
                    <a:pt x="8424" y="11501"/>
                  </a:cubicBezTo>
                  <a:cubicBezTo>
                    <a:pt x="8456" y="11438"/>
                    <a:pt x="8488" y="11343"/>
                    <a:pt x="8488" y="11248"/>
                  </a:cubicBezTo>
                  <a:lnTo>
                    <a:pt x="8519" y="11121"/>
                  </a:lnTo>
                  <a:cubicBezTo>
                    <a:pt x="8614" y="10298"/>
                    <a:pt x="8709" y="9474"/>
                    <a:pt x="8709" y="8651"/>
                  </a:cubicBezTo>
                  <a:cubicBezTo>
                    <a:pt x="8709" y="7828"/>
                    <a:pt x="8678" y="7036"/>
                    <a:pt x="8614" y="6212"/>
                  </a:cubicBezTo>
                  <a:cubicBezTo>
                    <a:pt x="8519" y="5421"/>
                    <a:pt x="8424" y="4629"/>
                    <a:pt x="8266" y="3837"/>
                  </a:cubicBezTo>
                  <a:cubicBezTo>
                    <a:pt x="8171" y="3457"/>
                    <a:pt x="8076" y="3046"/>
                    <a:pt x="7981" y="2665"/>
                  </a:cubicBezTo>
                  <a:cubicBezTo>
                    <a:pt x="7918" y="2475"/>
                    <a:pt x="7886" y="2285"/>
                    <a:pt x="7823" y="2095"/>
                  </a:cubicBezTo>
                  <a:cubicBezTo>
                    <a:pt x="7759" y="1874"/>
                    <a:pt x="7696" y="1715"/>
                    <a:pt x="7601" y="1462"/>
                  </a:cubicBezTo>
                  <a:cubicBezTo>
                    <a:pt x="7309" y="587"/>
                    <a:pt x="6462" y="0"/>
                    <a:pt x="5562" y="0"/>
                  </a:cubicBezTo>
                  <a:close/>
                </a:path>
              </a:pathLst>
            </a:custGeom>
            <a:solidFill>
              <a:srgbClr val="FF8B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233;p39"/>
            <p:cNvSpPr/>
            <p:nvPr/>
          </p:nvSpPr>
          <p:spPr>
            <a:xfrm>
              <a:off x="7811407" y="2646090"/>
              <a:ext cx="183844" cy="99932"/>
            </a:xfrm>
            <a:custGeom>
              <a:avLst/>
              <a:gdLst/>
              <a:ahLst/>
              <a:cxnLst/>
              <a:rect l="l" t="t" r="r" b="b"/>
              <a:pathLst>
                <a:path w="6082" h="3306" extrusionOk="0">
                  <a:moveTo>
                    <a:pt x="2330" y="0"/>
                  </a:moveTo>
                  <a:cubicBezTo>
                    <a:pt x="2096" y="0"/>
                    <a:pt x="1865" y="50"/>
                    <a:pt x="1648" y="149"/>
                  </a:cubicBezTo>
                  <a:lnTo>
                    <a:pt x="666" y="592"/>
                  </a:lnTo>
                  <a:cubicBezTo>
                    <a:pt x="191" y="814"/>
                    <a:pt x="1" y="1352"/>
                    <a:pt x="223" y="1827"/>
                  </a:cubicBezTo>
                  <a:lnTo>
                    <a:pt x="666" y="2777"/>
                  </a:lnTo>
                  <a:cubicBezTo>
                    <a:pt x="826" y="3098"/>
                    <a:pt x="1145" y="3306"/>
                    <a:pt x="1506" y="3306"/>
                  </a:cubicBezTo>
                  <a:cubicBezTo>
                    <a:pt x="1573" y="3306"/>
                    <a:pt x="1642" y="3299"/>
                    <a:pt x="1711" y="3284"/>
                  </a:cubicBezTo>
                  <a:lnTo>
                    <a:pt x="3421" y="2904"/>
                  </a:lnTo>
                  <a:cubicBezTo>
                    <a:pt x="3421" y="2904"/>
                    <a:pt x="3483" y="2908"/>
                    <a:pt x="3589" y="2908"/>
                  </a:cubicBezTo>
                  <a:cubicBezTo>
                    <a:pt x="4079" y="2908"/>
                    <a:pt x="5509" y="2822"/>
                    <a:pt x="6081" y="1859"/>
                  </a:cubicBezTo>
                  <a:lnTo>
                    <a:pt x="5321" y="782"/>
                  </a:lnTo>
                  <a:lnTo>
                    <a:pt x="2756" y="54"/>
                  </a:lnTo>
                  <a:cubicBezTo>
                    <a:pt x="2614" y="18"/>
                    <a:pt x="2471" y="0"/>
                    <a:pt x="2330" y="0"/>
                  </a:cubicBezTo>
                  <a:close/>
                </a:path>
              </a:pathLst>
            </a:custGeom>
            <a:solidFill>
              <a:srgbClr val="FF8B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234;p39"/>
            <p:cNvSpPr/>
            <p:nvPr/>
          </p:nvSpPr>
          <p:spPr>
            <a:xfrm>
              <a:off x="7978927" y="2210239"/>
              <a:ext cx="188620" cy="242848"/>
            </a:xfrm>
            <a:custGeom>
              <a:avLst/>
              <a:gdLst/>
              <a:ahLst/>
              <a:cxnLst/>
              <a:rect l="l" t="t" r="r" b="b"/>
              <a:pathLst>
                <a:path w="6240" h="8034" extrusionOk="0">
                  <a:moveTo>
                    <a:pt x="2123" y="0"/>
                  </a:moveTo>
                  <a:cubicBezTo>
                    <a:pt x="761" y="1457"/>
                    <a:pt x="1" y="3610"/>
                    <a:pt x="1141" y="7759"/>
                  </a:cubicBezTo>
                  <a:cubicBezTo>
                    <a:pt x="1545" y="7961"/>
                    <a:pt x="2114" y="8034"/>
                    <a:pt x="2726" y="8034"/>
                  </a:cubicBezTo>
                  <a:cubicBezTo>
                    <a:pt x="4321" y="8034"/>
                    <a:pt x="6208" y="7537"/>
                    <a:pt x="6208" y="7537"/>
                  </a:cubicBezTo>
                  <a:cubicBezTo>
                    <a:pt x="6208" y="7537"/>
                    <a:pt x="6240" y="1330"/>
                    <a:pt x="2123" y="0"/>
                  </a:cubicBezTo>
                  <a:close/>
                </a:path>
              </a:pathLst>
            </a:custGeom>
            <a:solidFill>
              <a:srgbClr val="E0D8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235;p39"/>
            <p:cNvSpPr/>
            <p:nvPr/>
          </p:nvSpPr>
          <p:spPr>
            <a:xfrm>
              <a:off x="7978927" y="2210239"/>
              <a:ext cx="188620" cy="242848"/>
            </a:xfrm>
            <a:custGeom>
              <a:avLst/>
              <a:gdLst/>
              <a:ahLst/>
              <a:cxnLst/>
              <a:rect l="l" t="t" r="r" b="b"/>
              <a:pathLst>
                <a:path w="6240" h="8034" extrusionOk="0">
                  <a:moveTo>
                    <a:pt x="2123" y="0"/>
                  </a:moveTo>
                  <a:cubicBezTo>
                    <a:pt x="761" y="1457"/>
                    <a:pt x="1" y="3610"/>
                    <a:pt x="1141" y="7759"/>
                  </a:cubicBezTo>
                  <a:cubicBezTo>
                    <a:pt x="1545" y="7961"/>
                    <a:pt x="2114" y="8034"/>
                    <a:pt x="2726" y="8034"/>
                  </a:cubicBezTo>
                  <a:cubicBezTo>
                    <a:pt x="4321" y="8034"/>
                    <a:pt x="6208" y="7537"/>
                    <a:pt x="6208" y="7537"/>
                  </a:cubicBezTo>
                  <a:cubicBezTo>
                    <a:pt x="6208" y="7537"/>
                    <a:pt x="6240" y="1330"/>
                    <a:pt x="2123" y="0"/>
                  </a:cubicBezTo>
                  <a:close/>
                </a:path>
              </a:pathLst>
            </a:custGeom>
            <a:solidFill>
              <a:srgbClr val="E0D8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1236;p39"/>
            <p:cNvSpPr/>
            <p:nvPr/>
          </p:nvSpPr>
          <p:spPr>
            <a:xfrm>
              <a:off x="8115828" y="2297355"/>
              <a:ext cx="23003" cy="8645"/>
            </a:xfrm>
            <a:custGeom>
              <a:avLst/>
              <a:gdLst/>
              <a:ahLst/>
              <a:cxnLst/>
              <a:rect l="l" t="t" r="r" b="b"/>
              <a:pathLst>
                <a:path w="761" h="286" extrusionOk="0">
                  <a:moveTo>
                    <a:pt x="127" y="0"/>
                  </a:moveTo>
                  <a:cubicBezTo>
                    <a:pt x="32" y="32"/>
                    <a:pt x="1" y="63"/>
                    <a:pt x="1" y="158"/>
                  </a:cubicBezTo>
                  <a:cubicBezTo>
                    <a:pt x="1" y="222"/>
                    <a:pt x="32" y="285"/>
                    <a:pt x="127" y="285"/>
                  </a:cubicBezTo>
                  <a:lnTo>
                    <a:pt x="761" y="253"/>
                  </a:lnTo>
                  <a:cubicBezTo>
                    <a:pt x="729" y="158"/>
                    <a:pt x="697" y="95"/>
                    <a:pt x="666" y="0"/>
                  </a:cubicBezTo>
                  <a:close/>
                </a:path>
              </a:pathLst>
            </a:custGeom>
            <a:solidFill>
              <a:srgbClr val="F257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1237;p39"/>
            <p:cNvSpPr/>
            <p:nvPr/>
          </p:nvSpPr>
          <p:spPr>
            <a:xfrm>
              <a:off x="8108180" y="2374254"/>
              <a:ext cx="57462" cy="54258"/>
            </a:xfrm>
            <a:custGeom>
              <a:avLst/>
              <a:gdLst/>
              <a:ahLst/>
              <a:cxnLst/>
              <a:rect l="l" t="t" r="r" b="b"/>
              <a:pathLst>
                <a:path w="1901" h="1795" extrusionOk="0">
                  <a:moveTo>
                    <a:pt x="143" y="0"/>
                  </a:moveTo>
                  <a:cubicBezTo>
                    <a:pt x="106" y="0"/>
                    <a:pt x="69" y="16"/>
                    <a:pt x="32" y="53"/>
                  </a:cubicBezTo>
                  <a:cubicBezTo>
                    <a:pt x="0" y="85"/>
                    <a:pt x="0" y="180"/>
                    <a:pt x="64" y="243"/>
                  </a:cubicBezTo>
                  <a:lnTo>
                    <a:pt x="1900" y="1795"/>
                  </a:lnTo>
                  <a:cubicBezTo>
                    <a:pt x="1900" y="1700"/>
                    <a:pt x="1900" y="1573"/>
                    <a:pt x="1900" y="1446"/>
                  </a:cubicBezTo>
                  <a:lnTo>
                    <a:pt x="222" y="21"/>
                  </a:lnTo>
                  <a:cubicBezTo>
                    <a:pt x="196" y="8"/>
                    <a:pt x="170" y="0"/>
                    <a:pt x="143" y="0"/>
                  </a:cubicBezTo>
                  <a:close/>
                </a:path>
              </a:pathLst>
            </a:custGeom>
            <a:solidFill>
              <a:srgbClr val="F257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238;p39"/>
            <p:cNvSpPr/>
            <p:nvPr/>
          </p:nvSpPr>
          <p:spPr>
            <a:xfrm>
              <a:off x="7999996" y="2341971"/>
              <a:ext cx="67045" cy="47306"/>
            </a:xfrm>
            <a:custGeom>
              <a:avLst/>
              <a:gdLst/>
              <a:ahLst/>
              <a:cxnLst/>
              <a:rect l="l" t="t" r="r" b="b"/>
              <a:pathLst>
                <a:path w="2218" h="1565" extrusionOk="0">
                  <a:moveTo>
                    <a:pt x="2047" y="0"/>
                  </a:moveTo>
                  <a:cubicBezTo>
                    <a:pt x="2030" y="0"/>
                    <a:pt x="2013" y="4"/>
                    <a:pt x="1996" y="12"/>
                  </a:cubicBezTo>
                  <a:lnTo>
                    <a:pt x="1" y="1279"/>
                  </a:lnTo>
                  <a:cubicBezTo>
                    <a:pt x="1" y="1374"/>
                    <a:pt x="32" y="1469"/>
                    <a:pt x="32" y="1564"/>
                  </a:cubicBezTo>
                  <a:lnTo>
                    <a:pt x="2123" y="234"/>
                  </a:lnTo>
                  <a:cubicBezTo>
                    <a:pt x="2186" y="202"/>
                    <a:pt x="2218" y="139"/>
                    <a:pt x="2186" y="76"/>
                  </a:cubicBezTo>
                  <a:cubicBezTo>
                    <a:pt x="2140" y="29"/>
                    <a:pt x="2093" y="0"/>
                    <a:pt x="2047" y="0"/>
                  </a:cubicBezTo>
                  <a:close/>
                </a:path>
              </a:pathLst>
            </a:custGeom>
            <a:solidFill>
              <a:srgbClr val="F257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1239;p39"/>
            <p:cNvSpPr/>
            <p:nvPr/>
          </p:nvSpPr>
          <p:spPr>
            <a:xfrm>
              <a:off x="7775043" y="2023554"/>
              <a:ext cx="186685" cy="263282"/>
            </a:xfrm>
            <a:custGeom>
              <a:avLst/>
              <a:gdLst/>
              <a:ahLst/>
              <a:cxnLst/>
              <a:rect l="l" t="t" r="r" b="b"/>
              <a:pathLst>
                <a:path w="6176" h="8710" extrusionOk="0">
                  <a:moveTo>
                    <a:pt x="5321" y="1"/>
                  </a:moveTo>
                  <a:lnTo>
                    <a:pt x="2122" y="3294"/>
                  </a:lnTo>
                  <a:cubicBezTo>
                    <a:pt x="2502" y="4656"/>
                    <a:pt x="2629" y="6113"/>
                    <a:pt x="697" y="6810"/>
                  </a:cubicBezTo>
                  <a:cubicBezTo>
                    <a:pt x="697" y="6810"/>
                    <a:pt x="0" y="7380"/>
                    <a:pt x="1204" y="8710"/>
                  </a:cubicBezTo>
                  <a:cubicBezTo>
                    <a:pt x="4388" y="6175"/>
                    <a:pt x="6094" y="6144"/>
                    <a:pt x="6173" y="6144"/>
                  </a:cubicBezTo>
                  <a:cubicBezTo>
                    <a:pt x="6175" y="6144"/>
                    <a:pt x="6176" y="6144"/>
                    <a:pt x="6176" y="6144"/>
                  </a:cubicBezTo>
                  <a:cubicBezTo>
                    <a:pt x="4878" y="5099"/>
                    <a:pt x="5068" y="1806"/>
                    <a:pt x="5321" y="1"/>
                  </a:cubicBezTo>
                  <a:close/>
                </a:path>
              </a:pathLst>
            </a:custGeom>
            <a:solidFill>
              <a:srgbClr val="FF8B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1240;p39"/>
            <p:cNvSpPr/>
            <p:nvPr/>
          </p:nvSpPr>
          <p:spPr>
            <a:xfrm>
              <a:off x="7762589" y="1942061"/>
              <a:ext cx="20132" cy="26117"/>
            </a:xfrm>
            <a:custGeom>
              <a:avLst/>
              <a:gdLst/>
              <a:ahLst/>
              <a:cxnLst/>
              <a:rect l="l" t="t" r="r" b="b"/>
              <a:pathLst>
                <a:path w="666" h="864" extrusionOk="0">
                  <a:moveTo>
                    <a:pt x="404" y="1"/>
                  </a:moveTo>
                  <a:cubicBezTo>
                    <a:pt x="260" y="1"/>
                    <a:pt x="122" y="153"/>
                    <a:pt x="64" y="385"/>
                  </a:cubicBezTo>
                  <a:cubicBezTo>
                    <a:pt x="1" y="607"/>
                    <a:pt x="64" y="828"/>
                    <a:pt x="222" y="860"/>
                  </a:cubicBezTo>
                  <a:cubicBezTo>
                    <a:pt x="234" y="862"/>
                    <a:pt x="246" y="863"/>
                    <a:pt x="257" y="863"/>
                  </a:cubicBezTo>
                  <a:cubicBezTo>
                    <a:pt x="404" y="863"/>
                    <a:pt x="544" y="685"/>
                    <a:pt x="602" y="480"/>
                  </a:cubicBezTo>
                  <a:cubicBezTo>
                    <a:pt x="666" y="227"/>
                    <a:pt x="602" y="5"/>
                    <a:pt x="444" y="5"/>
                  </a:cubicBezTo>
                  <a:cubicBezTo>
                    <a:pt x="431" y="2"/>
                    <a:pt x="417" y="1"/>
                    <a:pt x="404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1241;p39"/>
            <p:cNvSpPr/>
            <p:nvPr/>
          </p:nvSpPr>
          <p:spPr>
            <a:xfrm>
              <a:off x="7761652" y="1934534"/>
              <a:ext cx="16293" cy="9824"/>
            </a:xfrm>
            <a:custGeom>
              <a:avLst/>
              <a:gdLst/>
              <a:ahLst/>
              <a:cxnLst/>
              <a:rect l="l" t="t" r="r" b="b"/>
              <a:pathLst>
                <a:path w="539" h="325" extrusionOk="0">
                  <a:moveTo>
                    <a:pt x="0" y="0"/>
                  </a:moveTo>
                  <a:cubicBezTo>
                    <a:pt x="0" y="1"/>
                    <a:pt x="122" y="325"/>
                    <a:pt x="349" y="325"/>
                  </a:cubicBezTo>
                  <a:cubicBezTo>
                    <a:pt x="405" y="325"/>
                    <a:pt x="469" y="305"/>
                    <a:pt x="538" y="254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1242;p39"/>
            <p:cNvSpPr/>
            <p:nvPr/>
          </p:nvSpPr>
          <p:spPr>
            <a:xfrm>
              <a:off x="7741551" y="1969961"/>
              <a:ext cx="36394" cy="50782"/>
            </a:xfrm>
            <a:custGeom>
              <a:avLst/>
              <a:gdLst/>
              <a:ahLst/>
              <a:cxnLst/>
              <a:rect l="l" t="t" r="r" b="b"/>
              <a:pathLst>
                <a:path w="1204" h="1680" extrusionOk="0">
                  <a:moveTo>
                    <a:pt x="1203" y="0"/>
                  </a:moveTo>
                  <a:cubicBezTo>
                    <a:pt x="1203" y="1"/>
                    <a:pt x="538" y="950"/>
                    <a:pt x="0" y="1362"/>
                  </a:cubicBezTo>
                  <a:cubicBezTo>
                    <a:pt x="188" y="1657"/>
                    <a:pt x="625" y="1679"/>
                    <a:pt x="755" y="1679"/>
                  </a:cubicBezTo>
                  <a:cubicBezTo>
                    <a:pt x="778" y="1679"/>
                    <a:pt x="792" y="1679"/>
                    <a:pt x="792" y="1679"/>
                  </a:cubicBezTo>
                  <a:lnTo>
                    <a:pt x="1203" y="0"/>
                  </a:lnTo>
                  <a:close/>
                </a:path>
              </a:pathLst>
            </a:custGeom>
            <a:solidFill>
              <a:srgbClr val="FF55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243;p39"/>
            <p:cNvSpPr/>
            <p:nvPr/>
          </p:nvSpPr>
          <p:spPr>
            <a:xfrm>
              <a:off x="7774076" y="1891097"/>
              <a:ext cx="35457" cy="33885"/>
            </a:xfrm>
            <a:custGeom>
              <a:avLst/>
              <a:gdLst/>
              <a:ahLst/>
              <a:cxnLst/>
              <a:rect l="l" t="t" r="r" b="b"/>
              <a:pathLst>
                <a:path w="1173" h="1121" extrusionOk="0">
                  <a:moveTo>
                    <a:pt x="157" y="1"/>
                  </a:moveTo>
                  <a:cubicBezTo>
                    <a:pt x="98" y="1"/>
                    <a:pt x="56" y="36"/>
                    <a:pt x="32" y="107"/>
                  </a:cubicBezTo>
                  <a:cubicBezTo>
                    <a:pt x="1" y="139"/>
                    <a:pt x="1" y="171"/>
                    <a:pt x="32" y="202"/>
                  </a:cubicBezTo>
                  <a:cubicBezTo>
                    <a:pt x="32" y="234"/>
                    <a:pt x="64" y="266"/>
                    <a:pt x="96" y="266"/>
                  </a:cubicBezTo>
                  <a:cubicBezTo>
                    <a:pt x="729" y="519"/>
                    <a:pt x="856" y="994"/>
                    <a:pt x="856" y="1026"/>
                  </a:cubicBezTo>
                  <a:cubicBezTo>
                    <a:pt x="888" y="1089"/>
                    <a:pt x="951" y="1121"/>
                    <a:pt x="1046" y="1121"/>
                  </a:cubicBezTo>
                  <a:cubicBezTo>
                    <a:pt x="1109" y="1089"/>
                    <a:pt x="1173" y="1026"/>
                    <a:pt x="1141" y="962"/>
                  </a:cubicBezTo>
                  <a:cubicBezTo>
                    <a:pt x="1141" y="931"/>
                    <a:pt x="983" y="297"/>
                    <a:pt x="222" y="12"/>
                  </a:cubicBezTo>
                  <a:cubicBezTo>
                    <a:pt x="199" y="4"/>
                    <a:pt x="177" y="1"/>
                    <a:pt x="157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1244;p39"/>
            <p:cNvSpPr/>
            <p:nvPr/>
          </p:nvSpPr>
          <p:spPr>
            <a:xfrm>
              <a:off x="7753974" y="1824446"/>
              <a:ext cx="289459" cy="328392"/>
            </a:xfrm>
            <a:custGeom>
              <a:avLst/>
              <a:gdLst/>
              <a:ahLst/>
              <a:cxnLst/>
              <a:rect l="l" t="t" r="r" b="b"/>
              <a:pathLst>
                <a:path w="9576" h="10864" extrusionOk="0">
                  <a:moveTo>
                    <a:pt x="5290" y="0"/>
                  </a:moveTo>
                  <a:cubicBezTo>
                    <a:pt x="5003" y="0"/>
                    <a:pt x="4707" y="31"/>
                    <a:pt x="4403" y="96"/>
                  </a:cubicBezTo>
                  <a:cubicBezTo>
                    <a:pt x="1363" y="729"/>
                    <a:pt x="1" y="4846"/>
                    <a:pt x="32" y="7506"/>
                  </a:cubicBezTo>
                  <a:cubicBezTo>
                    <a:pt x="55" y="9540"/>
                    <a:pt x="1635" y="10864"/>
                    <a:pt x="3493" y="10864"/>
                  </a:cubicBezTo>
                  <a:cubicBezTo>
                    <a:pt x="4296" y="10864"/>
                    <a:pt x="5151" y="10616"/>
                    <a:pt x="5955" y="10071"/>
                  </a:cubicBezTo>
                  <a:cubicBezTo>
                    <a:pt x="7728" y="8868"/>
                    <a:pt x="8013" y="7664"/>
                    <a:pt x="8836" y="4878"/>
                  </a:cubicBezTo>
                  <a:cubicBezTo>
                    <a:pt x="9576" y="2375"/>
                    <a:pt x="7813" y="0"/>
                    <a:pt x="5290" y="0"/>
                  </a:cubicBezTo>
                  <a:close/>
                </a:path>
              </a:pathLst>
            </a:custGeom>
            <a:solidFill>
              <a:srgbClr val="FF8B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1245;p39"/>
            <p:cNvSpPr/>
            <p:nvPr/>
          </p:nvSpPr>
          <p:spPr>
            <a:xfrm>
              <a:off x="7776010" y="1759275"/>
              <a:ext cx="352302" cy="388514"/>
            </a:xfrm>
            <a:custGeom>
              <a:avLst/>
              <a:gdLst/>
              <a:ahLst/>
              <a:cxnLst/>
              <a:rect l="l" t="t" r="r" b="b"/>
              <a:pathLst>
                <a:path w="11655" h="12853" extrusionOk="0">
                  <a:moveTo>
                    <a:pt x="3668" y="0"/>
                  </a:moveTo>
                  <a:cubicBezTo>
                    <a:pt x="1326" y="0"/>
                    <a:pt x="384" y="2467"/>
                    <a:pt x="2312" y="3803"/>
                  </a:cubicBezTo>
                  <a:cubicBezTo>
                    <a:pt x="792" y="3867"/>
                    <a:pt x="0" y="6052"/>
                    <a:pt x="1647" y="7224"/>
                  </a:cubicBezTo>
                  <a:cubicBezTo>
                    <a:pt x="32" y="8712"/>
                    <a:pt x="729" y="11214"/>
                    <a:pt x="2787" y="12354"/>
                  </a:cubicBezTo>
                  <a:cubicBezTo>
                    <a:pt x="3397" y="12702"/>
                    <a:pt x="4196" y="12853"/>
                    <a:pt x="4963" y="12853"/>
                  </a:cubicBezTo>
                  <a:cubicBezTo>
                    <a:pt x="6705" y="12853"/>
                    <a:pt x="8282" y="12077"/>
                    <a:pt x="7094" y="11087"/>
                  </a:cubicBezTo>
                  <a:cubicBezTo>
                    <a:pt x="9596" y="10105"/>
                    <a:pt x="11654" y="7984"/>
                    <a:pt x="10989" y="4627"/>
                  </a:cubicBezTo>
                  <a:cubicBezTo>
                    <a:pt x="10451" y="1808"/>
                    <a:pt x="6556" y="1587"/>
                    <a:pt x="6556" y="1587"/>
                  </a:cubicBezTo>
                  <a:cubicBezTo>
                    <a:pt x="6556" y="1587"/>
                    <a:pt x="6207" y="130"/>
                    <a:pt x="3800" y="3"/>
                  </a:cubicBezTo>
                  <a:cubicBezTo>
                    <a:pt x="3756" y="1"/>
                    <a:pt x="3712" y="0"/>
                    <a:pt x="3668" y="0"/>
                  </a:cubicBezTo>
                  <a:close/>
                </a:path>
              </a:pathLst>
            </a:custGeom>
            <a:solidFill>
              <a:srgbClr val="F257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1246;p39"/>
            <p:cNvSpPr/>
            <p:nvPr/>
          </p:nvSpPr>
          <p:spPr>
            <a:xfrm>
              <a:off x="8009215" y="1862684"/>
              <a:ext cx="128678" cy="157606"/>
            </a:xfrm>
            <a:custGeom>
              <a:avLst/>
              <a:gdLst/>
              <a:ahLst/>
              <a:cxnLst/>
              <a:rect l="l" t="t" r="r" b="b"/>
              <a:pathLst>
                <a:path w="4257" h="5214" extrusionOk="0">
                  <a:moveTo>
                    <a:pt x="2748" y="1"/>
                  </a:moveTo>
                  <a:cubicBezTo>
                    <a:pt x="875" y="1"/>
                    <a:pt x="0" y="2701"/>
                    <a:pt x="1311" y="4309"/>
                  </a:cubicBezTo>
                  <a:cubicBezTo>
                    <a:pt x="1533" y="4626"/>
                    <a:pt x="1786" y="4816"/>
                    <a:pt x="2008" y="4974"/>
                  </a:cubicBezTo>
                  <a:cubicBezTo>
                    <a:pt x="2250" y="5139"/>
                    <a:pt x="2514" y="5214"/>
                    <a:pt x="2772" y="5214"/>
                  </a:cubicBezTo>
                  <a:cubicBezTo>
                    <a:pt x="3455" y="5214"/>
                    <a:pt x="4092" y="4688"/>
                    <a:pt x="4161" y="3929"/>
                  </a:cubicBezTo>
                  <a:cubicBezTo>
                    <a:pt x="4256" y="2504"/>
                    <a:pt x="4256" y="256"/>
                    <a:pt x="3116" y="34"/>
                  </a:cubicBezTo>
                  <a:cubicBezTo>
                    <a:pt x="2990" y="11"/>
                    <a:pt x="2867" y="1"/>
                    <a:pt x="274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1247;p39"/>
            <p:cNvSpPr/>
            <p:nvPr/>
          </p:nvSpPr>
          <p:spPr>
            <a:xfrm>
              <a:off x="8054557" y="1815922"/>
              <a:ext cx="244148" cy="217245"/>
            </a:xfrm>
            <a:custGeom>
              <a:avLst/>
              <a:gdLst/>
              <a:ahLst/>
              <a:cxnLst/>
              <a:rect l="l" t="t" r="r" b="b"/>
              <a:pathLst>
                <a:path w="8077" h="7187" extrusionOk="0">
                  <a:moveTo>
                    <a:pt x="4683" y="1"/>
                  </a:moveTo>
                  <a:cubicBezTo>
                    <a:pt x="4063" y="1"/>
                    <a:pt x="3401" y="253"/>
                    <a:pt x="2914" y="726"/>
                  </a:cubicBezTo>
                  <a:cubicBezTo>
                    <a:pt x="2760" y="643"/>
                    <a:pt x="2602" y="605"/>
                    <a:pt x="2448" y="605"/>
                  </a:cubicBezTo>
                  <a:cubicBezTo>
                    <a:pt x="1719" y="605"/>
                    <a:pt x="1068" y="1447"/>
                    <a:pt x="1173" y="2309"/>
                  </a:cubicBezTo>
                  <a:cubicBezTo>
                    <a:pt x="223" y="2721"/>
                    <a:pt x="1" y="4273"/>
                    <a:pt x="856" y="5160"/>
                  </a:cubicBezTo>
                  <a:cubicBezTo>
                    <a:pt x="1014" y="5350"/>
                    <a:pt x="1204" y="5476"/>
                    <a:pt x="1363" y="5571"/>
                  </a:cubicBezTo>
                  <a:cubicBezTo>
                    <a:pt x="1394" y="5603"/>
                    <a:pt x="1458" y="5603"/>
                    <a:pt x="1489" y="5603"/>
                  </a:cubicBezTo>
                  <a:cubicBezTo>
                    <a:pt x="1553" y="6205"/>
                    <a:pt x="2059" y="6838"/>
                    <a:pt x="2724" y="6965"/>
                  </a:cubicBezTo>
                  <a:cubicBezTo>
                    <a:pt x="2946" y="6996"/>
                    <a:pt x="3104" y="6996"/>
                    <a:pt x="3263" y="6996"/>
                  </a:cubicBezTo>
                  <a:cubicBezTo>
                    <a:pt x="3548" y="6965"/>
                    <a:pt x="3769" y="6775"/>
                    <a:pt x="3864" y="6553"/>
                  </a:cubicBezTo>
                  <a:cubicBezTo>
                    <a:pt x="4323" y="6919"/>
                    <a:pt x="4781" y="7187"/>
                    <a:pt x="5179" y="7187"/>
                  </a:cubicBezTo>
                  <a:cubicBezTo>
                    <a:pt x="5331" y="7187"/>
                    <a:pt x="5475" y="7147"/>
                    <a:pt x="5606" y="7060"/>
                  </a:cubicBezTo>
                  <a:cubicBezTo>
                    <a:pt x="6113" y="6711"/>
                    <a:pt x="6303" y="6205"/>
                    <a:pt x="6271" y="5698"/>
                  </a:cubicBezTo>
                  <a:lnTo>
                    <a:pt x="6271" y="5698"/>
                  </a:lnTo>
                  <a:cubicBezTo>
                    <a:pt x="6446" y="5761"/>
                    <a:pt x="6604" y="5801"/>
                    <a:pt x="6750" y="5801"/>
                  </a:cubicBezTo>
                  <a:cubicBezTo>
                    <a:pt x="6897" y="5801"/>
                    <a:pt x="7031" y="5761"/>
                    <a:pt x="7158" y="5666"/>
                  </a:cubicBezTo>
                  <a:cubicBezTo>
                    <a:pt x="8076" y="5033"/>
                    <a:pt x="8013" y="3924"/>
                    <a:pt x="7380" y="3101"/>
                  </a:cubicBezTo>
                  <a:cubicBezTo>
                    <a:pt x="7538" y="2974"/>
                    <a:pt x="7665" y="2816"/>
                    <a:pt x="7665" y="2658"/>
                  </a:cubicBezTo>
                  <a:cubicBezTo>
                    <a:pt x="7760" y="1803"/>
                    <a:pt x="7126" y="1264"/>
                    <a:pt x="6366" y="1169"/>
                  </a:cubicBezTo>
                  <a:cubicBezTo>
                    <a:pt x="6123" y="371"/>
                    <a:pt x="5434" y="1"/>
                    <a:pt x="4683" y="1"/>
                  </a:cubicBezTo>
                  <a:close/>
                </a:path>
              </a:pathLst>
            </a:custGeom>
            <a:solidFill>
              <a:srgbClr val="F257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1248;p39"/>
            <p:cNvSpPr/>
            <p:nvPr/>
          </p:nvSpPr>
          <p:spPr>
            <a:xfrm>
              <a:off x="7787134" y="1935381"/>
              <a:ext cx="77926" cy="83821"/>
            </a:xfrm>
            <a:custGeom>
              <a:avLst/>
              <a:gdLst/>
              <a:ahLst/>
              <a:cxnLst/>
              <a:rect l="l" t="t" r="r" b="b"/>
              <a:pathLst>
                <a:path w="2578" h="2773" extrusionOk="0">
                  <a:moveTo>
                    <a:pt x="1638" y="0"/>
                  </a:moveTo>
                  <a:cubicBezTo>
                    <a:pt x="1068" y="0"/>
                    <a:pt x="491" y="742"/>
                    <a:pt x="266" y="1334"/>
                  </a:cubicBezTo>
                  <a:cubicBezTo>
                    <a:pt x="1" y="2040"/>
                    <a:pt x="173" y="2773"/>
                    <a:pt x="731" y="2773"/>
                  </a:cubicBezTo>
                  <a:cubicBezTo>
                    <a:pt x="774" y="2773"/>
                    <a:pt x="820" y="2768"/>
                    <a:pt x="867" y="2759"/>
                  </a:cubicBezTo>
                  <a:cubicBezTo>
                    <a:pt x="1342" y="2696"/>
                    <a:pt x="1849" y="2379"/>
                    <a:pt x="2197" y="1809"/>
                  </a:cubicBezTo>
                  <a:cubicBezTo>
                    <a:pt x="2577" y="1176"/>
                    <a:pt x="2451" y="258"/>
                    <a:pt x="1849" y="36"/>
                  </a:cubicBezTo>
                  <a:cubicBezTo>
                    <a:pt x="1779" y="11"/>
                    <a:pt x="1709" y="0"/>
                    <a:pt x="1638" y="0"/>
                  </a:cubicBezTo>
                  <a:close/>
                </a:path>
              </a:pathLst>
            </a:custGeom>
            <a:solidFill>
              <a:srgbClr val="FF8B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1249;p39"/>
            <p:cNvSpPr/>
            <p:nvPr/>
          </p:nvSpPr>
          <p:spPr>
            <a:xfrm>
              <a:off x="7825765" y="1805191"/>
              <a:ext cx="218303" cy="161929"/>
            </a:xfrm>
            <a:custGeom>
              <a:avLst/>
              <a:gdLst/>
              <a:ahLst/>
              <a:cxnLst/>
              <a:rect l="l" t="t" r="r" b="b"/>
              <a:pathLst>
                <a:path w="7222" h="5357" extrusionOk="0">
                  <a:moveTo>
                    <a:pt x="5761" y="0"/>
                  </a:moveTo>
                  <a:cubicBezTo>
                    <a:pt x="3641" y="0"/>
                    <a:pt x="559" y="2940"/>
                    <a:pt x="1" y="4026"/>
                  </a:cubicBezTo>
                  <a:cubicBezTo>
                    <a:pt x="1" y="4026"/>
                    <a:pt x="476" y="4976"/>
                    <a:pt x="1046" y="5356"/>
                  </a:cubicBezTo>
                  <a:cubicBezTo>
                    <a:pt x="3580" y="1366"/>
                    <a:pt x="6271" y="764"/>
                    <a:pt x="7126" y="638"/>
                  </a:cubicBezTo>
                  <a:cubicBezTo>
                    <a:pt x="7190" y="638"/>
                    <a:pt x="7221" y="543"/>
                    <a:pt x="7158" y="511"/>
                  </a:cubicBezTo>
                  <a:cubicBezTo>
                    <a:pt x="6905" y="353"/>
                    <a:pt x="6461" y="163"/>
                    <a:pt x="5891" y="4"/>
                  </a:cubicBezTo>
                  <a:cubicBezTo>
                    <a:pt x="5848" y="2"/>
                    <a:pt x="5805" y="0"/>
                    <a:pt x="5761" y="0"/>
                  </a:cubicBezTo>
                  <a:close/>
                </a:path>
              </a:pathLst>
            </a:custGeom>
            <a:solidFill>
              <a:srgbClr val="407B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1250;p39"/>
            <p:cNvSpPr/>
            <p:nvPr/>
          </p:nvSpPr>
          <p:spPr>
            <a:xfrm>
              <a:off x="7766428" y="1911985"/>
              <a:ext cx="112990" cy="129797"/>
            </a:xfrm>
            <a:custGeom>
              <a:avLst/>
              <a:gdLst/>
              <a:ahLst/>
              <a:cxnLst/>
              <a:rect l="l" t="t" r="r" b="b"/>
              <a:pathLst>
                <a:path w="3738" h="4294" extrusionOk="0">
                  <a:moveTo>
                    <a:pt x="2372" y="0"/>
                  </a:moveTo>
                  <a:cubicBezTo>
                    <a:pt x="1690" y="0"/>
                    <a:pt x="926" y="596"/>
                    <a:pt x="507" y="1538"/>
                  </a:cubicBezTo>
                  <a:cubicBezTo>
                    <a:pt x="0" y="2678"/>
                    <a:pt x="190" y="3882"/>
                    <a:pt x="951" y="4198"/>
                  </a:cubicBezTo>
                  <a:cubicBezTo>
                    <a:pt x="1092" y="4263"/>
                    <a:pt x="1242" y="4294"/>
                    <a:pt x="1395" y="4294"/>
                  </a:cubicBezTo>
                  <a:cubicBezTo>
                    <a:pt x="2070" y="4294"/>
                    <a:pt x="2818" y="3702"/>
                    <a:pt x="3231" y="2773"/>
                  </a:cubicBezTo>
                  <a:cubicBezTo>
                    <a:pt x="3737" y="1633"/>
                    <a:pt x="3547" y="430"/>
                    <a:pt x="2787" y="81"/>
                  </a:cubicBezTo>
                  <a:cubicBezTo>
                    <a:pt x="2655" y="26"/>
                    <a:pt x="2516" y="0"/>
                    <a:pt x="237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1251;p39"/>
            <p:cNvSpPr/>
            <p:nvPr/>
          </p:nvSpPr>
          <p:spPr>
            <a:xfrm>
              <a:off x="7762589" y="1913254"/>
              <a:ext cx="96728" cy="116315"/>
            </a:xfrm>
            <a:custGeom>
              <a:avLst/>
              <a:gdLst/>
              <a:ahLst/>
              <a:cxnLst/>
              <a:rect l="l" t="t" r="r" b="b"/>
              <a:pathLst>
                <a:path w="3200" h="3848" extrusionOk="0">
                  <a:moveTo>
                    <a:pt x="2101" y="0"/>
                  </a:moveTo>
                  <a:cubicBezTo>
                    <a:pt x="1519" y="0"/>
                    <a:pt x="839" y="558"/>
                    <a:pt x="444" y="1401"/>
                  </a:cubicBezTo>
                  <a:cubicBezTo>
                    <a:pt x="1" y="2446"/>
                    <a:pt x="127" y="3491"/>
                    <a:pt x="761" y="3776"/>
                  </a:cubicBezTo>
                  <a:cubicBezTo>
                    <a:pt x="867" y="3824"/>
                    <a:pt x="981" y="3847"/>
                    <a:pt x="1099" y="3847"/>
                  </a:cubicBezTo>
                  <a:cubicBezTo>
                    <a:pt x="1680" y="3847"/>
                    <a:pt x="2356" y="3289"/>
                    <a:pt x="2724" y="2446"/>
                  </a:cubicBezTo>
                  <a:cubicBezTo>
                    <a:pt x="3199" y="1401"/>
                    <a:pt x="3073" y="356"/>
                    <a:pt x="2439" y="71"/>
                  </a:cubicBezTo>
                  <a:cubicBezTo>
                    <a:pt x="2333" y="23"/>
                    <a:pt x="2219" y="0"/>
                    <a:pt x="2101" y="0"/>
                  </a:cubicBezTo>
                  <a:close/>
                </a:path>
              </a:pathLst>
            </a:custGeom>
            <a:solidFill>
              <a:srgbClr val="407B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1252;p39"/>
            <p:cNvSpPr/>
            <p:nvPr/>
          </p:nvSpPr>
          <p:spPr>
            <a:xfrm>
              <a:off x="8203216" y="4469382"/>
              <a:ext cx="242908" cy="139198"/>
            </a:xfrm>
            <a:custGeom>
              <a:avLst/>
              <a:gdLst/>
              <a:ahLst/>
              <a:cxnLst/>
              <a:rect l="l" t="t" r="r" b="b"/>
              <a:pathLst>
                <a:path w="8036" h="4605" extrusionOk="0">
                  <a:moveTo>
                    <a:pt x="6832" y="1"/>
                  </a:moveTo>
                  <a:lnTo>
                    <a:pt x="3475" y="507"/>
                  </a:lnTo>
                  <a:cubicBezTo>
                    <a:pt x="3127" y="1457"/>
                    <a:pt x="3032" y="2661"/>
                    <a:pt x="1100" y="3358"/>
                  </a:cubicBezTo>
                  <a:cubicBezTo>
                    <a:pt x="0" y="3744"/>
                    <a:pt x="769" y="4604"/>
                    <a:pt x="1601" y="4604"/>
                  </a:cubicBezTo>
                  <a:cubicBezTo>
                    <a:pt x="1655" y="4604"/>
                    <a:pt x="1710" y="4601"/>
                    <a:pt x="1765" y="4593"/>
                  </a:cubicBezTo>
                  <a:cubicBezTo>
                    <a:pt x="3982" y="4276"/>
                    <a:pt x="4014" y="3896"/>
                    <a:pt x="5217" y="3484"/>
                  </a:cubicBezTo>
                  <a:cubicBezTo>
                    <a:pt x="6230" y="3104"/>
                    <a:pt x="6515" y="3168"/>
                    <a:pt x="7339" y="2883"/>
                  </a:cubicBezTo>
                  <a:cubicBezTo>
                    <a:pt x="8035" y="2661"/>
                    <a:pt x="7814" y="1996"/>
                    <a:pt x="7339" y="1299"/>
                  </a:cubicBezTo>
                  <a:cubicBezTo>
                    <a:pt x="7117" y="951"/>
                    <a:pt x="7085" y="634"/>
                    <a:pt x="6832" y="1"/>
                  </a:cubicBezTo>
                  <a:close/>
                </a:path>
              </a:pathLst>
            </a:custGeom>
            <a:solidFill>
              <a:srgbClr val="2A43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1253;p39"/>
            <p:cNvSpPr/>
            <p:nvPr/>
          </p:nvSpPr>
          <p:spPr>
            <a:xfrm>
              <a:off x="7584549" y="4516295"/>
              <a:ext cx="260410" cy="91922"/>
            </a:xfrm>
            <a:custGeom>
              <a:avLst/>
              <a:gdLst/>
              <a:ahLst/>
              <a:cxnLst/>
              <a:rect l="l" t="t" r="r" b="b"/>
              <a:pathLst>
                <a:path w="8615" h="3041" extrusionOk="0">
                  <a:moveTo>
                    <a:pt x="4941" y="0"/>
                  </a:moveTo>
                  <a:cubicBezTo>
                    <a:pt x="4371" y="951"/>
                    <a:pt x="2882" y="1679"/>
                    <a:pt x="1204" y="1806"/>
                  </a:cubicBezTo>
                  <a:cubicBezTo>
                    <a:pt x="0" y="1901"/>
                    <a:pt x="729" y="3041"/>
                    <a:pt x="1615" y="3041"/>
                  </a:cubicBezTo>
                  <a:cubicBezTo>
                    <a:pt x="3832" y="3041"/>
                    <a:pt x="4244" y="2914"/>
                    <a:pt x="5479" y="2851"/>
                  </a:cubicBezTo>
                  <a:cubicBezTo>
                    <a:pt x="5551" y="2849"/>
                    <a:pt x="5619" y="2848"/>
                    <a:pt x="5683" y="2848"/>
                  </a:cubicBezTo>
                  <a:cubicBezTo>
                    <a:pt x="6581" y="2848"/>
                    <a:pt x="6788" y="3041"/>
                    <a:pt x="7823" y="3041"/>
                  </a:cubicBezTo>
                  <a:cubicBezTo>
                    <a:pt x="8519" y="3041"/>
                    <a:pt x="8614" y="2249"/>
                    <a:pt x="8361" y="1647"/>
                  </a:cubicBezTo>
                  <a:cubicBezTo>
                    <a:pt x="8171" y="1172"/>
                    <a:pt x="8139" y="602"/>
                    <a:pt x="7981" y="0"/>
                  </a:cubicBezTo>
                  <a:close/>
                </a:path>
              </a:pathLst>
            </a:custGeom>
            <a:solidFill>
              <a:srgbClr val="2A43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1254;p39"/>
            <p:cNvSpPr/>
            <p:nvPr/>
          </p:nvSpPr>
          <p:spPr>
            <a:xfrm>
              <a:off x="7698447" y="2787464"/>
              <a:ext cx="367627" cy="1737598"/>
            </a:xfrm>
            <a:custGeom>
              <a:avLst/>
              <a:gdLst/>
              <a:ahLst/>
              <a:cxnLst/>
              <a:rect l="l" t="t" r="r" b="b"/>
              <a:pathLst>
                <a:path w="12162" h="57484" extrusionOk="0">
                  <a:moveTo>
                    <a:pt x="444" y="0"/>
                  </a:moveTo>
                  <a:cubicBezTo>
                    <a:pt x="444" y="0"/>
                    <a:pt x="1" y="15898"/>
                    <a:pt x="919" y="26001"/>
                  </a:cubicBezTo>
                  <a:cubicBezTo>
                    <a:pt x="888" y="35470"/>
                    <a:pt x="1173" y="57194"/>
                    <a:pt x="1173" y="57194"/>
                  </a:cubicBezTo>
                  <a:cubicBezTo>
                    <a:pt x="1201" y="57404"/>
                    <a:pt x="1713" y="57484"/>
                    <a:pt x="2314" y="57484"/>
                  </a:cubicBezTo>
                  <a:cubicBezTo>
                    <a:pt x="3077" y="57484"/>
                    <a:pt x="3982" y="57354"/>
                    <a:pt x="4213" y="57194"/>
                  </a:cubicBezTo>
                  <a:cubicBezTo>
                    <a:pt x="4213" y="57194"/>
                    <a:pt x="8995" y="41360"/>
                    <a:pt x="6873" y="26001"/>
                  </a:cubicBezTo>
                  <a:cubicBezTo>
                    <a:pt x="12162" y="9976"/>
                    <a:pt x="11022" y="0"/>
                    <a:pt x="11022" y="0"/>
                  </a:cubicBezTo>
                  <a:close/>
                </a:path>
              </a:pathLst>
            </a:custGeom>
            <a:solidFill>
              <a:srgbClr val="F28D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1255;p39"/>
            <p:cNvSpPr/>
            <p:nvPr/>
          </p:nvSpPr>
          <p:spPr>
            <a:xfrm>
              <a:off x="8293898" y="4420414"/>
              <a:ext cx="123510" cy="73906"/>
            </a:xfrm>
            <a:custGeom>
              <a:avLst/>
              <a:gdLst/>
              <a:ahLst/>
              <a:cxnLst/>
              <a:rect l="l" t="t" r="r" b="b"/>
              <a:pathLst>
                <a:path w="4086" h="2445" extrusionOk="0">
                  <a:moveTo>
                    <a:pt x="3849" y="1"/>
                  </a:moveTo>
                  <a:cubicBezTo>
                    <a:pt x="3833" y="1"/>
                    <a:pt x="3817" y="2"/>
                    <a:pt x="3800" y="6"/>
                  </a:cubicBezTo>
                  <a:lnTo>
                    <a:pt x="222" y="607"/>
                  </a:lnTo>
                  <a:cubicBezTo>
                    <a:pt x="95" y="639"/>
                    <a:pt x="0" y="766"/>
                    <a:pt x="0" y="892"/>
                  </a:cubicBezTo>
                  <a:cubicBezTo>
                    <a:pt x="63" y="1209"/>
                    <a:pt x="95" y="1747"/>
                    <a:pt x="95" y="2159"/>
                  </a:cubicBezTo>
                  <a:cubicBezTo>
                    <a:pt x="63" y="2317"/>
                    <a:pt x="190" y="2444"/>
                    <a:pt x="348" y="2444"/>
                  </a:cubicBezTo>
                  <a:cubicBezTo>
                    <a:pt x="1615" y="2444"/>
                    <a:pt x="3357" y="1906"/>
                    <a:pt x="3895" y="1716"/>
                  </a:cubicBezTo>
                  <a:cubicBezTo>
                    <a:pt x="4022" y="1684"/>
                    <a:pt x="4085" y="1589"/>
                    <a:pt x="4085" y="1462"/>
                  </a:cubicBezTo>
                  <a:lnTo>
                    <a:pt x="4085" y="259"/>
                  </a:lnTo>
                  <a:cubicBezTo>
                    <a:pt x="4085" y="117"/>
                    <a:pt x="3984" y="1"/>
                    <a:pt x="3849" y="1"/>
                  </a:cubicBezTo>
                  <a:close/>
                </a:path>
              </a:pathLst>
            </a:custGeom>
            <a:solidFill>
              <a:srgbClr val="E27D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1256;p39"/>
            <p:cNvSpPr/>
            <p:nvPr/>
          </p:nvSpPr>
          <p:spPr>
            <a:xfrm>
              <a:off x="8293898" y="4420414"/>
              <a:ext cx="123510" cy="73906"/>
            </a:xfrm>
            <a:custGeom>
              <a:avLst/>
              <a:gdLst/>
              <a:ahLst/>
              <a:cxnLst/>
              <a:rect l="l" t="t" r="r" b="b"/>
              <a:pathLst>
                <a:path w="4086" h="2445" extrusionOk="0">
                  <a:moveTo>
                    <a:pt x="3849" y="1"/>
                  </a:moveTo>
                  <a:cubicBezTo>
                    <a:pt x="3833" y="1"/>
                    <a:pt x="3817" y="2"/>
                    <a:pt x="3800" y="6"/>
                  </a:cubicBezTo>
                  <a:lnTo>
                    <a:pt x="222" y="607"/>
                  </a:lnTo>
                  <a:cubicBezTo>
                    <a:pt x="95" y="639"/>
                    <a:pt x="0" y="766"/>
                    <a:pt x="0" y="892"/>
                  </a:cubicBezTo>
                  <a:cubicBezTo>
                    <a:pt x="63" y="1209"/>
                    <a:pt x="95" y="1747"/>
                    <a:pt x="95" y="2159"/>
                  </a:cubicBezTo>
                  <a:cubicBezTo>
                    <a:pt x="63" y="2317"/>
                    <a:pt x="190" y="2444"/>
                    <a:pt x="348" y="2444"/>
                  </a:cubicBezTo>
                  <a:cubicBezTo>
                    <a:pt x="1615" y="2444"/>
                    <a:pt x="3357" y="1906"/>
                    <a:pt x="3895" y="1716"/>
                  </a:cubicBezTo>
                  <a:cubicBezTo>
                    <a:pt x="4022" y="1684"/>
                    <a:pt x="4085" y="1589"/>
                    <a:pt x="4085" y="1462"/>
                  </a:cubicBezTo>
                  <a:lnTo>
                    <a:pt x="4085" y="259"/>
                  </a:lnTo>
                  <a:cubicBezTo>
                    <a:pt x="4085" y="117"/>
                    <a:pt x="3984" y="1"/>
                    <a:pt x="3849" y="1"/>
                  </a:cubicBezTo>
                  <a:close/>
                </a:path>
              </a:pathLst>
            </a:custGeom>
            <a:solidFill>
              <a:srgbClr val="E27D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1257;p39"/>
            <p:cNvSpPr/>
            <p:nvPr/>
          </p:nvSpPr>
          <p:spPr>
            <a:xfrm>
              <a:off x="7721450" y="4468445"/>
              <a:ext cx="123510" cy="58792"/>
            </a:xfrm>
            <a:custGeom>
              <a:avLst/>
              <a:gdLst/>
              <a:ahLst/>
              <a:cxnLst/>
              <a:rect l="l" t="t" r="r" b="b"/>
              <a:pathLst>
                <a:path w="4086" h="1945" extrusionOk="0">
                  <a:moveTo>
                    <a:pt x="317" y="0"/>
                  </a:moveTo>
                  <a:cubicBezTo>
                    <a:pt x="190" y="0"/>
                    <a:pt x="63" y="95"/>
                    <a:pt x="63" y="253"/>
                  </a:cubicBezTo>
                  <a:cubicBezTo>
                    <a:pt x="63" y="570"/>
                    <a:pt x="32" y="1172"/>
                    <a:pt x="0" y="1583"/>
                  </a:cubicBezTo>
                  <a:cubicBezTo>
                    <a:pt x="0" y="1742"/>
                    <a:pt x="95" y="1869"/>
                    <a:pt x="253" y="1869"/>
                  </a:cubicBezTo>
                  <a:cubicBezTo>
                    <a:pt x="635" y="1925"/>
                    <a:pt x="1097" y="1945"/>
                    <a:pt x="1559" y="1945"/>
                  </a:cubicBezTo>
                  <a:cubicBezTo>
                    <a:pt x="2400" y="1945"/>
                    <a:pt x="3242" y="1878"/>
                    <a:pt x="3610" y="1837"/>
                  </a:cubicBezTo>
                  <a:cubicBezTo>
                    <a:pt x="3705" y="1837"/>
                    <a:pt x="3800" y="1742"/>
                    <a:pt x="3832" y="1647"/>
                  </a:cubicBezTo>
                  <a:lnTo>
                    <a:pt x="4054" y="475"/>
                  </a:lnTo>
                  <a:cubicBezTo>
                    <a:pt x="4085" y="317"/>
                    <a:pt x="3959" y="158"/>
                    <a:pt x="3800" y="127"/>
                  </a:cubicBezTo>
                  <a:lnTo>
                    <a:pt x="317" y="0"/>
                  </a:lnTo>
                  <a:close/>
                </a:path>
              </a:pathLst>
            </a:custGeom>
            <a:solidFill>
              <a:srgbClr val="E27D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1258;p39"/>
            <p:cNvSpPr/>
            <p:nvPr/>
          </p:nvSpPr>
          <p:spPr>
            <a:xfrm>
              <a:off x="7721450" y="4468445"/>
              <a:ext cx="123510" cy="58792"/>
            </a:xfrm>
            <a:custGeom>
              <a:avLst/>
              <a:gdLst/>
              <a:ahLst/>
              <a:cxnLst/>
              <a:rect l="l" t="t" r="r" b="b"/>
              <a:pathLst>
                <a:path w="4086" h="1945" extrusionOk="0">
                  <a:moveTo>
                    <a:pt x="317" y="0"/>
                  </a:moveTo>
                  <a:cubicBezTo>
                    <a:pt x="190" y="0"/>
                    <a:pt x="63" y="95"/>
                    <a:pt x="63" y="253"/>
                  </a:cubicBezTo>
                  <a:cubicBezTo>
                    <a:pt x="63" y="570"/>
                    <a:pt x="32" y="1172"/>
                    <a:pt x="0" y="1583"/>
                  </a:cubicBezTo>
                  <a:cubicBezTo>
                    <a:pt x="0" y="1742"/>
                    <a:pt x="95" y="1869"/>
                    <a:pt x="253" y="1869"/>
                  </a:cubicBezTo>
                  <a:cubicBezTo>
                    <a:pt x="635" y="1925"/>
                    <a:pt x="1097" y="1945"/>
                    <a:pt x="1559" y="1945"/>
                  </a:cubicBezTo>
                  <a:cubicBezTo>
                    <a:pt x="2400" y="1945"/>
                    <a:pt x="3242" y="1878"/>
                    <a:pt x="3610" y="1837"/>
                  </a:cubicBezTo>
                  <a:cubicBezTo>
                    <a:pt x="3705" y="1837"/>
                    <a:pt x="3800" y="1742"/>
                    <a:pt x="3832" y="1647"/>
                  </a:cubicBezTo>
                  <a:lnTo>
                    <a:pt x="4054" y="475"/>
                  </a:lnTo>
                  <a:cubicBezTo>
                    <a:pt x="4085" y="317"/>
                    <a:pt x="3959" y="158"/>
                    <a:pt x="3800" y="127"/>
                  </a:cubicBezTo>
                  <a:lnTo>
                    <a:pt x="317" y="0"/>
                  </a:lnTo>
                  <a:close/>
                </a:path>
              </a:pathLst>
            </a:custGeom>
            <a:solidFill>
              <a:srgbClr val="E27D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1259;p39"/>
            <p:cNvSpPr/>
            <p:nvPr/>
          </p:nvSpPr>
          <p:spPr>
            <a:xfrm>
              <a:off x="7644853" y="2206340"/>
              <a:ext cx="466048" cy="613497"/>
            </a:xfrm>
            <a:custGeom>
              <a:avLst/>
              <a:gdLst/>
              <a:ahLst/>
              <a:cxnLst/>
              <a:rect l="l" t="t" r="r" b="b"/>
              <a:pathLst>
                <a:path w="15418" h="20296" extrusionOk="0">
                  <a:moveTo>
                    <a:pt x="12393" y="1"/>
                  </a:moveTo>
                  <a:cubicBezTo>
                    <a:pt x="12358" y="1"/>
                    <a:pt x="12323" y="1"/>
                    <a:pt x="12288" y="2"/>
                  </a:cubicBezTo>
                  <a:cubicBezTo>
                    <a:pt x="11813" y="2"/>
                    <a:pt x="11306" y="34"/>
                    <a:pt x="10768" y="66"/>
                  </a:cubicBezTo>
                  <a:cubicBezTo>
                    <a:pt x="8741" y="224"/>
                    <a:pt x="7094" y="351"/>
                    <a:pt x="5321" y="731"/>
                  </a:cubicBezTo>
                  <a:cubicBezTo>
                    <a:pt x="4719" y="858"/>
                    <a:pt x="4117" y="1016"/>
                    <a:pt x="3547" y="1174"/>
                  </a:cubicBezTo>
                  <a:cubicBezTo>
                    <a:pt x="1457" y="1713"/>
                    <a:pt x="0" y="3771"/>
                    <a:pt x="190" y="5893"/>
                  </a:cubicBezTo>
                  <a:cubicBezTo>
                    <a:pt x="317" y="7096"/>
                    <a:pt x="444" y="8616"/>
                    <a:pt x="951" y="11403"/>
                  </a:cubicBezTo>
                  <a:cubicBezTo>
                    <a:pt x="1331" y="13778"/>
                    <a:pt x="1616" y="16122"/>
                    <a:pt x="2186" y="20049"/>
                  </a:cubicBezTo>
                  <a:cubicBezTo>
                    <a:pt x="3811" y="20219"/>
                    <a:pt x="5523" y="20296"/>
                    <a:pt x="7134" y="20296"/>
                  </a:cubicBezTo>
                  <a:cubicBezTo>
                    <a:pt x="10922" y="20296"/>
                    <a:pt x="14147" y="19870"/>
                    <a:pt x="14347" y="19225"/>
                  </a:cubicBezTo>
                  <a:cubicBezTo>
                    <a:pt x="13903" y="15837"/>
                    <a:pt x="13935" y="11245"/>
                    <a:pt x="15138" y="3359"/>
                  </a:cubicBezTo>
                  <a:cubicBezTo>
                    <a:pt x="15418" y="1558"/>
                    <a:pt x="14144" y="1"/>
                    <a:pt x="12393" y="1"/>
                  </a:cubicBezTo>
                  <a:close/>
                </a:path>
              </a:pathLst>
            </a:custGeom>
            <a:solidFill>
              <a:srgbClr val="F2EB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1260;p39"/>
            <p:cNvSpPr/>
            <p:nvPr/>
          </p:nvSpPr>
          <p:spPr>
            <a:xfrm>
              <a:off x="7644853" y="2206340"/>
              <a:ext cx="466048" cy="613497"/>
            </a:xfrm>
            <a:custGeom>
              <a:avLst/>
              <a:gdLst/>
              <a:ahLst/>
              <a:cxnLst/>
              <a:rect l="l" t="t" r="r" b="b"/>
              <a:pathLst>
                <a:path w="15418" h="20296" extrusionOk="0">
                  <a:moveTo>
                    <a:pt x="12393" y="1"/>
                  </a:moveTo>
                  <a:cubicBezTo>
                    <a:pt x="12358" y="1"/>
                    <a:pt x="12323" y="1"/>
                    <a:pt x="12288" y="2"/>
                  </a:cubicBezTo>
                  <a:cubicBezTo>
                    <a:pt x="11813" y="2"/>
                    <a:pt x="11306" y="34"/>
                    <a:pt x="10768" y="66"/>
                  </a:cubicBezTo>
                  <a:cubicBezTo>
                    <a:pt x="8741" y="224"/>
                    <a:pt x="7094" y="351"/>
                    <a:pt x="5321" y="731"/>
                  </a:cubicBezTo>
                  <a:cubicBezTo>
                    <a:pt x="4719" y="858"/>
                    <a:pt x="4117" y="1016"/>
                    <a:pt x="3547" y="1174"/>
                  </a:cubicBezTo>
                  <a:cubicBezTo>
                    <a:pt x="1457" y="1713"/>
                    <a:pt x="0" y="3771"/>
                    <a:pt x="190" y="5893"/>
                  </a:cubicBezTo>
                  <a:cubicBezTo>
                    <a:pt x="317" y="7096"/>
                    <a:pt x="444" y="8616"/>
                    <a:pt x="951" y="11403"/>
                  </a:cubicBezTo>
                  <a:cubicBezTo>
                    <a:pt x="1331" y="13778"/>
                    <a:pt x="1616" y="16122"/>
                    <a:pt x="2186" y="20049"/>
                  </a:cubicBezTo>
                  <a:cubicBezTo>
                    <a:pt x="3811" y="20219"/>
                    <a:pt x="5523" y="20296"/>
                    <a:pt x="7134" y="20296"/>
                  </a:cubicBezTo>
                  <a:cubicBezTo>
                    <a:pt x="10922" y="20296"/>
                    <a:pt x="14147" y="19870"/>
                    <a:pt x="14347" y="19225"/>
                  </a:cubicBezTo>
                  <a:cubicBezTo>
                    <a:pt x="13903" y="15837"/>
                    <a:pt x="13935" y="11245"/>
                    <a:pt x="15138" y="3359"/>
                  </a:cubicBezTo>
                  <a:cubicBezTo>
                    <a:pt x="15418" y="1558"/>
                    <a:pt x="14144" y="1"/>
                    <a:pt x="12393" y="1"/>
                  </a:cubicBezTo>
                  <a:close/>
                </a:path>
              </a:pathLst>
            </a:custGeom>
            <a:solidFill>
              <a:srgbClr val="F2EB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1261;p39"/>
            <p:cNvSpPr/>
            <p:nvPr/>
          </p:nvSpPr>
          <p:spPr>
            <a:xfrm>
              <a:off x="7680280" y="2282967"/>
              <a:ext cx="26812" cy="31648"/>
            </a:xfrm>
            <a:custGeom>
              <a:avLst/>
              <a:gdLst/>
              <a:ahLst/>
              <a:cxnLst/>
              <a:rect l="l" t="t" r="r" b="b"/>
              <a:pathLst>
                <a:path w="887" h="1047" extrusionOk="0">
                  <a:moveTo>
                    <a:pt x="159" y="1"/>
                  </a:moveTo>
                  <a:cubicBezTo>
                    <a:pt x="95" y="64"/>
                    <a:pt x="64" y="128"/>
                    <a:pt x="0" y="191"/>
                  </a:cubicBezTo>
                  <a:lnTo>
                    <a:pt x="634" y="983"/>
                  </a:lnTo>
                  <a:cubicBezTo>
                    <a:pt x="665" y="1014"/>
                    <a:pt x="697" y="1046"/>
                    <a:pt x="729" y="1046"/>
                  </a:cubicBezTo>
                  <a:cubicBezTo>
                    <a:pt x="760" y="1046"/>
                    <a:pt x="792" y="1046"/>
                    <a:pt x="824" y="1014"/>
                  </a:cubicBezTo>
                  <a:cubicBezTo>
                    <a:pt x="855" y="983"/>
                    <a:pt x="887" y="888"/>
                    <a:pt x="824" y="824"/>
                  </a:cubicBezTo>
                  <a:lnTo>
                    <a:pt x="159" y="1"/>
                  </a:lnTo>
                  <a:close/>
                </a:path>
              </a:pathLst>
            </a:custGeom>
            <a:solidFill>
              <a:srgbClr val="F257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1262;p39"/>
            <p:cNvSpPr/>
            <p:nvPr/>
          </p:nvSpPr>
          <p:spPr>
            <a:xfrm>
              <a:off x="7764524" y="2236084"/>
              <a:ext cx="9582" cy="39266"/>
            </a:xfrm>
            <a:custGeom>
              <a:avLst/>
              <a:gdLst/>
              <a:ahLst/>
              <a:cxnLst/>
              <a:rect l="l" t="t" r="r" b="b"/>
              <a:pathLst>
                <a:path w="317" h="1299" extrusionOk="0">
                  <a:moveTo>
                    <a:pt x="317" y="0"/>
                  </a:moveTo>
                  <a:cubicBezTo>
                    <a:pt x="222" y="0"/>
                    <a:pt x="158" y="32"/>
                    <a:pt x="63" y="64"/>
                  </a:cubicBezTo>
                  <a:lnTo>
                    <a:pt x="0" y="1140"/>
                  </a:lnTo>
                  <a:cubicBezTo>
                    <a:pt x="0" y="1204"/>
                    <a:pt x="32" y="1267"/>
                    <a:pt x="127" y="1299"/>
                  </a:cubicBezTo>
                  <a:cubicBezTo>
                    <a:pt x="190" y="1299"/>
                    <a:pt x="253" y="1235"/>
                    <a:pt x="253" y="1172"/>
                  </a:cubicBezTo>
                  <a:lnTo>
                    <a:pt x="317" y="0"/>
                  </a:lnTo>
                  <a:close/>
                </a:path>
              </a:pathLst>
            </a:custGeom>
            <a:solidFill>
              <a:srgbClr val="F28D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1263;p39"/>
            <p:cNvSpPr/>
            <p:nvPr/>
          </p:nvSpPr>
          <p:spPr>
            <a:xfrm>
              <a:off x="7837251" y="2232819"/>
              <a:ext cx="109182" cy="74118"/>
            </a:xfrm>
            <a:custGeom>
              <a:avLst/>
              <a:gdLst/>
              <a:ahLst/>
              <a:cxnLst/>
              <a:rect l="l" t="t" r="r" b="b"/>
              <a:pathLst>
                <a:path w="3612" h="2452" extrusionOk="0">
                  <a:moveTo>
                    <a:pt x="161" y="0"/>
                  </a:moveTo>
                  <a:cubicBezTo>
                    <a:pt x="109" y="0"/>
                    <a:pt x="55" y="22"/>
                    <a:pt x="33" y="45"/>
                  </a:cubicBezTo>
                  <a:cubicBezTo>
                    <a:pt x="1" y="108"/>
                    <a:pt x="1" y="203"/>
                    <a:pt x="64" y="235"/>
                  </a:cubicBezTo>
                  <a:lnTo>
                    <a:pt x="3390" y="2452"/>
                  </a:lnTo>
                  <a:lnTo>
                    <a:pt x="3453" y="2452"/>
                  </a:lnTo>
                  <a:cubicBezTo>
                    <a:pt x="3516" y="2452"/>
                    <a:pt x="3548" y="2452"/>
                    <a:pt x="3580" y="2388"/>
                  </a:cubicBezTo>
                  <a:cubicBezTo>
                    <a:pt x="3611" y="2357"/>
                    <a:pt x="3611" y="2262"/>
                    <a:pt x="3548" y="2230"/>
                  </a:cubicBezTo>
                  <a:lnTo>
                    <a:pt x="223" y="13"/>
                  </a:lnTo>
                  <a:cubicBezTo>
                    <a:pt x="204" y="4"/>
                    <a:pt x="183" y="0"/>
                    <a:pt x="161" y="0"/>
                  </a:cubicBezTo>
                  <a:close/>
                </a:path>
              </a:pathLst>
            </a:custGeom>
            <a:solidFill>
              <a:srgbClr val="F28D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1264;p39"/>
            <p:cNvSpPr/>
            <p:nvPr/>
          </p:nvSpPr>
          <p:spPr>
            <a:xfrm>
              <a:off x="7767395" y="2326646"/>
              <a:ext cx="121605" cy="51145"/>
            </a:xfrm>
            <a:custGeom>
              <a:avLst/>
              <a:gdLst/>
              <a:ahLst/>
              <a:cxnLst/>
              <a:rect l="l" t="t" r="r" b="b"/>
              <a:pathLst>
                <a:path w="4023" h="1692" extrusionOk="0">
                  <a:moveTo>
                    <a:pt x="140" y="0"/>
                  </a:moveTo>
                  <a:cubicBezTo>
                    <a:pt x="95" y="0"/>
                    <a:pt x="55" y="30"/>
                    <a:pt x="32" y="76"/>
                  </a:cubicBezTo>
                  <a:cubicBezTo>
                    <a:pt x="0" y="139"/>
                    <a:pt x="32" y="203"/>
                    <a:pt x="95" y="234"/>
                  </a:cubicBezTo>
                  <a:lnTo>
                    <a:pt x="3832" y="1691"/>
                  </a:lnTo>
                  <a:lnTo>
                    <a:pt x="3864" y="1691"/>
                  </a:lnTo>
                  <a:cubicBezTo>
                    <a:pt x="3927" y="1691"/>
                    <a:pt x="3959" y="1660"/>
                    <a:pt x="3990" y="1628"/>
                  </a:cubicBezTo>
                  <a:cubicBezTo>
                    <a:pt x="4022" y="1565"/>
                    <a:pt x="3990" y="1470"/>
                    <a:pt x="3895" y="1438"/>
                  </a:cubicBezTo>
                  <a:lnTo>
                    <a:pt x="190" y="13"/>
                  </a:lnTo>
                  <a:cubicBezTo>
                    <a:pt x="173" y="4"/>
                    <a:pt x="156" y="0"/>
                    <a:pt x="140" y="0"/>
                  </a:cubicBezTo>
                  <a:close/>
                </a:path>
              </a:pathLst>
            </a:custGeom>
            <a:solidFill>
              <a:srgbClr val="F257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1265;p39"/>
            <p:cNvSpPr/>
            <p:nvPr/>
          </p:nvSpPr>
          <p:spPr>
            <a:xfrm>
              <a:off x="7701318" y="2420200"/>
              <a:ext cx="74722" cy="108819"/>
            </a:xfrm>
            <a:custGeom>
              <a:avLst/>
              <a:gdLst/>
              <a:ahLst/>
              <a:cxnLst/>
              <a:rect l="l" t="t" r="r" b="b"/>
              <a:pathLst>
                <a:path w="2472" h="3600" extrusionOk="0">
                  <a:moveTo>
                    <a:pt x="2288" y="0"/>
                  </a:moveTo>
                  <a:cubicBezTo>
                    <a:pt x="2245" y="0"/>
                    <a:pt x="2205" y="16"/>
                    <a:pt x="2186" y="53"/>
                  </a:cubicBezTo>
                  <a:lnTo>
                    <a:pt x="33" y="3410"/>
                  </a:lnTo>
                  <a:cubicBezTo>
                    <a:pt x="1" y="3473"/>
                    <a:pt x="1" y="3537"/>
                    <a:pt x="64" y="3600"/>
                  </a:cubicBezTo>
                  <a:lnTo>
                    <a:pt x="128" y="3600"/>
                  </a:lnTo>
                  <a:cubicBezTo>
                    <a:pt x="191" y="3600"/>
                    <a:pt x="223" y="3600"/>
                    <a:pt x="254" y="3537"/>
                  </a:cubicBezTo>
                  <a:lnTo>
                    <a:pt x="2408" y="211"/>
                  </a:lnTo>
                  <a:cubicBezTo>
                    <a:pt x="2471" y="148"/>
                    <a:pt x="2439" y="53"/>
                    <a:pt x="2376" y="21"/>
                  </a:cubicBezTo>
                  <a:cubicBezTo>
                    <a:pt x="2350" y="8"/>
                    <a:pt x="2318" y="0"/>
                    <a:pt x="2288" y="0"/>
                  </a:cubicBezTo>
                  <a:close/>
                </a:path>
              </a:pathLst>
            </a:custGeom>
            <a:solidFill>
              <a:srgbClr val="F28D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1266;p39"/>
            <p:cNvSpPr/>
            <p:nvPr/>
          </p:nvSpPr>
          <p:spPr>
            <a:xfrm>
              <a:off x="7653468" y="2412220"/>
              <a:ext cx="24907" cy="28746"/>
            </a:xfrm>
            <a:custGeom>
              <a:avLst/>
              <a:gdLst/>
              <a:ahLst/>
              <a:cxnLst/>
              <a:rect l="l" t="t" r="r" b="b"/>
              <a:pathLst>
                <a:path w="824" h="951" extrusionOk="0">
                  <a:moveTo>
                    <a:pt x="0" y="0"/>
                  </a:moveTo>
                  <a:cubicBezTo>
                    <a:pt x="0" y="127"/>
                    <a:pt x="1" y="285"/>
                    <a:pt x="32" y="412"/>
                  </a:cubicBezTo>
                  <a:lnTo>
                    <a:pt x="602" y="919"/>
                  </a:lnTo>
                  <a:cubicBezTo>
                    <a:pt x="602" y="950"/>
                    <a:pt x="634" y="950"/>
                    <a:pt x="666" y="950"/>
                  </a:cubicBezTo>
                  <a:cubicBezTo>
                    <a:pt x="729" y="950"/>
                    <a:pt x="761" y="950"/>
                    <a:pt x="761" y="919"/>
                  </a:cubicBezTo>
                  <a:cubicBezTo>
                    <a:pt x="824" y="887"/>
                    <a:pt x="824" y="792"/>
                    <a:pt x="761" y="729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rgbClr val="F28D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1267;p39"/>
            <p:cNvSpPr/>
            <p:nvPr/>
          </p:nvSpPr>
          <p:spPr>
            <a:xfrm>
              <a:off x="8022969" y="2487849"/>
              <a:ext cx="56525" cy="26812"/>
            </a:xfrm>
            <a:custGeom>
              <a:avLst/>
              <a:gdLst/>
              <a:ahLst/>
              <a:cxnLst/>
              <a:rect l="l" t="t" r="r" b="b"/>
              <a:pathLst>
                <a:path w="1870" h="887" extrusionOk="0">
                  <a:moveTo>
                    <a:pt x="1869" y="0"/>
                  </a:moveTo>
                  <a:lnTo>
                    <a:pt x="127" y="633"/>
                  </a:lnTo>
                  <a:cubicBezTo>
                    <a:pt x="32" y="665"/>
                    <a:pt x="1" y="728"/>
                    <a:pt x="32" y="792"/>
                  </a:cubicBezTo>
                  <a:cubicBezTo>
                    <a:pt x="64" y="855"/>
                    <a:pt x="96" y="887"/>
                    <a:pt x="159" y="887"/>
                  </a:cubicBezTo>
                  <a:lnTo>
                    <a:pt x="191" y="887"/>
                  </a:lnTo>
                  <a:lnTo>
                    <a:pt x="1838" y="285"/>
                  </a:lnTo>
                  <a:cubicBezTo>
                    <a:pt x="1838" y="190"/>
                    <a:pt x="1869" y="95"/>
                    <a:pt x="1869" y="0"/>
                  </a:cubicBezTo>
                  <a:close/>
                </a:path>
              </a:pathLst>
            </a:custGeom>
            <a:solidFill>
              <a:srgbClr val="F28D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1268;p39"/>
            <p:cNvSpPr/>
            <p:nvPr/>
          </p:nvSpPr>
          <p:spPr>
            <a:xfrm>
              <a:off x="8000963" y="2361468"/>
              <a:ext cx="93826" cy="65140"/>
            </a:xfrm>
            <a:custGeom>
              <a:avLst/>
              <a:gdLst/>
              <a:ahLst/>
              <a:cxnLst/>
              <a:rect l="l" t="t" r="r" b="b"/>
              <a:pathLst>
                <a:path w="3104" h="2155" extrusionOk="0">
                  <a:moveTo>
                    <a:pt x="3104" y="1"/>
                  </a:moveTo>
                  <a:lnTo>
                    <a:pt x="64" y="1901"/>
                  </a:lnTo>
                  <a:cubicBezTo>
                    <a:pt x="0" y="1933"/>
                    <a:pt x="0" y="2028"/>
                    <a:pt x="32" y="2091"/>
                  </a:cubicBezTo>
                  <a:cubicBezTo>
                    <a:pt x="64" y="2123"/>
                    <a:pt x="95" y="2154"/>
                    <a:pt x="127" y="2154"/>
                  </a:cubicBezTo>
                  <a:cubicBezTo>
                    <a:pt x="159" y="2154"/>
                    <a:pt x="190" y="2123"/>
                    <a:pt x="190" y="2123"/>
                  </a:cubicBezTo>
                  <a:lnTo>
                    <a:pt x="3072" y="318"/>
                  </a:lnTo>
                  <a:cubicBezTo>
                    <a:pt x="3072" y="223"/>
                    <a:pt x="3104" y="96"/>
                    <a:pt x="3104" y="1"/>
                  </a:cubicBezTo>
                  <a:close/>
                </a:path>
              </a:pathLst>
            </a:custGeom>
            <a:solidFill>
              <a:srgbClr val="F28D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1269;p39"/>
            <p:cNvSpPr/>
            <p:nvPr/>
          </p:nvSpPr>
          <p:spPr>
            <a:xfrm>
              <a:off x="7836314" y="2439575"/>
              <a:ext cx="111056" cy="72213"/>
            </a:xfrm>
            <a:custGeom>
              <a:avLst/>
              <a:gdLst/>
              <a:ahLst/>
              <a:cxnLst/>
              <a:rect l="l" t="t" r="r" b="b"/>
              <a:pathLst>
                <a:path w="3674" h="2389" extrusionOk="0">
                  <a:moveTo>
                    <a:pt x="3508" y="1"/>
                  </a:moveTo>
                  <a:cubicBezTo>
                    <a:pt x="3489" y="1"/>
                    <a:pt x="3471" y="4"/>
                    <a:pt x="3452" y="14"/>
                  </a:cubicBezTo>
                  <a:lnTo>
                    <a:pt x="64" y="2135"/>
                  </a:lnTo>
                  <a:cubicBezTo>
                    <a:pt x="32" y="2167"/>
                    <a:pt x="0" y="2262"/>
                    <a:pt x="32" y="2325"/>
                  </a:cubicBezTo>
                  <a:cubicBezTo>
                    <a:pt x="64" y="2357"/>
                    <a:pt x="95" y="2389"/>
                    <a:pt x="159" y="2389"/>
                  </a:cubicBezTo>
                  <a:cubicBezTo>
                    <a:pt x="159" y="2389"/>
                    <a:pt x="190" y="2357"/>
                    <a:pt x="222" y="2357"/>
                  </a:cubicBezTo>
                  <a:lnTo>
                    <a:pt x="3579" y="235"/>
                  </a:lnTo>
                  <a:cubicBezTo>
                    <a:pt x="3642" y="204"/>
                    <a:pt x="3674" y="109"/>
                    <a:pt x="3642" y="45"/>
                  </a:cubicBezTo>
                  <a:cubicBezTo>
                    <a:pt x="3597" y="23"/>
                    <a:pt x="3553" y="1"/>
                    <a:pt x="3508" y="1"/>
                  </a:cubicBezTo>
                  <a:close/>
                </a:path>
              </a:pathLst>
            </a:custGeom>
            <a:solidFill>
              <a:srgbClr val="F28D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1270;p39"/>
            <p:cNvSpPr/>
            <p:nvPr/>
          </p:nvSpPr>
          <p:spPr>
            <a:xfrm>
              <a:off x="7992348" y="2206401"/>
              <a:ext cx="44072" cy="98632"/>
            </a:xfrm>
            <a:custGeom>
              <a:avLst/>
              <a:gdLst/>
              <a:ahLst/>
              <a:cxnLst/>
              <a:rect l="l" t="t" r="r" b="b"/>
              <a:pathLst>
                <a:path w="1458" h="3263" extrusionOk="0">
                  <a:moveTo>
                    <a:pt x="0" y="0"/>
                  </a:moveTo>
                  <a:lnTo>
                    <a:pt x="1204" y="3199"/>
                  </a:lnTo>
                  <a:cubicBezTo>
                    <a:pt x="1204" y="3231"/>
                    <a:pt x="1267" y="3262"/>
                    <a:pt x="1330" y="3262"/>
                  </a:cubicBezTo>
                  <a:lnTo>
                    <a:pt x="1362" y="3262"/>
                  </a:lnTo>
                  <a:cubicBezTo>
                    <a:pt x="1425" y="3231"/>
                    <a:pt x="1457" y="3167"/>
                    <a:pt x="1457" y="3104"/>
                  </a:cubicBezTo>
                  <a:lnTo>
                    <a:pt x="285" y="0"/>
                  </a:lnTo>
                  <a:close/>
                </a:path>
              </a:pathLst>
            </a:custGeom>
            <a:solidFill>
              <a:srgbClr val="F257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1271;p39"/>
            <p:cNvSpPr/>
            <p:nvPr/>
          </p:nvSpPr>
          <p:spPr>
            <a:xfrm>
              <a:off x="7924367" y="2795021"/>
              <a:ext cx="37361" cy="22157"/>
            </a:xfrm>
            <a:custGeom>
              <a:avLst/>
              <a:gdLst/>
              <a:ahLst/>
              <a:cxnLst/>
              <a:rect l="l" t="t" r="r" b="b"/>
              <a:pathLst>
                <a:path w="1236" h="733" extrusionOk="0">
                  <a:moveTo>
                    <a:pt x="141" y="1"/>
                  </a:moveTo>
                  <a:cubicBezTo>
                    <a:pt x="96" y="1"/>
                    <a:pt x="52" y="28"/>
                    <a:pt x="33" y="67"/>
                  </a:cubicBezTo>
                  <a:cubicBezTo>
                    <a:pt x="1" y="131"/>
                    <a:pt x="1" y="194"/>
                    <a:pt x="64" y="257"/>
                  </a:cubicBezTo>
                  <a:lnTo>
                    <a:pt x="824" y="732"/>
                  </a:lnTo>
                  <a:cubicBezTo>
                    <a:pt x="951" y="732"/>
                    <a:pt x="1109" y="701"/>
                    <a:pt x="1236" y="701"/>
                  </a:cubicBezTo>
                  <a:lnTo>
                    <a:pt x="223" y="35"/>
                  </a:lnTo>
                  <a:cubicBezTo>
                    <a:pt x="198" y="11"/>
                    <a:pt x="170" y="1"/>
                    <a:pt x="141" y="1"/>
                  </a:cubicBezTo>
                  <a:close/>
                </a:path>
              </a:pathLst>
            </a:custGeom>
            <a:solidFill>
              <a:srgbClr val="F28D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1272;p39"/>
            <p:cNvSpPr/>
            <p:nvPr/>
          </p:nvSpPr>
          <p:spPr>
            <a:xfrm>
              <a:off x="7981799" y="2723926"/>
              <a:ext cx="93856" cy="43467"/>
            </a:xfrm>
            <a:custGeom>
              <a:avLst/>
              <a:gdLst/>
              <a:ahLst/>
              <a:cxnLst/>
              <a:rect l="l" t="t" r="r" b="b"/>
              <a:pathLst>
                <a:path w="3105" h="1438" extrusionOk="0">
                  <a:moveTo>
                    <a:pt x="157" y="0"/>
                  </a:moveTo>
                  <a:cubicBezTo>
                    <a:pt x="98" y="0"/>
                    <a:pt x="56" y="36"/>
                    <a:pt x="33" y="107"/>
                  </a:cubicBezTo>
                  <a:cubicBezTo>
                    <a:pt x="1" y="171"/>
                    <a:pt x="33" y="234"/>
                    <a:pt x="128" y="266"/>
                  </a:cubicBezTo>
                  <a:lnTo>
                    <a:pt x="3105" y="1437"/>
                  </a:lnTo>
                  <a:cubicBezTo>
                    <a:pt x="3105" y="1342"/>
                    <a:pt x="3105" y="1247"/>
                    <a:pt x="3105" y="1152"/>
                  </a:cubicBezTo>
                  <a:lnTo>
                    <a:pt x="223" y="12"/>
                  </a:lnTo>
                  <a:cubicBezTo>
                    <a:pt x="199" y="4"/>
                    <a:pt x="177" y="0"/>
                    <a:pt x="157" y="0"/>
                  </a:cubicBezTo>
                  <a:close/>
                </a:path>
              </a:pathLst>
            </a:custGeom>
            <a:solidFill>
              <a:srgbClr val="F28D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1273;p39"/>
            <p:cNvSpPr/>
            <p:nvPr/>
          </p:nvSpPr>
          <p:spPr>
            <a:xfrm>
              <a:off x="7707061" y="2784592"/>
              <a:ext cx="3869" cy="6741"/>
            </a:xfrm>
            <a:custGeom>
              <a:avLst/>
              <a:gdLst/>
              <a:ahLst/>
              <a:cxnLst/>
              <a:rect l="l" t="t" r="r" b="b"/>
              <a:pathLst>
                <a:path w="128" h="223" extrusionOk="0">
                  <a:moveTo>
                    <a:pt x="1" y="0"/>
                  </a:moveTo>
                  <a:lnTo>
                    <a:pt x="33" y="222"/>
                  </a:lnTo>
                  <a:cubicBezTo>
                    <a:pt x="96" y="222"/>
                    <a:pt x="128" y="190"/>
                    <a:pt x="128" y="127"/>
                  </a:cubicBezTo>
                  <a:cubicBezTo>
                    <a:pt x="128" y="64"/>
                    <a:pt x="64" y="0"/>
                    <a:pt x="1" y="0"/>
                  </a:cubicBezTo>
                  <a:close/>
                </a:path>
              </a:pathLst>
            </a:custGeom>
            <a:solidFill>
              <a:srgbClr val="F257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1274;p39"/>
            <p:cNvSpPr/>
            <p:nvPr/>
          </p:nvSpPr>
          <p:spPr>
            <a:xfrm>
              <a:off x="7686960" y="2639077"/>
              <a:ext cx="23003" cy="24938"/>
            </a:xfrm>
            <a:custGeom>
              <a:avLst/>
              <a:gdLst/>
              <a:ahLst/>
              <a:cxnLst/>
              <a:rect l="l" t="t" r="r" b="b"/>
              <a:pathLst>
                <a:path w="761" h="825" extrusionOk="0">
                  <a:moveTo>
                    <a:pt x="1" y="1"/>
                  </a:moveTo>
                  <a:cubicBezTo>
                    <a:pt x="1" y="127"/>
                    <a:pt x="33" y="254"/>
                    <a:pt x="33" y="381"/>
                  </a:cubicBezTo>
                  <a:lnTo>
                    <a:pt x="539" y="793"/>
                  </a:lnTo>
                  <a:cubicBezTo>
                    <a:pt x="571" y="824"/>
                    <a:pt x="603" y="824"/>
                    <a:pt x="634" y="824"/>
                  </a:cubicBezTo>
                  <a:cubicBezTo>
                    <a:pt x="666" y="824"/>
                    <a:pt x="698" y="824"/>
                    <a:pt x="729" y="793"/>
                  </a:cubicBezTo>
                  <a:cubicBezTo>
                    <a:pt x="761" y="729"/>
                    <a:pt x="761" y="634"/>
                    <a:pt x="698" y="603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F28D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1275;p39"/>
            <p:cNvSpPr/>
            <p:nvPr/>
          </p:nvSpPr>
          <p:spPr>
            <a:xfrm>
              <a:off x="7773139" y="2572667"/>
              <a:ext cx="121605" cy="52082"/>
            </a:xfrm>
            <a:custGeom>
              <a:avLst/>
              <a:gdLst/>
              <a:ahLst/>
              <a:cxnLst/>
              <a:rect l="l" t="t" r="r" b="b"/>
              <a:pathLst>
                <a:path w="4023" h="1723" extrusionOk="0">
                  <a:moveTo>
                    <a:pt x="135" y="0"/>
                  </a:moveTo>
                  <a:cubicBezTo>
                    <a:pt x="83" y="0"/>
                    <a:pt x="32" y="30"/>
                    <a:pt x="32" y="76"/>
                  </a:cubicBezTo>
                  <a:cubicBezTo>
                    <a:pt x="0" y="139"/>
                    <a:pt x="32" y="234"/>
                    <a:pt x="95" y="266"/>
                  </a:cubicBezTo>
                  <a:lnTo>
                    <a:pt x="3800" y="1723"/>
                  </a:lnTo>
                  <a:lnTo>
                    <a:pt x="3864" y="1723"/>
                  </a:lnTo>
                  <a:cubicBezTo>
                    <a:pt x="3895" y="1723"/>
                    <a:pt x="3959" y="1691"/>
                    <a:pt x="3990" y="1628"/>
                  </a:cubicBezTo>
                  <a:cubicBezTo>
                    <a:pt x="4022" y="1564"/>
                    <a:pt x="3959" y="1501"/>
                    <a:pt x="3895" y="1469"/>
                  </a:cubicBezTo>
                  <a:lnTo>
                    <a:pt x="190" y="13"/>
                  </a:lnTo>
                  <a:cubicBezTo>
                    <a:pt x="173" y="4"/>
                    <a:pt x="154" y="0"/>
                    <a:pt x="135" y="0"/>
                  </a:cubicBezTo>
                  <a:close/>
                </a:path>
              </a:pathLst>
            </a:custGeom>
            <a:solidFill>
              <a:srgbClr val="F257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1276;p39"/>
            <p:cNvSpPr/>
            <p:nvPr/>
          </p:nvSpPr>
          <p:spPr>
            <a:xfrm>
              <a:off x="7758781" y="2676045"/>
              <a:ext cx="111056" cy="72213"/>
            </a:xfrm>
            <a:custGeom>
              <a:avLst/>
              <a:gdLst/>
              <a:ahLst/>
              <a:cxnLst/>
              <a:rect l="l" t="t" r="r" b="b"/>
              <a:pathLst>
                <a:path w="3674" h="2389" extrusionOk="0">
                  <a:moveTo>
                    <a:pt x="3520" y="0"/>
                  </a:moveTo>
                  <a:cubicBezTo>
                    <a:pt x="3505" y="0"/>
                    <a:pt x="3492" y="4"/>
                    <a:pt x="3484" y="13"/>
                  </a:cubicBezTo>
                  <a:lnTo>
                    <a:pt x="95" y="2135"/>
                  </a:lnTo>
                  <a:cubicBezTo>
                    <a:pt x="32" y="2198"/>
                    <a:pt x="0" y="2261"/>
                    <a:pt x="63" y="2325"/>
                  </a:cubicBezTo>
                  <a:cubicBezTo>
                    <a:pt x="63" y="2356"/>
                    <a:pt x="127" y="2388"/>
                    <a:pt x="158" y="2388"/>
                  </a:cubicBezTo>
                  <a:cubicBezTo>
                    <a:pt x="190" y="2388"/>
                    <a:pt x="222" y="2388"/>
                    <a:pt x="222" y="2356"/>
                  </a:cubicBezTo>
                  <a:lnTo>
                    <a:pt x="3610" y="235"/>
                  </a:lnTo>
                  <a:cubicBezTo>
                    <a:pt x="3674" y="203"/>
                    <a:pt x="3674" y="108"/>
                    <a:pt x="3642" y="76"/>
                  </a:cubicBezTo>
                  <a:cubicBezTo>
                    <a:pt x="3619" y="30"/>
                    <a:pt x="3562" y="0"/>
                    <a:pt x="3520" y="0"/>
                  </a:cubicBezTo>
                  <a:close/>
                </a:path>
              </a:pathLst>
            </a:custGeom>
            <a:solidFill>
              <a:srgbClr val="F28D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1277;p39"/>
            <p:cNvSpPr/>
            <p:nvPr/>
          </p:nvSpPr>
          <p:spPr>
            <a:xfrm>
              <a:off x="7956922" y="2576234"/>
              <a:ext cx="111086" cy="71488"/>
            </a:xfrm>
            <a:custGeom>
              <a:avLst/>
              <a:gdLst/>
              <a:ahLst/>
              <a:cxnLst/>
              <a:rect l="l" t="t" r="r" b="b"/>
              <a:pathLst>
                <a:path w="3675" h="2365" extrusionOk="0">
                  <a:moveTo>
                    <a:pt x="3529" y="1"/>
                  </a:moveTo>
                  <a:cubicBezTo>
                    <a:pt x="3505" y="1"/>
                    <a:pt x="3479" y="8"/>
                    <a:pt x="3453" y="21"/>
                  </a:cubicBezTo>
                  <a:lnTo>
                    <a:pt x="64" y="2143"/>
                  </a:lnTo>
                  <a:cubicBezTo>
                    <a:pt x="1" y="2175"/>
                    <a:pt x="1" y="2270"/>
                    <a:pt x="32" y="2301"/>
                  </a:cubicBezTo>
                  <a:cubicBezTo>
                    <a:pt x="64" y="2365"/>
                    <a:pt x="96" y="2365"/>
                    <a:pt x="127" y="2365"/>
                  </a:cubicBezTo>
                  <a:lnTo>
                    <a:pt x="222" y="2365"/>
                  </a:lnTo>
                  <a:lnTo>
                    <a:pt x="3579" y="243"/>
                  </a:lnTo>
                  <a:cubicBezTo>
                    <a:pt x="3643" y="180"/>
                    <a:pt x="3674" y="116"/>
                    <a:pt x="3611" y="53"/>
                  </a:cubicBezTo>
                  <a:cubicBezTo>
                    <a:pt x="3592" y="16"/>
                    <a:pt x="3563" y="1"/>
                    <a:pt x="3529" y="1"/>
                  </a:cubicBezTo>
                  <a:close/>
                </a:path>
              </a:pathLst>
            </a:custGeom>
            <a:solidFill>
              <a:srgbClr val="F257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1278;p39"/>
            <p:cNvSpPr/>
            <p:nvPr/>
          </p:nvSpPr>
          <p:spPr>
            <a:xfrm>
              <a:off x="7834380" y="2796653"/>
              <a:ext cx="15356" cy="23396"/>
            </a:xfrm>
            <a:custGeom>
              <a:avLst/>
              <a:gdLst/>
              <a:ahLst/>
              <a:cxnLst/>
              <a:rect l="l" t="t" r="r" b="b"/>
              <a:pathLst>
                <a:path w="508" h="774" extrusionOk="0">
                  <a:moveTo>
                    <a:pt x="151" y="1"/>
                  </a:moveTo>
                  <a:cubicBezTo>
                    <a:pt x="132" y="1"/>
                    <a:pt x="113" y="5"/>
                    <a:pt x="96" y="13"/>
                  </a:cubicBezTo>
                  <a:cubicBezTo>
                    <a:pt x="33" y="45"/>
                    <a:pt x="1" y="108"/>
                    <a:pt x="33" y="172"/>
                  </a:cubicBezTo>
                  <a:lnTo>
                    <a:pt x="223" y="773"/>
                  </a:lnTo>
                  <a:lnTo>
                    <a:pt x="508" y="773"/>
                  </a:lnTo>
                  <a:lnTo>
                    <a:pt x="254" y="77"/>
                  </a:lnTo>
                  <a:cubicBezTo>
                    <a:pt x="254" y="30"/>
                    <a:pt x="203" y="1"/>
                    <a:pt x="151" y="1"/>
                  </a:cubicBezTo>
                  <a:close/>
                </a:path>
              </a:pathLst>
            </a:custGeom>
            <a:solidFill>
              <a:srgbClr val="F257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1279;p39"/>
            <p:cNvSpPr/>
            <p:nvPr/>
          </p:nvSpPr>
          <p:spPr>
            <a:xfrm>
              <a:off x="7350014" y="2315310"/>
              <a:ext cx="412605" cy="518402"/>
            </a:xfrm>
            <a:custGeom>
              <a:avLst/>
              <a:gdLst/>
              <a:ahLst/>
              <a:cxnLst/>
              <a:rect l="l" t="t" r="r" b="b"/>
              <a:pathLst>
                <a:path w="13650" h="17150" extrusionOk="0">
                  <a:moveTo>
                    <a:pt x="11405" y="1"/>
                  </a:moveTo>
                  <a:cubicBezTo>
                    <a:pt x="10388" y="1"/>
                    <a:pt x="9479" y="715"/>
                    <a:pt x="9311" y="1750"/>
                  </a:cubicBezTo>
                  <a:lnTo>
                    <a:pt x="9279" y="1845"/>
                  </a:lnTo>
                  <a:lnTo>
                    <a:pt x="9089" y="2795"/>
                  </a:lnTo>
                  <a:cubicBezTo>
                    <a:pt x="9026" y="3143"/>
                    <a:pt x="8963" y="3460"/>
                    <a:pt x="8868" y="3776"/>
                  </a:cubicBezTo>
                  <a:cubicBezTo>
                    <a:pt x="8741" y="4441"/>
                    <a:pt x="8551" y="5106"/>
                    <a:pt x="8361" y="5771"/>
                  </a:cubicBezTo>
                  <a:cubicBezTo>
                    <a:pt x="8171" y="6405"/>
                    <a:pt x="7949" y="7038"/>
                    <a:pt x="7696" y="7672"/>
                  </a:cubicBezTo>
                  <a:cubicBezTo>
                    <a:pt x="7462" y="8228"/>
                    <a:pt x="7227" y="8785"/>
                    <a:pt x="6943" y="9341"/>
                  </a:cubicBezTo>
                  <a:lnTo>
                    <a:pt x="6943" y="9341"/>
                  </a:lnTo>
                  <a:cubicBezTo>
                    <a:pt x="6902" y="9384"/>
                    <a:pt x="6858" y="9428"/>
                    <a:pt x="6809" y="9477"/>
                  </a:cubicBezTo>
                  <a:lnTo>
                    <a:pt x="6461" y="9857"/>
                  </a:lnTo>
                  <a:cubicBezTo>
                    <a:pt x="6208" y="10110"/>
                    <a:pt x="5923" y="10363"/>
                    <a:pt x="5637" y="10617"/>
                  </a:cubicBezTo>
                  <a:cubicBezTo>
                    <a:pt x="5067" y="11123"/>
                    <a:pt x="4529" y="11630"/>
                    <a:pt x="3927" y="12137"/>
                  </a:cubicBezTo>
                  <a:lnTo>
                    <a:pt x="2186" y="13689"/>
                  </a:lnTo>
                  <a:cubicBezTo>
                    <a:pt x="1616" y="14227"/>
                    <a:pt x="1014" y="14734"/>
                    <a:pt x="444" y="15272"/>
                  </a:cubicBezTo>
                  <a:cubicBezTo>
                    <a:pt x="95" y="15589"/>
                    <a:pt x="0" y="16096"/>
                    <a:pt x="190" y="16507"/>
                  </a:cubicBezTo>
                  <a:cubicBezTo>
                    <a:pt x="374" y="16919"/>
                    <a:pt x="772" y="17149"/>
                    <a:pt x="1182" y="17149"/>
                  </a:cubicBezTo>
                  <a:cubicBezTo>
                    <a:pt x="1339" y="17149"/>
                    <a:pt x="1498" y="17116"/>
                    <a:pt x="1647" y="17046"/>
                  </a:cubicBezTo>
                  <a:cubicBezTo>
                    <a:pt x="2376" y="16697"/>
                    <a:pt x="3072" y="16317"/>
                    <a:pt x="3769" y="15937"/>
                  </a:cubicBezTo>
                  <a:cubicBezTo>
                    <a:pt x="4466" y="15557"/>
                    <a:pt x="5162" y="15177"/>
                    <a:pt x="5859" y="14765"/>
                  </a:cubicBezTo>
                  <a:cubicBezTo>
                    <a:pt x="6524" y="14322"/>
                    <a:pt x="7221" y="13910"/>
                    <a:pt x="7886" y="13435"/>
                  </a:cubicBezTo>
                  <a:cubicBezTo>
                    <a:pt x="8551" y="12960"/>
                    <a:pt x="9216" y="12485"/>
                    <a:pt x="9944" y="11820"/>
                  </a:cubicBezTo>
                  <a:cubicBezTo>
                    <a:pt x="10008" y="11757"/>
                    <a:pt x="10071" y="11694"/>
                    <a:pt x="10103" y="11599"/>
                  </a:cubicBezTo>
                  <a:lnTo>
                    <a:pt x="10198" y="11472"/>
                  </a:lnTo>
                  <a:cubicBezTo>
                    <a:pt x="10641" y="10775"/>
                    <a:pt x="11085" y="10078"/>
                    <a:pt x="11433" y="9350"/>
                  </a:cubicBezTo>
                  <a:cubicBezTo>
                    <a:pt x="11781" y="8622"/>
                    <a:pt x="12130" y="7862"/>
                    <a:pt x="12383" y="7102"/>
                  </a:cubicBezTo>
                  <a:cubicBezTo>
                    <a:pt x="12668" y="6341"/>
                    <a:pt x="12890" y="5581"/>
                    <a:pt x="13080" y="4821"/>
                  </a:cubicBezTo>
                  <a:cubicBezTo>
                    <a:pt x="13175" y="4410"/>
                    <a:pt x="13270" y="4030"/>
                    <a:pt x="13333" y="3618"/>
                  </a:cubicBezTo>
                  <a:cubicBezTo>
                    <a:pt x="13365" y="3428"/>
                    <a:pt x="13428" y="3238"/>
                    <a:pt x="13460" y="3016"/>
                  </a:cubicBezTo>
                  <a:cubicBezTo>
                    <a:pt x="13491" y="2826"/>
                    <a:pt x="13491" y="2636"/>
                    <a:pt x="13523" y="2383"/>
                  </a:cubicBezTo>
                  <a:cubicBezTo>
                    <a:pt x="13650" y="1274"/>
                    <a:pt x="12921" y="229"/>
                    <a:pt x="11813" y="39"/>
                  </a:cubicBezTo>
                  <a:cubicBezTo>
                    <a:pt x="11676" y="13"/>
                    <a:pt x="11540" y="1"/>
                    <a:pt x="11405" y="1"/>
                  </a:cubicBezTo>
                  <a:close/>
                </a:path>
              </a:pathLst>
            </a:custGeom>
            <a:solidFill>
              <a:srgbClr val="FF8B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1280;p39"/>
            <p:cNvSpPr/>
            <p:nvPr/>
          </p:nvSpPr>
          <p:spPr>
            <a:xfrm>
              <a:off x="7243764" y="2752551"/>
              <a:ext cx="179037" cy="99751"/>
            </a:xfrm>
            <a:custGeom>
              <a:avLst/>
              <a:gdLst/>
              <a:ahLst/>
              <a:cxnLst/>
              <a:rect l="l" t="t" r="r" b="b"/>
              <a:pathLst>
                <a:path w="5923" h="3300" extrusionOk="0">
                  <a:moveTo>
                    <a:pt x="2301" y="1"/>
                  </a:moveTo>
                  <a:cubicBezTo>
                    <a:pt x="2074" y="1"/>
                    <a:pt x="1850" y="50"/>
                    <a:pt x="1647" y="142"/>
                  </a:cubicBezTo>
                  <a:lnTo>
                    <a:pt x="697" y="585"/>
                  </a:lnTo>
                  <a:cubicBezTo>
                    <a:pt x="222" y="807"/>
                    <a:pt x="0" y="1345"/>
                    <a:pt x="222" y="1821"/>
                  </a:cubicBezTo>
                  <a:lnTo>
                    <a:pt x="665" y="2771"/>
                  </a:lnTo>
                  <a:cubicBezTo>
                    <a:pt x="826" y="3091"/>
                    <a:pt x="1144" y="3299"/>
                    <a:pt x="1506" y="3299"/>
                  </a:cubicBezTo>
                  <a:cubicBezTo>
                    <a:pt x="1573" y="3299"/>
                    <a:pt x="1641" y="3292"/>
                    <a:pt x="1710" y="3277"/>
                  </a:cubicBezTo>
                  <a:lnTo>
                    <a:pt x="3420" y="2929"/>
                  </a:lnTo>
                  <a:cubicBezTo>
                    <a:pt x="3420" y="2929"/>
                    <a:pt x="3493" y="2934"/>
                    <a:pt x="3614" y="2934"/>
                  </a:cubicBezTo>
                  <a:cubicBezTo>
                    <a:pt x="3917" y="2934"/>
                    <a:pt x="4524" y="2902"/>
                    <a:pt x="5067" y="2676"/>
                  </a:cubicBezTo>
                  <a:cubicBezTo>
                    <a:pt x="5701" y="2454"/>
                    <a:pt x="5922" y="1694"/>
                    <a:pt x="5574" y="1155"/>
                  </a:cubicBezTo>
                  <a:cubicBezTo>
                    <a:pt x="5416" y="934"/>
                    <a:pt x="5226" y="807"/>
                    <a:pt x="5004" y="744"/>
                  </a:cubicBezTo>
                  <a:lnTo>
                    <a:pt x="2787" y="79"/>
                  </a:lnTo>
                  <a:cubicBezTo>
                    <a:pt x="2628" y="26"/>
                    <a:pt x="2464" y="1"/>
                    <a:pt x="2301" y="1"/>
                  </a:cubicBezTo>
                  <a:close/>
                </a:path>
              </a:pathLst>
            </a:custGeom>
            <a:solidFill>
              <a:srgbClr val="FF8B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1281;p39"/>
            <p:cNvSpPr/>
            <p:nvPr/>
          </p:nvSpPr>
          <p:spPr>
            <a:xfrm>
              <a:off x="7600812" y="2251379"/>
              <a:ext cx="223079" cy="257538"/>
            </a:xfrm>
            <a:custGeom>
              <a:avLst/>
              <a:gdLst/>
              <a:ahLst/>
              <a:cxnLst/>
              <a:rect l="l" t="t" r="r" b="b"/>
              <a:pathLst>
                <a:path w="7380" h="8520" extrusionOk="0">
                  <a:moveTo>
                    <a:pt x="4244" y="1"/>
                  </a:moveTo>
                  <a:cubicBezTo>
                    <a:pt x="2376" y="698"/>
                    <a:pt x="761" y="2313"/>
                    <a:pt x="1" y="6556"/>
                  </a:cubicBezTo>
                  <a:cubicBezTo>
                    <a:pt x="1014" y="7855"/>
                    <a:pt x="4656" y="8520"/>
                    <a:pt x="4656" y="8520"/>
                  </a:cubicBezTo>
                  <a:cubicBezTo>
                    <a:pt x="4656" y="8520"/>
                    <a:pt x="7380" y="2946"/>
                    <a:pt x="4244" y="1"/>
                  </a:cubicBezTo>
                  <a:close/>
                </a:path>
              </a:pathLst>
            </a:custGeom>
            <a:solidFill>
              <a:srgbClr val="F2EB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1282;p39"/>
            <p:cNvSpPr/>
            <p:nvPr/>
          </p:nvSpPr>
          <p:spPr>
            <a:xfrm>
              <a:off x="7600812" y="2251379"/>
              <a:ext cx="223079" cy="257538"/>
            </a:xfrm>
            <a:custGeom>
              <a:avLst/>
              <a:gdLst/>
              <a:ahLst/>
              <a:cxnLst/>
              <a:rect l="l" t="t" r="r" b="b"/>
              <a:pathLst>
                <a:path w="7380" h="8520" extrusionOk="0">
                  <a:moveTo>
                    <a:pt x="4244" y="1"/>
                  </a:moveTo>
                  <a:cubicBezTo>
                    <a:pt x="2376" y="698"/>
                    <a:pt x="761" y="2313"/>
                    <a:pt x="1" y="6556"/>
                  </a:cubicBezTo>
                  <a:cubicBezTo>
                    <a:pt x="1014" y="7855"/>
                    <a:pt x="4656" y="8520"/>
                    <a:pt x="4656" y="8520"/>
                  </a:cubicBezTo>
                  <a:cubicBezTo>
                    <a:pt x="4656" y="8520"/>
                    <a:pt x="7380" y="2946"/>
                    <a:pt x="4244" y="1"/>
                  </a:cubicBezTo>
                  <a:close/>
                </a:path>
              </a:pathLst>
            </a:custGeom>
            <a:solidFill>
              <a:srgbClr val="F2EB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1283;p39"/>
            <p:cNvSpPr/>
            <p:nvPr/>
          </p:nvSpPr>
          <p:spPr>
            <a:xfrm>
              <a:off x="7675474" y="2278191"/>
              <a:ext cx="31618" cy="36424"/>
            </a:xfrm>
            <a:custGeom>
              <a:avLst/>
              <a:gdLst/>
              <a:ahLst/>
              <a:cxnLst/>
              <a:rect l="l" t="t" r="r" b="b"/>
              <a:pathLst>
                <a:path w="1046" h="1205" extrusionOk="0">
                  <a:moveTo>
                    <a:pt x="191" y="1"/>
                  </a:moveTo>
                  <a:cubicBezTo>
                    <a:pt x="128" y="64"/>
                    <a:pt x="64" y="127"/>
                    <a:pt x="1" y="191"/>
                  </a:cubicBezTo>
                  <a:lnTo>
                    <a:pt x="793" y="1141"/>
                  </a:lnTo>
                  <a:cubicBezTo>
                    <a:pt x="824" y="1172"/>
                    <a:pt x="856" y="1204"/>
                    <a:pt x="888" y="1204"/>
                  </a:cubicBezTo>
                  <a:cubicBezTo>
                    <a:pt x="919" y="1204"/>
                    <a:pt x="951" y="1204"/>
                    <a:pt x="983" y="1172"/>
                  </a:cubicBezTo>
                  <a:cubicBezTo>
                    <a:pt x="1014" y="1141"/>
                    <a:pt x="1046" y="1046"/>
                    <a:pt x="983" y="982"/>
                  </a:cubicBezTo>
                  <a:lnTo>
                    <a:pt x="191" y="1"/>
                  </a:lnTo>
                  <a:close/>
                </a:path>
              </a:pathLst>
            </a:custGeom>
            <a:solidFill>
              <a:srgbClr val="F257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1284;p39"/>
            <p:cNvSpPr/>
            <p:nvPr/>
          </p:nvSpPr>
          <p:spPr>
            <a:xfrm>
              <a:off x="7767395" y="2327008"/>
              <a:ext cx="4806" cy="7708"/>
            </a:xfrm>
            <a:custGeom>
              <a:avLst/>
              <a:gdLst/>
              <a:ahLst/>
              <a:cxnLst/>
              <a:rect l="l" t="t" r="r" b="b"/>
              <a:pathLst>
                <a:path w="159" h="255" extrusionOk="0">
                  <a:moveTo>
                    <a:pt x="95" y="1"/>
                  </a:moveTo>
                  <a:cubicBezTo>
                    <a:pt x="63" y="1"/>
                    <a:pt x="32" y="32"/>
                    <a:pt x="32" y="64"/>
                  </a:cubicBezTo>
                  <a:cubicBezTo>
                    <a:pt x="0" y="127"/>
                    <a:pt x="32" y="191"/>
                    <a:pt x="95" y="222"/>
                  </a:cubicBezTo>
                  <a:lnTo>
                    <a:pt x="158" y="254"/>
                  </a:lnTo>
                  <a:cubicBezTo>
                    <a:pt x="127" y="159"/>
                    <a:pt x="127" y="64"/>
                    <a:pt x="95" y="1"/>
                  </a:cubicBezTo>
                  <a:close/>
                </a:path>
              </a:pathLst>
            </a:custGeom>
            <a:solidFill>
              <a:srgbClr val="F257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1285;p39"/>
            <p:cNvSpPr/>
            <p:nvPr/>
          </p:nvSpPr>
          <p:spPr>
            <a:xfrm>
              <a:off x="7714739" y="2420834"/>
              <a:ext cx="54591" cy="84274"/>
            </a:xfrm>
            <a:custGeom>
              <a:avLst/>
              <a:gdLst/>
              <a:ahLst/>
              <a:cxnLst/>
              <a:rect l="l" t="t" r="r" b="b"/>
              <a:pathLst>
                <a:path w="1806" h="2788" extrusionOk="0">
                  <a:moveTo>
                    <a:pt x="1805" y="0"/>
                  </a:moveTo>
                  <a:cubicBezTo>
                    <a:pt x="1805" y="0"/>
                    <a:pt x="1774" y="0"/>
                    <a:pt x="1742" y="32"/>
                  </a:cubicBezTo>
                  <a:lnTo>
                    <a:pt x="0" y="2724"/>
                  </a:lnTo>
                  <a:cubicBezTo>
                    <a:pt x="127" y="2755"/>
                    <a:pt x="190" y="2787"/>
                    <a:pt x="285" y="2787"/>
                  </a:cubicBezTo>
                  <a:lnTo>
                    <a:pt x="1679" y="634"/>
                  </a:lnTo>
                  <a:cubicBezTo>
                    <a:pt x="1742" y="412"/>
                    <a:pt x="1774" y="222"/>
                    <a:pt x="1805" y="0"/>
                  </a:cubicBezTo>
                  <a:close/>
                </a:path>
              </a:pathLst>
            </a:custGeom>
            <a:solidFill>
              <a:srgbClr val="F28D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1286;p39"/>
            <p:cNvSpPr/>
            <p:nvPr/>
          </p:nvSpPr>
          <p:spPr>
            <a:xfrm>
              <a:off x="7615170" y="2379665"/>
              <a:ext cx="63206" cy="61301"/>
            </a:xfrm>
            <a:custGeom>
              <a:avLst/>
              <a:gdLst/>
              <a:ahLst/>
              <a:cxnLst/>
              <a:rect l="l" t="t" r="r" b="b"/>
              <a:pathLst>
                <a:path w="2091" h="2028" extrusionOk="0">
                  <a:moveTo>
                    <a:pt x="96" y="1"/>
                  </a:moveTo>
                  <a:cubicBezTo>
                    <a:pt x="64" y="96"/>
                    <a:pt x="32" y="191"/>
                    <a:pt x="1" y="286"/>
                  </a:cubicBezTo>
                  <a:lnTo>
                    <a:pt x="1869" y="1996"/>
                  </a:lnTo>
                  <a:cubicBezTo>
                    <a:pt x="1869" y="2027"/>
                    <a:pt x="1901" y="2027"/>
                    <a:pt x="1933" y="2027"/>
                  </a:cubicBezTo>
                  <a:cubicBezTo>
                    <a:pt x="1996" y="2027"/>
                    <a:pt x="2028" y="2027"/>
                    <a:pt x="2028" y="1996"/>
                  </a:cubicBezTo>
                  <a:cubicBezTo>
                    <a:pt x="2091" y="1964"/>
                    <a:pt x="2091" y="1869"/>
                    <a:pt x="2028" y="1806"/>
                  </a:cubicBezTo>
                  <a:lnTo>
                    <a:pt x="96" y="1"/>
                  </a:lnTo>
                  <a:close/>
                </a:path>
              </a:pathLst>
            </a:custGeom>
            <a:solidFill>
              <a:srgbClr val="F28D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1329;p39"/>
            <p:cNvSpPr/>
            <p:nvPr/>
          </p:nvSpPr>
          <p:spPr>
            <a:xfrm>
              <a:off x="8368562" y="3887620"/>
              <a:ext cx="102279" cy="103236"/>
            </a:xfrm>
            <a:custGeom>
              <a:avLst/>
              <a:gdLst/>
              <a:ahLst/>
              <a:cxnLst/>
              <a:rect l="l" t="t" r="r" b="b"/>
              <a:pathLst>
                <a:path w="3421" h="3453" extrusionOk="0">
                  <a:moveTo>
                    <a:pt x="1710" y="697"/>
                  </a:moveTo>
                  <a:cubicBezTo>
                    <a:pt x="2280" y="697"/>
                    <a:pt x="2755" y="1172"/>
                    <a:pt x="2755" y="1743"/>
                  </a:cubicBezTo>
                  <a:cubicBezTo>
                    <a:pt x="2755" y="2313"/>
                    <a:pt x="2280" y="2788"/>
                    <a:pt x="1710" y="2788"/>
                  </a:cubicBezTo>
                  <a:cubicBezTo>
                    <a:pt x="1140" y="2788"/>
                    <a:pt x="665" y="2313"/>
                    <a:pt x="665" y="1743"/>
                  </a:cubicBezTo>
                  <a:cubicBezTo>
                    <a:pt x="665" y="1172"/>
                    <a:pt x="1140" y="697"/>
                    <a:pt x="1710" y="697"/>
                  </a:cubicBezTo>
                  <a:close/>
                  <a:moveTo>
                    <a:pt x="1710" y="1"/>
                  </a:moveTo>
                  <a:cubicBezTo>
                    <a:pt x="760" y="1"/>
                    <a:pt x="0" y="792"/>
                    <a:pt x="0" y="1743"/>
                  </a:cubicBezTo>
                  <a:cubicBezTo>
                    <a:pt x="0" y="2693"/>
                    <a:pt x="760" y="3453"/>
                    <a:pt x="1710" y="3453"/>
                  </a:cubicBezTo>
                  <a:cubicBezTo>
                    <a:pt x="2660" y="3453"/>
                    <a:pt x="3420" y="2693"/>
                    <a:pt x="3420" y="1743"/>
                  </a:cubicBezTo>
                  <a:cubicBezTo>
                    <a:pt x="3420" y="792"/>
                    <a:pt x="2660" y="1"/>
                    <a:pt x="1710" y="1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1338;p39"/>
            <p:cNvSpPr/>
            <p:nvPr/>
          </p:nvSpPr>
          <p:spPr>
            <a:xfrm>
              <a:off x="8430781" y="2231745"/>
              <a:ext cx="104193" cy="104193"/>
            </a:xfrm>
            <a:custGeom>
              <a:avLst/>
              <a:gdLst/>
              <a:ahLst/>
              <a:cxnLst/>
              <a:rect l="l" t="t" r="r" b="b"/>
              <a:pathLst>
                <a:path w="3485" h="3485" extrusionOk="0">
                  <a:moveTo>
                    <a:pt x="1743" y="1"/>
                  </a:moveTo>
                  <a:cubicBezTo>
                    <a:pt x="1458" y="1"/>
                    <a:pt x="1236" y="223"/>
                    <a:pt x="1236" y="508"/>
                  </a:cubicBezTo>
                  <a:lnTo>
                    <a:pt x="1236" y="1236"/>
                  </a:lnTo>
                  <a:lnTo>
                    <a:pt x="508" y="1236"/>
                  </a:lnTo>
                  <a:cubicBezTo>
                    <a:pt x="223" y="1236"/>
                    <a:pt x="1" y="1458"/>
                    <a:pt x="1" y="1743"/>
                  </a:cubicBezTo>
                  <a:cubicBezTo>
                    <a:pt x="1" y="2028"/>
                    <a:pt x="223" y="2249"/>
                    <a:pt x="508" y="2249"/>
                  </a:cubicBezTo>
                  <a:lnTo>
                    <a:pt x="1236" y="2249"/>
                  </a:lnTo>
                  <a:lnTo>
                    <a:pt x="1236" y="2978"/>
                  </a:lnTo>
                  <a:cubicBezTo>
                    <a:pt x="1236" y="3263"/>
                    <a:pt x="1458" y="3484"/>
                    <a:pt x="1743" y="3484"/>
                  </a:cubicBezTo>
                  <a:cubicBezTo>
                    <a:pt x="2028" y="3484"/>
                    <a:pt x="2249" y="3263"/>
                    <a:pt x="2249" y="2978"/>
                  </a:cubicBezTo>
                  <a:lnTo>
                    <a:pt x="2249" y="2249"/>
                  </a:lnTo>
                  <a:lnTo>
                    <a:pt x="2978" y="2249"/>
                  </a:lnTo>
                  <a:cubicBezTo>
                    <a:pt x="3263" y="2249"/>
                    <a:pt x="3484" y="2028"/>
                    <a:pt x="3484" y="1743"/>
                  </a:cubicBezTo>
                  <a:cubicBezTo>
                    <a:pt x="3484" y="1458"/>
                    <a:pt x="3263" y="1236"/>
                    <a:pt x="2978" y="1236"/>
                  </a:cubicBezTo>
                  <a:lnTo>
                    <a:pt x="2249" y="1236"/>
                  </a:lnTo>
                  <a:lnTo>
                    <a:pt x="2249" y="508"/>
                  </a:lnTo>
                  <a:cubicBezTo>
                    <a:pt x="2249" y="223"/>
                    <a:pt x="1996" y="1"/>
                    <a:pt x="1743" y="1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214257" y="2732314"/>
            <a:ext cx="2939143" cy="12891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5099238" y="3053427"/>
            <a:ext cx="329837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ar-JO" sz="2400" dirty="0" smtClean="0">
                <a:latin typeface="abo2sadam" panose="02000500040000020004" pitchFamily="2" charset="-78"/>
                <a:cs typeface="abo2sadam" panose="02000500040000020004" pitchFamily="2" charset="-78"/>
              </a:rPr>
              <a:t>يوفر برنامج معالج النصوص امكانية تنسيق أرقام الصفحات</a:t>
            </a:r>
          </a:p>
          <a:p>
            <a:pPr algn="just" rtl="1"/>
            <a:r>
              <a:rPr lang="ar-JO" sz="2400" dirty="0" smtClean="0">
                <a:latin typeface="abo2sadam" panose="02000500040000020004" pitchFamily="2" charset="-78"/>
                <a:cs typeface="abo2sadam" panose="02000500040000020004" pitchFamily="2" charset="-78"/>
              </a:rPr>
              <a:t>تلقائياً </a:t>
            </a:r>
            <a:r>
              <a:rPr lang="ar-JO" sz="2400" dirty="0">
                <a:latin typeface="abo2sadam" panose="02000500040000020004" pitchFamily="2" charset="-78"/>
                <a:cs typeface="abo2sadam" panose="02000500040000020004" pitchFamily="2" charset="-78"/>
              </a:rPr>
              <a:t>في الصفحة مع امكانية تنسيق الأرقام والتحكم فيها.</a:t>
            </a:r>
            <a:endParaRPr lang="en-US" sz="2400" dirty="0">
              <a:latin typeface="abo2sadam" panose="02000500040000020004" pitchFamily="2" charset="-78"/>
              <a:cs typeface="abo2sadam" panose="02000500040000020004" pitchFamily="2" charset="-78"/>
            </a:endParaRPr>
          </a:p>
          <a:p>
            <a:pPr algn="just" rtl="1"/>
            <a:endParaRPr lang="en-US" sz="2400" dirty="0">
              <a:latin typeface="abo2sadam" panose="02000500040000020004" pitchFamily="2" charset="-78"/>
              <a:cs typeface="abo2sadam" panose="02000500040000020004" pitchFamily="2" charset="-78"/>
            </a:endParaRPr>
          </a:p>
        </p:txBody>
      </p:sp>
      <p:grpSp>
        <p:nvGrpSpPr>
          <p:cNvPr id="1746" name="Google Shape;1746;p64"/>
          <p:cNvGrpSpPr/>
          <p:nvPr/>
        </p:nvGrpSpPr>
        <p:grpSpPr>
          <a:xfrm>
            <a:off x="5099238" y="157827"/>
            <a:ext cx="3429000" cy="2895600"/>
            <a:chOff x="2005600" y="1271417"/>
            <a:chExt cx="1165950" cy="1261483"/>
          </a:xfrm>
        </p:grpSpPr>
        <p:sp>
          <p:nvSpPr>
            <p:cNvPr id="1747" name="Google Shape;1747;p64"/>
            <p:cNvSpPr/>
            <p:nvPr/>
          </p:nvSpPr>
          <p:spPr>
            <a:xfrm>
              <a:off x="2024050" y="1377375"/>
              <a:ext cx="1147500" cy="1155525"/>
            </a:xfrm>
            <a:custGeom>
              <a:avLst/>
              <a:gdLst/>
              <a:ahLst/>
              <a:cxnLst/>
              <a:rect l="l" t="t" r="r" b="b"/>
              <a:pathLst>
                <a:path w="45900" h="46221" extrusionOk="0">
                  <a:moveTo>
                    <a:pt x="43506" y="1"/>
                  </a:moveTo>
                  <a:lnTo>
                    <a:pt x="1" y="2704"/>
                  </a:lnTo>
                  <a:lnTo>
                    <a:pt x="2715" y="46221"/>
                  </a:lnTo>
                  <a:lnTo>
                    <a:pt x="41029" y="43828"/>
                  </a:lnTo>
                  <a:lnTo>
                    <a:pt x="45899" y="38303"/>
                  </a:lnTo>
                  <a:lnTo>
                    <a:pt x="43506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8" name="Google Shape;1748;p64"/>
            <p:cNvSpPr/>
            <p:nvPr/>
          </p:nvSpPr>
          <p:spPr>
            <a:xfrm>
              <a:off x="2005600" y="1358625"/>
              <a:ext cx="1147475" cy="1155825"/>
            </a:xfrm>
            <a:custGeom>
              <a:avLst/>
              <a:gdLst/>
              <a:ahLst/>
              <a:cxnLst/>
              <a:rect l="l" t="t" r="r" b="b"/>
              <a:pathLst>
                <a:path w="45899" h="46233" extrusionOk="0">
                  <a:moveTo>
                    <a:pt x="43494" y="1"/>
                  </a:moveTo>
                  <a:lnTo>
                    <a:pt x="0" y="2715"/>
                  </a:lnTo>
                  <a:lnTo>
                    <a:pt x="2703" y="46233"/>
                  </a:lnTo>
                  <a:lnTo>
                    <a:pt x="41029" y="43828"/>
                  </a:lnTo>
                  <a:lnTo>
                    <a:pt x="45899" y="38315"/>
                  </a:lnTo>
                  <a:lnTo>
                    <a:pt x="4349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9" name="Google Shape;1749;p64"/>
            <p:cNvSpPr/>
            <p:nvPr/>
          </p:nvSpPr>
          <p:spPr>
            <a:xfrm>
              <a:off x="3022975" y="2316475"/>
              <a:ext cx="130100" cy="137850"/>
            </a:xfrm>
            <a:custGeom>
              <a:avLst/>
              <a:gdLst/>
              <a:ahLst/>
              <a:cxnLst/>
              <a:rect l="l" t="t" r="r" b="b"/>
              <a:pathLst>
                <a:path w="5204" h="5514" extrusionOk="0">
                  <a:moveTo>
                    <a:pt x="5204" y="1"/>
                  </a:moveTo>
                  <a:lnTo>
                    <a:pt x="1" y="322"/>
                  </a:lnTo>
                  <a:lnTo>
                    <a:pt x="334" y="5514"/>
                  </a:lnTo>
                  <a:lnTo>
                    <a:pt x="5204" y="1"/>
                  </a:lnTo>
                  <a:close/>
                </a:path>
              </a:pathLst>
            </a:custGeom>
            <a:solidFill>
              <a:srgbClr val="FF7A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0" name="Google Shape;1750;p64"/>
            <p:cNvSpPr/>
            <p:nvPr/>
          </p:nvSpPr>
          <p:spPr>
            <a:xfrm>
              <a:off x="2050549" y="1271417"/>
              <a:ext cx="217393" cy="474175"/>
            </a:xfrm>
            <a:custGeom>
              <a:avLst/>
              <a:gdLst/>
              <a:ahLst/>
              <a:cxnLst/>
              <a:rect l="l" t="t" r="r" b="b"/>
              <a:pathLst>
                <a:path w="5311" h="18967" extrusionOk="0">
                  <a:moveTo>
                    <a:pt x="4477" y="0"/>
                  </a:moveTo>
                  <a:cubicBezTo>
                    <a:pt x="4072" y="155"/>
                    <a:pt x="3405" y="95"/>
                    <a:pt x="3072" y="119"/>
                  </a:cubicBezTo>
                  <a:cubicBezTo>
                    <a:pt x="2048" y="191"/>
                    <a:pt x="1024" y="262"/>
                    <a:pt x="0" y="274"/>
                  </a:cubicBezTo>
                  <a:lnTo>
                    <a:pt x="822" y="18967"/>
                  </a:lnTo>
                  <a:cubicBezTo>
                    <a:pt x="1112" y="18910"/>
                    <a:pt x="1405" y="18894"/>
                    <a:pt x="1697" y="18894"/>
                  </a:cubicBezTo>
                  <a:cubicBezTo>
                    <a:pt x="2030" y="18894"/>
                    <a:pt x="2364" y="18914"/>
                    <a:pt x="2693" y="18914"/>
                  </a:cubicBezTo>
                  <a:cubicBezTo>
                    <a:pt x="2796" y="18914"/>
                    <a:pt x="2898" y="18912"/>
                    <a:pt x="3001" y="18907"/>
                  </a:cubicBezTo>
                  <a:cubicBezTo>
                    <a:pt x="3560" y="18883"/>
                    <a:pt x="4096" y="18776"/>
                    <a:pt x="4644" y="18741"/>
                  </a:cubicBezTo>
                  <a:cubicBezTo>
                    <a:pt x="4759" y="18733"/>
                    <a:pt x="4906" y="18722"/>
                    <a:pt x="5048" y="18722"/>
                  </a:cubicBezTo>
                  <a:cubicBezTo>
                    <a:pt x="5141" y="18722"/>
                    <a:pt x="5231" y="18727"/>
                    <a:pt x="5310" y="18741"/>
                  </a:cubicBezTo>
                  <a:lnTo>
                    <a:pt x="4477" y="0"/>
                  </a:lnTo>
                  <a:close/>
                </a:path>
              </a:pathLst>
            </a:custGeom>
            <a:solidFill>
              <a:srgbClr val="FFAC58">
                <a:alpha val="72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6" name="Google Shape;843;p32"/>
          <p:cNvSpPr txBox="1">
            <a:spLocks/>
          </p:cNvSpPr>
          <p:nvPr/>
        </p:nvSpPr>
        <p:spPr>
          <a:xfrm rot="21407016">
            <a:off x="5127395" y="1035979"/>
            <a:ext cx="3410700" cy="1099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elius"/>
              <a:buNone/>
              <a:defRPr sz="4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elius"/>
              <a:buNone/>
              <a:defRPr sz="24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elius"/>
              <a:buNone/>
              <a:defRPr sz="24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elius"/>
              <a:buNone/>
              <a:defRPr sz="24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elius"/>
              <a:buNone/>
              <a:defRPr sz="24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elius"/>
              <a:buNone/>
              <a:defRPr sz="24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elius"/>
              <a:buNone/>
              <a:defRPr sz="24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elius"/>
              <a:buNone/>
              <a:defRPr sz="24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elius"/>
              <a:buNone/>
              <a:defRPr sz="24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r>
              <a:rPr lang="ar-JO" dirty="0" smtClean="0">
                <a:latin typeface="abo2sadam" panose="02000500040000020004" pitchFamily="2" charset="-78"/>
                <a:cs typeface="abo2sadam" panose="02000500040000020004" pitchFamily="2" charset="-78"/>
              </a:rPr>
              <a:t>ترقيم</a:t>
            </a:r>
          </a:p>
          <a:p>
            <a:r>
              <a:rPr lang="ar-JO" dirty="0" smtClean="0">
                <a:latin typeface="abo2sadam" panose="02000500040000020004" pitchFamily="2" charset="-78"/>
                <a:cs typeface="abo2sadam" panose="02000500040000020004" pitchFamily="2" charset="-78"/>
              </a:rPr>
              <a:t>الصفحات</a:t>
            </a:r>
            <a:endParaRPr lang="ar-JO" dirty="0">
              <a:latin typeface="abo2sadam" panose="02000500040000020004" pitchFamily="2" charset="-78"/>
              <a:cs typeface="abo2sadam" panose="02000500040000020004" pitchFamily="2" charset="-78"/>
            </a:endParaRPr>
          </a:p>
        </p:txBody>
      </p:sp>
      <p:sp>
        <p:nvSpPr>
          <p:cNvPr id="29" name="Google Shape;889;p35"/>
          <p:cNvSpPr txBox="1">
            <a:spLocks/>
          </p:cNvSpPr>
          <p:nvPr/>
        </p:nvSpPr>
        <p:spPr>
          <a:xfrm>
            <a:off x="609196" y="458798"/>
            <a:ext cx="3581400" cy="128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>
              <a:lnSpc>
                <a:spcPct val="125000"/>
              </a:lnSpc>
            </a:pPr>
            <a:r>
              <a:rPr lang="ar-JO" sz="2400" dirty="0" smtClean="0">
                <a:latin typeface="abo2sadam" panose="02000500040000020004" pitchFamily="2" charset="-78"/>
                <a:cs typeface="abo2sadam" panose="02000500040000020004" pitchFamily="2" charset="-78"/>
              </a:rPr>
              <a:t>من تبويب </a:t>
            </a:r>
            <a:r>
              <a:rPr lang="ar-JO" sz="2400" b="1" dirty="0" smtClean="0">
                <a:solidFill>
                  <a:srgbClr val="CC2700"/>
                </a:solidFill>
                <a:latin typeface="abo2sadam" panose="02000500040000020004" pitchFamily="2" charset="-78"/>
                <a:cs typeface="abo2sadam" panose="02000500040000020004" pitchFamily="2" charset="-78"/>
              </a:rPr>
              <a:t>إدراج </a:t>
            </a:r>
            <a:r>
              <a:rPr lang="ar-JO" sz="2400" b="1" dirty="0" smtClean="0">
                <a:latin typeface="abo2sadam" panose="02000500040000020004" pitchFamily="2" charset="-78"/>
                <a:cs typeface="abo2sadam" panose="02000500040000020004" pitchFamily="2" charset="-78"/>
                <a:sym typeface="Wingdings" panose="05000000000000000000" pitchFamily="2" charset="2"/>
              </a:rPr>
              <a:t></a:t>
            </a:r>
          </a:p>
          <a:p>
            <a:pPr algn="r" rtl="1">
              <a:lnSpc>
                <a:spcPct val="125000"/>
              </a:lnSpc>
            </a:pPr>
            <a:r>
              <a:rPr lang="ar-JO" sz="2400" dirty="0" smtClean="0">
                <a:latin typeface="abo2sadam" panose="02000500040000020004" pitchFamily="2" charset="-78"/>
                <a:cs typeface="abo2sadam" panose="02000500040000020004" pitchFamily="2" charset="-78"/>
                <a:sym typeface="Wingdings" panose="05000000000000000000" pitchFamily="2" charset="2"/>
              </a:rPr>
              <a:t>من مجموعة </a:t>
            </a:r>
            <a:r>
              <a:rPr lang="ar-JO" sz="2400" b="1" dirty="0" smtClean="0">
                <a:solidFill>
                  <a:srgbClr val="CC2700"/>
                </a:solidFill>
                <a:latin typeface="abo2sadam" panose="02000500040000020004" pitchFamily="2" charset="-78"/>
                <a:cs typeface="abo2sadam" panose="02000500040000020004" pitchFamily="2" charset="-78"/>
                <a:sym typeface="Wingdings" panose="05000000000000000000" pitchFamily="2" charset="2"/>
              </a:rPr>
              <a:t>رأس وتذييل</a:t>
            </a:r>
            <a:r>
              <a:rPr lang="ar-JO" sz="2400" b="1" dirty="0" smtClean="0">
                <a:latin typeface="abo2sadam" panose="02000500040000020004" pitchFamily="2" charset="-78"/>
                <a:cs typeface="abo2sadam" panose="02000500040000020004" pitchFamily="2" charset="-78"/>
                <a:sym typeface="Wingdings" panose="05000000000000000000" pitchFamily="2" charset="2"/>
              </a:rPr>
              <a:t></a:t>
            </a:r>
          </a:p>
          <a:p>
            <a:pPr algn="r" rtl="1">
              <a:lnSpc>
                <a:spcPct val="125000"/>
              </a:lnSpc>
            </a:pPr>
            <a:r>
              <a:rPr lang="ar-JO" sz="2400" dirty="0" smtClean="0">
                <a:latin typeface="abo2sadam" panose="02000500040000020004" pitchFamily="2" charset="-78"/>
                <a:cs typeface="abo2sadam" panose="02000500040000020004" pitchFamily="2" charset="-78"/>
                <a:sym typeface="Wingdings" panose="05000000000000000000" pitchFamily="2" charset="2"/>
              </a:rPr>
              <a:t>انقر أداة </a:t>
            </a:r>
            <a:r>
              <a:rPr lang="ar-JO" sz="2400" b="1" dirty="0" smtClean="0">
                <a:solidFill>
                  <a:srgbClr val="CC2700"/>
                </a:solidFill>
                <a:latin typeface="abo2sadam" panose="02000500040000020004" pitchFamily="2" charset="-78"/>
                <a:cs typeface="abo2sadam" panose="02000500040000020004" pitchFamily="2" charset="-78"/>
                <a:sym typeface="Wingdings" panose="05000000000000000000" pitchFamily="2" charset="2"/>
              </a:rPr>
              <a:t>رقم الصفحة </a:t>
            </a:r>
          </a:p>
          <a:p>
            <a:pPr algn="r" rtl="1">
              <a:lnSpc>
                <a:spcPct val="125000"/>
              </a:lnSpc>
            </a:pPr>
            <a:r>
              <a:rPr lang="ar-JO" sz="2400" dirty="0" smtClean="0">
                <a:solidFill>
                  <a:schemeClr val="tx1"/>
                </a:solidFill>
                <a:latin typeface="abo2sadam" panose="02000500040000020004" pitchFamily="2" charset="-78"/>
                <a:cs typeface="abo2sadam" panose="02000500040000020004" pitchFamily="2" charset="-78"/>
                <a:sym typeface="Wingdings" panose="05000000000000000000" pitchFamily="2" charset="2"/>
              </a:rPr>
              <a:t>ثم اختر موقع رقم الصفحة.</a:t>
            </a:r>
            <a:endParaRPr lang="ar-JO" sz="2400" b="1" dirty="0" smtClean="0">
              <a:solidFill>
                <a:srgbClr val="CC2700"/>
              </a:solidFill>
              <a:latin typeface="abo2sadam" panose="02000500040000020004" pitchFamily="2" charset="-78"/>
              <a:cs typeface="abo2sadam" panose="02000500040000020004" pitchFamily="2" charset="-78"/>
              <a:sym typeface="Wingdings" panose="05000000000000000000" pitchFamily="2" charset="2"/>
            </a:endParaRPr>
          </a:p>
          <a:p>
            <a:pPr algn="r" rtl="1">
              <a:lnSpc>
                <a:spcPct val="150000"/>
              </a:lnSpc>
            </a:pPr>
            <a:endParaRPr lang="ar-JO" sz="2400" b="1" dirty="0">
              <a:solidFill>
                <a:srgbClr val="2F1932"/>
              </a:solidFill>
              <a:latin typeface="abo2sadam" panose="02000500040000020004" pitchFamily="2" charset="-78"/>
              <a:cs typeface="abo2sadam" panose="02000500040000020004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196" y="1535958"/>
            <a:ext cx="1144150" cy="29716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46270" y="2466129"/>
            <a:ext cx="2509467" cy="2092772"/>
          </a:xfrm>
          <a:prstGeom prst="rect">
            <a:avLst/>
          </a:prstGeom>
        </p:spPr>
      </p:pic>
      <p:grpSp>
        <p:nvGrpSpPr>
          <p:cNvPr id="1742" name="Google Shape;1742;p64"/>
          <p:cNvGrpSpPr/>
          <p:nvPr/>
        </p:nvGrpSpPr>
        <p:grpSpPr>
          <a:xfrm rot="728172">
            <a:off x="-53490" y="4046551"/>
            <a:ext cx="1784276" cy="1783851"/>
            <a:chOff x="5448300" y="1526500"/>
            <a:chExt cx="1154925" cy="1154650"/>
          </a:xfrm>
        </p:grpSpPr>
        <p:sp>
          <p:nvSpPr>
            <p:cNvPr id="1743" name="Google Shape;1743;p64"/>
            <p:cNvSpPr/>
            <p:nvPr/>
          </p:nvSpPr>
          <p:spPr>
            <a:xfrm>
              <a:off x="5466750" y="1544975"/>
              <a:ext cx="1136475" cy="1136175"/>
            </a:xfrm>
            <a:custGeom>
              <a:avLst/>
              <a:gdLst/>
              <a:ahLst/>
              <a:cxnLst/>
              <a:rect l="l" t="t" r="r" b="b"/>
              <a:pathLst>
                <a:path w="45459" h="45447" extrusionOk="0">
                  <a:moveTo>
                    <a:pt x="4132" y="11370"/>
                  </a:moveTo>
                  <a:cubicBezTo>
                    <a:pt x="4882" y="11370"/>
                    <a:pt x="5501" y="11990"/>
                    <a:pt x="5501" y="12740"/>
                  </a:cubicBezTo>
                  <a:cubicBezTo>
                    <a:pt x="5501" y="13502"/>
                    <a:pt x="4882" y="14109"/>
                    <a:pt x="4132" y="14109"/>
                  </a:cubicBezTo>
                  <a:cubicBezTo>
                    <a:pt x="3370" y="14109"/>
                    <a:pt x="2762" y="13502"/>
                    <a:pt x="2762" y="12740"/>
                  </a:cubicBezTo>
                  <a:cubicBezTo>
                    <a:pt x="2762" y="11990"/>
                    <a:pt x="3370" y="11370"/>
                    <a:pt x="4132" y="11370"/>
                  </a:cubicBezTo>
                  <a:close/>
                  <a:moveTo>
                    <a:pt x="3334" y="29563"/>
                  </a:moveTo>
                  <a:cubicBezTo>
                    <a:pt x="4084" y="29563"/>
                    <a:pt x="4703" y="30170"/>
                    <a:pt x="4703" y="30932"/>
                  </a:cubicBezTo>
                  <a:cubicBezTo>
                    <a:pt x="4703" y="31694"/>
                    <a:pt x="4096" y="32302"/>
                    <a:pt x="3334" y="32302"/>
                  </a:cubicBezTo>
                  <a:cubicBezTo>
                    <a:pt x="2584" y="32302"/>
                    <a:pt x="1965" y="31694"/>
                    <a:pt x="1965" y="30932"/>
                  </a:cubicBezTo>
                  <a:cubicBezTo>
                    <a:pt x="1965" y="30170"/>
                    <a:pt x="2584" y="29563"/>
                    <a:pt x="3334" y="29563"/>
                  </a:cubicBezTo>
                  <a:close/>
                  <a:moveTo>
                    <a:pt x="1893" y="0"/>
                  </a:moveTo>
                  <a:lnTo>
                    <a:pt x="0" y="43565"/>
                  </a:lnTo>
                  <a:lnTo>
                    <a:pt x="43565" y="45446"/>
                  </a:lnTo>
                  <a:lnTo>
                    <a:pt x="45458" y="1893"/>
                  </a:lnTo>
                  <a:lnTo>
                    <a:pt x="1893" y="0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4" name="Google Shape;1744;p64"/>
            <p:cNvSpPr/>
            <p:nvPr/>
          </p:nvSpPr>
          <p:spPr>
            <a:xfrm>
              <a:off x="5448300" y="1526500"/>
              <a:ext cx="1136175" cy="1135875"/>
            </a:xfrm>
            <a:custGeom>
              <a:avLst/>
              <a:gdLst/>
              <a:ahLst/>
              <a:cxnLst/>
              <a:rect l="l" t="t" r="r" b="b"/>
              <a:pathLst>
                <a:path w="45447" h="45435" extrusionOk="0">
                  <a:moveTo>
                    <a:pt x="4120" y="11371"/>
                  </a:moveTo>
                  <a:cubicBezTo>
                    <a:pt x="4882" y="11371"/>
                    <a:pt x="5489" y="11978"/>
                    <a:pt x="5489" y="12740"/>
                  </a:cubicBezTo>
                  <a:cubicBezTo>
                    <a:pt x="5489" y="13502"/>
                    <a:pt x="4882" y="14110"/>
                    <a:pt x="4120" y="14110"/>
                  </a:cubicBezTo>
                  <a:cubicBezTo>
                    <a:pt x="3358" y="14110"/>
                    <a:pt x="2750" y="13491"/>
                    <a:pt x="2750" y="12740"/>
                  </a:cubicBezTo>
                  <a:cubicBezTo>
                    <a:pt x="2750" y="11978"/>
                    <a:pt x="3358" y="11371"/>
                    <a:pt x="4120" y="11371"/>
                  </a:cubicBezTo>
                  <a:close/>
                  <a:moveTo>
                    <a:pt x="3334" y="29552"/>
                  </a:moveTo>
                  <a:cubicBezTo>
                    <a:pt x="4072" y="29552"/>
                    <a:pt x="4703" y="30171"/>
                    <a:pt x="4703" y="30921"/>
                  </a:cubicBezTo>
                  <a:cubicBezTo>
                    <a:pt x="4703" y="31683"/>
                    <a:pt x="4096" y="32291"/>
                    <a:pt x="3334" y="32291"/>
                  </a:cubicBezTo>
                  <a:cubicBezTo>
                    <a:pt x="2572" y="32291"/>
                    <a:pt x="1965" y="31683"/>
                    <a:pt x="1965" y="30921"/>
                  </a:cubicBezTo>
                  <a:cubicBezTo>
                    <a:pt x="1965" y="30171"/>
                    <a:pt x="2572" y="29552"/>
                    <a:pt x="3334" y="29552"/>
                  </a:cubicBezTo>
                  <a:close/>
                  <a:moveTo>
                    <a:pt x="1893" y="1"/>
                  </a:moveTo>
                  <a:lnTo>
                    <a:pt x="0" y="43566"/>
                  </a:lnTo>
                  <a:lnTo>
                    <a:pt x="43565" y="45435"/>
                  </a:lnTo>
                  <a:lnTo>
                    <a:pt x="45446" y="1882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5" name="Google Shape;1745;p64"/>
            <p:cNvSpPr/>
            <p:nvPr/>
          </p:nvSpPr>
          <p:spPr>
            <a:xfrm>
              <a:off x="5448300" y="1526800"/>
              <a:ext cx="185750" cy="1094800"/>
            </a:xfrm>
            <a:custGeom>
              <a:avLst/>
              <a:gdLst/>
              <a:ahLst/>
              <a:cxnLst/>
              <a:rect l="l" t="t" r="r" b="b"/>
              <a:pathLst>
                <a:path w="7430" h="43792" extrusionOk="0">
                  <a:moveTo>
                    <a:pt x="4120" y="11359"/>
                  </a:moveTo>
                  <a:cubicBezTo>
                    <a:pt x="4882" y="11359"/>
                    <a:pt x="5489" y="11966"/>
                    <a:pt x="5489" y="12728"/>
                  </a:cubicBezTo>
                  <a:cubicBezTo>
                    <a:pt x="5489" y="13490"/>
                    <a:pt x="4882" y="14098"/>
                    <a:pt x="4120" y="14098"/>
                  </a:cubicBezTo>
                  <a:cubicBezTo>
                    <a:pt x="3358" y="14098"/>
                    <a:pt x="2750" y="13479"/>
                    <a:pt x="2750" y="12728"/>
                  </a:cubicBezTo>
                  <a:cubicBezTo>
                    <a:pt x="2750" y="11966"/>
                    <a:pt x="3358" y="11359"/>
                    <a:pt x="4120" y="11359"/>
                  </a:cubicBezTo>
                  <a:close/>
                  <a:moveTo>
                    <a:pt x="3334" y="29540"/>
                  </a:moveTo>
                  <a:cubicBezTo>
                    <a:pt x="4072" y="29540"/>
                    <a:pt x="4703" y="30159"/>
                    <a:pt x="4703" y="30909"/>
                  </a:cubicBezTo>
                  <a:cubicBezTo>
                    <a:pt x="4703" y="31671"/>
                    <a:pt x="4096" y="32279"/>
                    <a:pt x="3334" y="32279"/>
                  </a:cubicBezTo>
                  <a:cubicBezTo>
                    <a:pt x="2572" y="32279"/>
                    <a:pt x="1965" y="31671"/>
                    <a:pt x="1965" y="30909"/>
                  </a:cubicBezTo>
                  <a:cubicBezTo>
                    <a:pt x="1965" y="30159"/>
                    <a:pt x="2572" y="29540"/>
                    <a:pt x="3334" y="29540"/>
                  </a:cubicBezTo>
                  <a:close/>
                  <a:moveTo>
                    <a:pt x="1893" y="1"/>
                  </a:moveTo>
                  <a:lnTo>
                    <a:pt x="0" y="43554"/>
                  </a:lnTo>
                  <a:lnTo>
                    <a:pt x="5536" y="43792"/>
                  </a:lnTo>
                  <a:lnTo>
                    <a:pt x="7430" y="239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rgbClr val="AD91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129948" y="2048401"/>
            <a:ext cx="1439266" cy="2743436"/>
            <a:chOff x="733038" y="1413479"/>
            <a:chExt cx="1439266" cy="2743436"/>
          </a:xfrm>
        </p:grpSpPr>
        <p:sp>
          <p:nvSpPr>
            <p:cNvPr id="33" name="Google Shape;925;p36"/>
            <p:cNvSpPr/>
            <p:nvPr/>
          </p:nvSpPr>
          <p:spPr>
            <a:xfrm>
              <a:off x="1191798" y="3709552"/>
              <a:ext cx="120362" cy="210864"/>
            </a:xfrm>
            <a:custGeom>
              <a:avLst/>
              <a:gdLst/>
              <a:ahLst/>
              <a:cxnLst/>
              <a:rect l="l" t="t" r="r" b="b"/>
              <a:pathLst>
                <a:path w="3390" h="5939" extrusionOk="0">
                  <a:moveTo>
                    <a:pt x="3389" y="1"/>
                  </a:moveTo>
                  <a:lnTo>
                    <a:pt x="0" y="444"/>
                  </a:lnTo>
                  <a:lnTo>
                    <a:pt x="0" y="5606"/>
                  </a:lnTo>
                  <a:cubicBezTo>
                    <a:pt x="428" y="5835"/>
                    <a:pt x="892" y="5939"/>
                    <a:pt x="1372" y="5939"/>
                  </a:cubicBezTo>
                  <a:cubicBezTo>
                    <a:pt x="1888" y="5939"/>
                    <a:pt x="2421" y="5819"/>
                    <a:pt x="2946" y="5606"/>
                  </a:cubicBezTo>
                  <a:lnTo>
                    <a:pt x="3389" y="1"/>
                  </a:lnTo>
                  <a:close/>
                </a:path>
              </a:pathLst>
            </a:custGeom>
            <a:solidFill>
              <a:srgbClr val="FFAA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926;p36"/>
            <p:cNvSpPr/>
            <p:nvPr/>
          </p:nvSpPr>
          <p:spPr>
            <a:xfrm>
              <a:off x="1548232" y="3594871"/>
              <a:ext cx="136091" cy="231635"/>
            </a:xfrm>
            <a:custGeom>
              <a:avLst/>
              <a:gdLst/>
              <a:ahLst/>
              <a:cxnLst/>
              <a:rect l="l" t="t" r="r" b="b"/>
              <a:pathLst>
                <a:path w="3833" h="6524" extrusionOk="0">
                  <a:moveTo>
                    <a:pt x="1" y="0"/>
                  </a:moveTo>
                  <a:lnTo>
                    <a:pt x="286" y="5479"/>
                  </a:lnTo>
                  <a:cubicBezTo>
                    <a:pt x="630" y="6227"/>
                    <a:pt x="1109" y="6523"/>
                    <a:pt x="1675" y="6523"/>
                  </a:cubicBezTo>
                  <a:cubicBezTo>
                    <a:pt x="2307" y="6523"/>
                    <a:pt x="3048" y="6155"/>
                    <a:pt x="3833" y="5637"/>
                  </a:cubicBezTo>
                  <a:lnTo>
                    <a:pt x="3547" y="0"/>
                  </a:lnTo>
                  <a:close/>
                </a:path>
              </a:pathLst>
            </a:custGeom>
            <a:solidFill>
              <a:srgbClr val="FFAA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927;p36"/>
            <p:cNvSpPr/>
            <p:nvPr/>
          </p:nvSpPr>
          <p:spPr>
            <a:xfrm>
              <a:off x="1164814" y="3934441"/>
              <a:ext cx="254145" cy="222474"/>
            </a:xfrm>
            <a:custGeom>
              <a:avLst/>
              <a:gdLst/>
              <a:ahLst/>
              <a:cxnLst/>
              <a:rect l="l" t="t" r="r" b="b"/>
              <a:pathLst>
                <a:path w="7158" h="6266" extrusionOk="0">
                  <a:moveTo>
                    <a:pt x="190" y="0"/>
                  </a:moveTo>
                  <a:cubicBezTo>
                    <a:pt x="190" y="0"/>
                    <a:pt x="0" y="792"/>
                    <a:pt x="190" y="1299"/>
                  </a:cubicBezTo>
                  <a:cubicBezTo>
                    <a:pt x="285" y="1552"/>
                    <a:pt x="729" y="2059"/>
                    <a:pt x="1014" y="2502"/>
                  </a:cubicBezTo>
                  <a:cubicBezTo>
                    <a:pt x="1331" y="3009"/>
                    <a:pt x="1236" y="3611"/>
                    <a:pt x="1299" y="4244"/>
                  </a:cubicBezTo>
                  <a:cubicBezTo>
                    <a:pt x="1362" y="4877"/>
                    <a:pt x="1679" y="5352"/>
                    <a:pt x="2344" y="5764"/>
                  </a:cubicBezTo>
                  <a:cubicBezTo>
                    <a:pt x="2884" y="6099"/>
                    <a:pt x="3634" y="6266"/>
                    <a:pt x="4490" y="6266"/>
                  </a:cubicBezTo>
                  <a:cubicBezTo>
                    <a:pt x="4688" y="6266"/>
                    <a:pt x="4891" y="6257"/>
                    <a:pt x="5099" y="6239"/>
                  </a:cubicBezTo>
                  <a:cubicBezTo>
                    <a:pt x="6271" y="6144"/>
                    <a:pt x="6936" y="5606"/>
                    <a:pt x="7031" y="5447"/>
                  </a:cubicBezTo>
                  <a:cubicBezTo>
                    <a:pt x="7126" y="5257"/>
                    <a:pt x="7158" y="4656"/>
                    <a:pt x="7063" y="4561"/>
                  </a:cubicBezTo>
                  <a:lnTo>
                    <a:pt x="190" y="0"/>
                  </a:lnTo>
                  <a:close/>
                </a:path>
              </a:pathLst>
            </a:custGeom>
            <a:solidFill>
              <a:srgbClr val="223A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928;p36"/>
            <p:cNvSpPr/>
            <p:nvPr/>
          </p:nvSpPr>
          <p:spPr>
            <a:xfrm>
              <a:off x="1164814" y="3853987"/>
              <a:ext cx="253009" cy="281022"/>
            </a:xfrm>
            <a:custGeom>
              <a:avLst/>
              <a:gdLst/>
              <a:ahLst/>
              <a:cxnLst/>
              <a:rect l="l" t="t" r="r" b="b"/>
              <a:pathLst>
                <a:path w="7126" h="7915" extrusionOk="0">
                  <a:moveTo>
                    <a:pt x="3353" y="1"/>
                  </a:moveTo>
                  <a:cubicBezTo>
                    <a:pt x="2846" y="1"/>
                    <a:pt x="2352" y="99"/>
                    <a:pt x="1837" y="176"/>
                  </a:cubicBezTo>
                  <a:cubicBezTo>
                    <a:pt x="1742" y="208"/>
                    <a:pt x="1616" y="240"/>
                    <a:pt x="1552" y="303"/>
                  </a:cubicBezTo>
                  <a:cubicBezTo>
                    <a:pt x="1489" y="398"/>
                    <a:pt x="1489" y="493"/>
                    <a:pt x="1489" y="588"/>
                  </a:cubicBezTo>
                  <a:cubicBezTo>
                    <a:pt x="1489" y="936"/>
                    <a:pt x="1457" y="1253"/>
                    <a:pt x="1457" y="1601"/>
                  </a:cubicBezTo>
                  <a:cubicBezTo>
                    <a:pt x="1267" y="1506"/>
                    <a:pt x="1140" y="1348"/>
                    <a:pt x="1077" y="1158"/>
                  </a:cubicBezTo>
                  <a:cubicBezTo>
                    <a:pt x="1014" y="1031"/>
                    <a:pt x="950" y="936"/>
                    <a:pt x="919" y="810"/>
                  </a:cubicBezTo>
                  <a:cubicBezTo>
                    <a:pt x="887" y="683"/>
                    <a:pt x="855" y="620"/>
                    <a:pt x="792" y="525"/>
                  </a:cubicBezTo>
                  <a:cubicBezTo>
                    <a:pt x="760" y="430"/>
                    <a:pt x="760" y="335"/>
                    <a:pt x="760" y="240"/>
                  </a:cubicBezTo>
                  <a:cubicBezTo>
                    <a:pt x="756" y="239"/>
                    <a:pt x="751" y="238"/>
                    <a:pt x="746" y="238"/>
                  </a:cubicBezTo>
                  <a:cubicBezTo>
                    <a:pt x="593" y="238"/>
                    <a:pt x="440" y="729"/>
                    <a:pt x="317" y="1190"/>
                  </a:cubicBezTo>
                  <a:cubicBezTo>
                    <a:pt x="190" y="1728"/>
                    <a:pt x="0" y="2330"/>
                    <a:pt x="222" y="2868"/>
                  </a:cubicBezTo>
                  <a:cubicBezTo>
                    <a:pt x="349" y="3185"/>
                    <a:pt x="570" y="3438"/>
                    <a:pt x="760" y="3723"/>
                  </a:cubicBezTo>
                  <a:cubicBezTo>
                    <a:pt x="1077" y="4166"/>
                    <a:pt x="1362" y="4673"/>
                    <a:pt x="1426" y="5243"/>
                  </a:cubicBezTo>
                  <a:cubicBezTo>
                    <a:pt x="1457" y="5497"/>
                    <a:pt x="1457" y="5750"/>
                    <a:pt x="1489" y="5972"/>
                  </a:cubicBezTo>
                  <a:cubicBezTo>
                    <a:pt x="1616" y="6827"/>
                    <a:pt x="2249" y="7492"/>
                    <a:pt x="3072" y="7713"/>
                  </a:cubicBezTo>
                  <a:cubicBezTo>
                    <a:pt x="3559" y="7850"/>
                    <a:pt x="4058" y="7914"/>
                    <a:pt x="4546" y="7914"/>
                  </a:cubicBezTo>
                  <a:cubicBezTo>
                    <a:pt x="4853" y="7914"/>
                    <a:pt x="5155" y="7889"/>
                    <a:pt x="5447" y="7840"/>
                  </a:cubicBezTo>
                  <a:cubicBezTo>
                    <a:pt x="6176" y="7713"/>
                    <a:pt x="7126" y="7397"/>
                    <a:pt x="7094" y="6542"/>
                  </a:cubicBezTo>
                  <a:cubicBezTo>
                    <a:pt x="7063" y="6003"/>
                    <a:pt x="6746" y="5560"/>
                    <a:pt x="6398" y="5180"/>
                  </a:cubicBezTo>
                  <a:cubicBezTo>
                    <a:pt x="6049" y="4768"/>
                    <a:pt x="5638" y="4451"/>
                    <a:pt x="5289" y="4040"/>
                  </a:cubicBezTo>
                  <a:cubicBezTo>
                    <a:pt x="5131" y="3850"/>
                    <a:pt x="4972" y="3628"/>
                    <a:pt x="4814" y="3406"/>
                  </a:cubicBezTo>
                  <a:cubicBezTo>
                    <a:pt x="4561" y="2963"/>
                    <a:pt x="4307" y="2488"/>
                    <a:pt x="4149" y="1981"/>
                  </a:cubicBezTo>
                  <a:cubicBezTo>
                    <a:pt x="4086" y="1760"/>
                    <a:pt x="4022" y="1538"/>
                    <a:pt x="4022" y="1285"/>
                  </a:cubicBezTo>
                  <a:cubicBezTo>
                    <a:pt x="3991" y="1000"/>
                    <a:pt x="3991" y="683"/>
                    <a:pt x="3991" y="366"/>
                  </a:cubicBezTo>
                  <a:cubicBezTo>
                    <a:pt x="3991" y="303"/>
                    <a:pt x="3991" y="208"/>
                    <a:pt x="3959" y="145"/>
                  </a:cubicBezTo>
                  <a:cubicBezTo>
                    <a:pt x="3896" y="50"/>
                    <a:pt x="3801" y="50"/>
                    <a:pt x="3706" y="18"/>
                  </a:cubicBezTo>
                  <a:cubicBezTo>
                    <a:pt x="3587" y="6"/>
                    <a:pt x="3470" y="1"/>
                    <a:pt x="3353" y="1"/>
                  </a:cubicBezTo>
                  <a:close/>
                </a:path>
              </a:pathLst>
            </a:custGeom>
            <a:solidFill>
              <a:srgbClr val="223A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929;p36"/>
            <p:cNvSpPr/>
            <p:nvPr/>
          </p:nvSpPr>
          <p:spPr>
            <a:xfrm>
              <a:off x="1233410" y="3956383"/>
              <a:ext cx="110208" cy="33623"/>
            </a:xfrm>
            <a:custGeom>
              <a:avLst/>
              <a:gdLst/>
              <a:ahLst/>
              <a:cxnLst/>
              <a:rect l="l" t="t" r="r" b="b"/>
              <a:pathLst>
                <a:path w="3104" h="947" extrusionOk="0">
                  <a:moveTo>
                    <a:pt x="1828" y="1"/>
                  </a:moveTo>
                  <a:cubicBezTo>
                    <a:pt x="1702" y="1"/>
                    <a:pt x="1557" y="5"/>
                    <a:pt x="1394" y="16"/>
                  </a:cubicBezTo>
                  <a:cubicBezTo>
                    <a:pt x="824" y="47"/>
                    <a:pt x="380" y="301"/>
                    <a:pt x="127" y="491"/>
                  </a:cubicBezTo>
                  <a:cubicBezTo>
                    <a:pt x="0" y="586"/>
                    <a:pt x="0" y="744"/>
                    <a:pt x="95" y="871"/>
                  </a:cubicBezTo>
                  <a:cubicBezTo>
                    <a:pt x="148" y="923"/>
                    <a:pt x="209" y="947"/>
                    <a:pt x="276" y="947"/>
                  </a:cubicBezTo>
                  <a:cubicBezTo>
                    <a:pt x="330" y="947"/>
                    <a:pt x="387" y="931"/>
                    <a:pt x="444" y="902"/>
                  </a:cubicBezTo>
                  <a:cubicBezTo>
                    <a:pt x="665" y="712"/>
                    <a:pt x="1077" y="554"/>
                    <a:pt x="1552" y="491"/>
                  </a:cubicBezTo>
                  <a:cubicBezTo>
                    <a:pt x="1665" y="482"/>
                    <a:pt x="1802" y="476"/>
                    <a:pt x="1947" y="476"/>
                  </a:cubicBezTo>
                  <a:cubicBezTo>
                    <a:pt x="2332" y="476"/>
                    <a:pt x="2779" y="520"/>
                    <a:pt x="3009" y="681"/>
                  </a:cubicBezTo>
                  <a:cubicBezTo>
                    <a:pt x="3104" y="396"/>
                    <a:pt x="2660" y="111"/>
                    <a:pt x="2660" y="111"/>
                  </a:cubicBezTo>
                  <a:cubicBezTo>
                    <a:pt x="2660" y="111"/>
                    <a:pt x="2462" y="1"/>
                    <a:pt x="1828" y="1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930;p36"/>
            <p:cNvSpPr/>
            <p:nvPr/>
          </p:nvSpPr>
          <p:spPr>
            <a:xfrm>
              <a:off x="1254748" y="3989083"/>
              <a:ext cx="112480" cy="34653"/>
            </a:xfrm>
            <a:custGeom>
              <a:avLst/>
              <a:gdLst/>
              <a:ahLst/>
              <a:cxnLst/>
              <a:rect l="l" t="t" r="r" b="b"/>
              <a:pathLst>
                <a:path w="3168" h="976" extrusionOk="0">
                  <a:moveTo>
                    <a:pt x="1815" y="0"/>
                  </a:moveTo>
                  <a:cubicBezTo>
                    <a:pt x="1700" y="0"/>
                    <a:pt x="1571" y="4"/>
                    <a:pt x="1426" y="13"/>
                  </a:cubicBezTo>
                  <a:cubicBezTo>
                    <a:pt x="856" y="45"/>
                    <a:pt x="381" y="361"/>
                    <a:pt x="128" y="520"/>
                  </a:cubicBezTo>
                  <a:cubicBezTo>
                    <a:pt x="1" y="615"/>
                    <a:pt x="1" y="805"/>
                    <a:pt x="128" y="900"/>
                  </a:cubicBezTo>
                  <a:cubicBezTo>
                    <a:pt x="162" y="952"/>
                    <a:pt x="226" y="976"/>
                    <a:pt x="292" y="976"/>
                  </a:cubicBezTo>
                  <a:cubicBezTo>
                    <a:pt x="346" y="976"/>
                    <a:pt x="402" y="960"/>
                    <a:pt x="444" y="932"/>
                  </a:cubicBezTo>
                  <a:cubicBezTo>
                    <a:pt x="666" y="741"/>
                    <a:pt x="1046" y="551"/>
                    <a:pt x="1553" y="520"/>
                  </a:cubicBezTo>
                  <a:cubicBezTo>
                    <a:pt x="1713" y="495"/>
                    <a:pt x="1932" y="475"/>
                    <a:pt x="2163" y="475"/>
                  </a:cubicBezTo>
                  <a:cubicBezTo>
                    <a:pt x="2525" y="475"/>
                    <a:pt x="2917" y="524"/>
                    <a:pt x="3168" y="678"/>
                  </a:cubicBezTo>
                  <a:cubicBezTo>
                    <a:pt x="3105" y="298"/>
                    <a:pt x="2693" y="140"/>
                    <a:pt x="2693" y="140"/>
                  </a:cubicBezTo>
                  <a:cubicBezTo>
                    <a:pt x="2693" y="140"/>
                    <a:pt x="2507" y="0"/>
                    <a:pt x="1815" y="0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931;p36"/>
            <p:cNvSpPr/>
            <p:nvPr/>
          </p:nvSpPr>
          <p:spPr>
            <a:xfrm>
              <a:off x="1219918" y="3922298"/>
              <a:ext cx="103462" cy="31280"/>
            </a:xfrm>
            <a:custGeom>
              <a:avLst/>
              <a:gdLst/>
              <a:ahLst/>
              <a:cxnLst/>
              <a:rect l="l" t="t" r="r" b="b"/>
              <a:pathLst>
                <a:path w="2914" h="881" extrusionOk="0">
                  <a:moveTo>
                    <a:pt x="1854" y="1"/>
                  </a:moveTo>
                  <a:cubicBezTo>
                    <a:pt x="1723" y="1"/>
                    <a:pt x="1572" y="9"/>
                    <a:pt x="1394" y="26"/>
                  </a:cubicBezTo>
                  <a:cubicBezTo>
                    <a:pt x="824" y="89"/>
                    <a:pt x="380" y="342"/>
                    <a:pt x="127" y="469"/>
                  </a:cubicBezTo>
                  <a:cubicBezTo>
                    <a:pt x="32" y="532"/>
                    <a:pt x="0" y="659"/>
                    <a:pt x="32" y="754"/>
                  </a:cubicBezTo>
                  <a:cubicBezTo>
                    <a:pt x="74" y="838"/>
                    <a:pt x="159" y="881"/>
                    <a:pt x="248" y="881"/>
                  </a:cubicBezTo>
                  <a:cubicBezTo>
                    <a:pt x="292" y="881"/>
                    <a:pt x="338" y="870"/>
                    <a:pt x="380" y="849"/>
                  </a:cubicBezTo>
                  <a:cubicBezTo>
                    <a:pt x="475" y="817"/>
                    <a:pt x="570" y="754"/>
                    <a:pt x="634" y="722"/>
                  </a:cubicBezTo>
                  <a:cubicBezTo>
                    <a:pt x="982" y="564"/>
                    <a:pt x="1394" y="437"/>
                    <a:pt x="1710" y="437"/>
                  </a:cubicBezTo>
                  <a:cubicBezTo>
                    <a:pt x="1792" y="432"/>
                    <a:pt x="1871" y="429"/>
                    <a:pt x="1946" y="429"/>
                  </a:cubicBezTo>
                  <a:cubicBezTo>
                    <a:pt x="2311" y="429"/>
                    <a:pt x="2603" y="491"/>
                    <a:pt x="2787" y="596"/>
                  </a:cubicBezTo>
                  <a:cubicBezTo>
                    <a:pt x="2914" y="501"/>
                    <a:pt x="2787" y="247"/>
                    <a:pt x="2629" y="152"/>
                  </a:cubicBezTo>
                  <a:cubicBezTo>
                    <a:pt x="2420" y="60"/>
                    <a:pt x="2211" y="1"/>
                    <a:pt x="1854" y="1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932;p36"/>
            <p:cNvSpPr/>
            <p:nvPr/>
          </p:nvSpPr>
          <p:spPr>
            <a:xfrm>
              <a:off x="1519012" y="3848981"/>
              <a:ext cx="375572" cy="125155"/>
            </a:xfrm>
            <a:custGeom>
              <a:avLst/>
              <a:gdLst/>
              <a:ahLst/>
              <a:cxnLst/>
              <a:rect l="l" t="t" r="r" b="b"/>
              <a:pathLst>
                <a:path w="10578" h="3525" extrusionOk="0">
                  <a:moveTo>
                    <a:pt x="222" y="0"/>
                  </a:moveTo>
                  <a:cubicBezTo>
                    <a:pt x="222" y="0"/>
                    <a:pt x="0" y="634"/>
                    <a:pt x="190" y="1014"/>
                  </a:cubicBezTo>
                  <a:cubicBezTo>
                    <a:pt x="349" y="1362"/>
                    <a:pt x="1394" y="1774"/>
                    <a:pt x="2185" y="1806"/>
                  </a:cubicBezTo>
                  <a:cubicBezTo>
                    <a:pt x="2977" y="1869"/>
                    <a:pt x="3642" y="1932"/>
                    <a:pt x="4244" y="2344"/>
                  </a:cubicBezTo>
                  <a:cubicBezTo>
                    <a:pt x="4846" y="2756"/>
                    <a:pt x="5954" y="3389"/>
                    <a:pt x="7569" y="3516"/>
                  </a:cubicBezTo>
                  <a:cubicBezTo>
                    <a:pt x="7673" y="3522"/>
                    <a:pt x="7776" y="3525"/>
                    <a:pt x="7877" y="3525"/>
                  </a:cubicBezTo>
                  <a:cubicBezTo>
                    <a:pt x="9306" y="3525"/>
                    <a:pt x="10362" y="2931"/>
                    <a:pt x="10451" y="2724"/>
                  </a:cubicBezTo>
                  <a:cubicBezTo>
                    <a:pt x="10578" y="2471"/>
                    <a:pt x="10578" y="2122"/>
                    <a:pt x="10514" y="1932"/>
                  </a:cubicBezTo>
                  <a:lnTo>
                    <a:pt x="222" y="0"/>
                  </a:lnTo>
                  <a:close/>
                </a:path>
              </a:pathLst>
            </a:custGeom>
            <a:solidFill>
              <a:srgbClr val="223A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933;p36"/>
            <p:cNvSpPr/>
            <p:nvPr/>
          </p:nvSpPr>
          <p:spPr>
            <a:xfrm>
              <a:off x="1519012" y="3733092"/>
              <a:ext cx="383454" cy="219918"/>
            </a:xfrm>
            <a:custGeom>
              <a:avLst/>
              <a:gdLst/>
              <a:ahLst/>
              <a:cxnLst/>
              <a:rect l="l" t="t" r="r" b="b"/>
              <a:pathLst>
                <a:path w="10800" h="6194" extrusionOk="0">
                  <a:moveTo>
                    <a:pt x="995" y="0"/>
                  </a:moveTo>
                  <a:cubicBezTo>
                    <a:pt x="757" y="0"/>
                    <a:pt x="691" y="1163"/>
                    <a:pt x="475" y="1934"/>
                  </a:cubicBezTo>
                  <a:cubicBezTo>
                    <a:pt x="254" y="2663"/>
                    <a:pt x="0" y="3486"/>
                    <a:pt x="190" y="3740"/>
                  </a:cubicBezTo>
                  <a:cubicBezTo>
                    <a:pt x="697" y="4341"/>
                    <a:pt x="2154" y="4563"/>
                    <a:pt x="2945" y="4595"/>
                  </a:cubicBezTo>
                  <a:cubicBezTo>
                    <a:pt x="4149" y="4690"/>
                    <a:pt x="5194" y="5703"/>
                    <a:pt x="6112" y="5956"/>
                  </a:cubicBezTo>
                  <a:cubicBezTo>
                    <a:pt x="6687" y="6127"/>
                    <a:pt x="7255" y="6193"/>
                    <a:pt x="7779" y="6193"/>
                  </a:cubicBezTo>
                  <a:cubicBezTo>
                    <a:pt x="8812" y="6193"/>
                    <a:pt x="9672" y="5934"/>
                    <a:pt x="10071" y="5703"/>
                  </a:cubicBezTo>
                  <a:cubicBezTo>
                    <a:pt x="10799" y="5260"/>
                    <a:pt x="10704" y="4215"/>
                    <a:pt x="10071" y="3771"/>
                  </a:cubicBezTo>
                  <a:cubicBezTo>
                    <a:pt x="9659" y="3486"/>
                    <a:pt x="8931" y="3328"/>
                    <a:pt x="8361" y="3074"/>
                  </a:cubicBezTo>
                  <a:cubicBezTo>
                    <a:pt x="7822" y="2853"/>
                    <a:pt x="7316" y="2631"/>
                    <a:pt x="6777" y="2346"/>
                  </a:cubicBezTo>
                  <a:cubicBezTo>
                    <a:pt x="6334" y="2093"/>
                    <a:pt x="5891" y="1839"/>
                    <a:pt x="5511" y="1523"/>
                  </a:cubicBezTo>
                  <a:cubicBezTo>
                    <a:pt x="5352" y="1396"/>
                    <a:pt x="5131" y="1238"/>
                    <a:pt x="5067" y="1048"/>
                  </a:cubicBezTo>
                  <a:cubicBezTo>
                    <a:pt x="4972" y="858"/>
                    <a:pt x="4941" y="573"/>
                    <a:pt x="4877" y="351"/>
                  </a:cubicBezTo>
                  <a:cubicBezTo>
                    <a:pt x="4846" y="256"/>
                    <a:pt x="4814" y="129"/>
                    <a:pt x="4719" y="98"/>
                  </a:cubicBezTo>
                  <a:cubicBezTo>
                    <a:pt x="4687" y="87"/>
                    <a:pt x="4659" y="84"/>
                    <a:pt x="4632" y="84"/>
                  </a:cubicBezTo>
                  <a:cubicBezTo>
                    <a:pt x="4578" y="84"/>
                    <a:pt x="4529" y="98"/>
                    <a:pt x="4466" y="98"/>
                  </a:cubicBezTo>
                  <a:lnTo>
                    <a:pt x="4054" y="256"/>
                  </a:lnTo>
                  <a:cubicBezTo>
                    <a:pt x="3895" y="319"/>
                    <a:pt x="3705" y="383"/>
                    <a:pt x="3515" y="446"/>
                  </a:cubicBezTo>
                  <a:cubicBezTo>
                    <a:pt x="3325" y="541"/>
                    <a:pt x="3104" y="636"/>
                    <a:pt x="2977" y="826"/>
                  </a:cubicBezTo>
                  <a:cubicBezTo>
                    <a:pt x="2819" y="1111"/>
                    <a:pt x="2945" y="1523"/>
                    <a:pt x="2724" y="1744"/>
                  </a:cubicBezTo>
                  <a:cubicBezTo>
                    <a:pt x="2640" y="1828"/>
                    <a:pt x="2521" y="1867"/>
                    <a:pt x="2400" y="1867"/>
                  </a:cubicBezTo>
                  <a:cubicBezTo>
                    <a:pt x="2291" y="1867"/>
                    <a:pt x="2180" y="1836"/>
                    <a:pt x="2090" y="1776"/>
                  </a:cubicBezTo>
                  <a:cubicBezTo>
                    <a:pt x="1900" y="1681"/>
                    <a:pt x="1774" y="1459"/>
                    <a:pt x="1679" y="1269"/>
                  </a:cubicBezTo>
                  <a:cubicBezTo>
                    <a:pt x="1584" y="1048"/>
                    <a:pt x="1520" y="826"/>
                    <a:pt x="1394" y="636"/>
                  </a:cubicBezTo>
                  <a:cubicBezTo>
                    <a:pt x="1267" y="414"/>
                    <a:pt x="1045" y="256"/>
                    <a:pt x="1014" y="3"/>
                  </a:cubicBezTo>
                  <a:cubicBezTo>
                    <a:pt x="1007" y="1"/>
                    <a:pt x="1001" y="0"/>
                    <a:pt x="995" y="0"/>
                  </a:cubicBezTo>
                  <a:close/>
                </a:path>
              </a:pathLst>
            </a:custGeom>
            <a:solidFill>
              <a:srgbClr val="223A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934;p36"/>
            <p:cNvSpPr/>
            <p:nvPr/>
          </p:nvSpPr>
          <p:spPr>
            <a:xfrm>
              <a:off x="1659541" y="3786811"/>
              <a:ext cx="75377" cy="37564"/>
            </a:xfrm>
            <a:custGeom>
              <a:avLst/>
              <a:gdLst/>
              <a:ahLst/>
              <a:cxnLst/>
              <a:rect l="l" t="t" r="r" b="b"/>
              <a:pathLst>
                <a:path w="2123" h="1058" extrusionOk="0">
                  <a:moveTo>
                    <a:pt x="1415" y="1"/>
                  </a:moveTo>
                  <a:cubicBezTo>
                    <a:pt x="1060" y="1"/>
                    <a:pt x="532" y="261"/>
                    <a:pt x="159" y="548"/>
                  </a:cubicBezTo>
                  <a:cubicBezTo>
                    <a:pt x="1" y="675"/>
                    <a:pt x="32" y="928"/>
                    <a:pt x="222" y="1023"/>
                  </a:cubicBezTo>
                  <a:cubicBezTo>
                    <a:pt x="259" y="1047"/>
                    <a:pt x="300" y="1058"/>
                    <a:pt x="342" y="1058"/>
                  </a:cubicBezTo>
                  <a:cubicBezTo>
                    <a:pt x="410" y="1058"/>
                    <a:pt x="480" y="1031"/>
                    <a:pt x="539" y="991"/>
                  </a:cubicBezTo>
                  <a:cubicBezTo>
                    <a:pt x="775" y="785"/>
                    <a:pt x="1284" y="415"/>
                    <a:pt x="1966" y="415"/>
                  </a:cubicBezTo>
                  <a:cubicBezTo>
                    <a:pt x="2017" y="415"/>
                    <a:pt x="2069" y="417"/>
                    <a:pt x="2123" y="421"/>
                  </a:cubicBezTo>
                  <a:cubicBezTo>
                    <a:pt x="2123" y="421"/>
                    <a:pt x="1996" y="105"/>
                    <a:pt x="1521" y="10"/>
                  </a:cubicBezTo>
                  <a:cubicBezTo>
                    <a:pt x="1488" y="4"/>
                    <a:pt x="1452" y="1"/>
                    <a:pt x="1415" y="1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935;p36"/>
            <p:cNvSpPr/>
            <p:nvPr/>
          </p:nvSpPr>
          <p:spPr>
            <a:xfrm>
              <a:off x="1691034" y="3810742"/>
              <a:ext cx="82123" cy="37600"/>
            </a:xfrm>
            <a:custGeom>
              <a:avLst/>
              <a:gdLst/>
              <a:ahLst/>
              <a:cxnLst/>
              <a:rect l="l" t="t" r="r" b="b"/>
              <a:pathLst>
                <a:path w="2313" h="1059" extrusionOk="0">
                  <a:moveTo>
                    <a:pt x="1647" y="1"/>
                  </a:moveTo>
                  <a:cubicBezTo>
                    <a:pt x="1647" y="1"/>
                    <a:pt x="697" y="32"/>
                    <a:pt x="127" y="571"/>
                  </a:cubicBezTo>
                  <a:cubicBezTo>
                    <a:pt x="1" y="697"/>
                    <a:pt x="1" y="919"/>
                    <a:pt x="191" y="1014"/>
                  </a:cubicBezTo>
                  <a:cubicBezTo>
                    <a:pt x="233" y="1043"/>
                    <a:pt x="282" y="1058"/>
                    <a:pt x="332" y="1058"/>
                  </a:cubicBezTo>
                  <a:cubicBezTo>
                    <a:pt x="393" y="1058"/>
                    <a:pt x="455" y="1035"/>
                    <a:pt x="507" y="982"/>
                  </a:cubicBezTo>
                  <a:cubicBezTo>
                    <a:pt x="745" y="774"/>
                    <a:pt x="1206" y="343"/>
                    <a:pt x="2125" y="343"/>
                  </a:cubicBezTo>
                  <a:cubicBezTo>
                    <a:pt x="2186" y="343"/>
                    <a:pt x="2248" y="345"/>
                    <a:pt x="2312" y="349"/>
                  </a:cubicBezTo>
                  <a:cubicBezTo>
                    <a:pt x="2312" y="349"/>
                    <a:pt x="2091" y="1"/>
                    <a:pt x="1647" y="1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936;p36"/>
            <p:cNvSpPr/>
            <p:nvPr/>
          </p:nvSpPr>
          <p:spPr>
            <a:xfrm>
              <a:off x="1734882" y="3830979"/>
              <a:ext cx="80987" cy="38381"/>
            </a:xfrm>
            <a:custGeom>
              <a:avLst/>
              <a:gdLst/>
              <a:ahLst/>
              <a:cxnLst/>
              <a:rect l="l" t="t" r="r" b="b"/>
              <a:pathLst>
                <a:path w="2281" h="1081" extrusionOk="0">
                  <a:moveTo>
                    <a:pt x="1584" y="1"/>
                  </a:moveTo>
                  <a:cubicBezTo>
                    <a:pt x="1584" y="1"/>
                    <a:pt x="729" y="32"/>
                    <a:pt x="159" y="571"/>
                  </a:cubicBezTo>
                  <a:cubicBezTo>
                    <a:pt x="1" y="729"/>
                    <a:pt x="32" y="951"/>
                    <a:pt x="191" y="1046"/>
                  </a:cubicBezTo>
                  <a:cubicBezTo>
                    <a:pt x="227" y="1070"/>
                    <a:pt x="268" y="1080"/>
                    <a:pt x="310" y="1080"/>
                  </a:cubicBezTo>
                  <a:cubicBezTo>
                    <a:pt x="378" y="1080"/>
                    <a:pt x="449" y="1053"/>
                    <a:pt x="507" y="1014"/>
                  </a:cubicBezTo>
                  <a:cubicBezTo>
                    <a:pt x="740" y="810"/>
                    <a:pt x="1161" y="338"/>
                    <a:pt x="2041" y="338"/>
                  </a:cubicBezTo>
                  <a:cubicBezTo>
                    <a:pt x="2118" y="338"/>
                    <a:pt x="2197" y="342"/>
                    <a:pt x="2281" y="349"/>
                  </a:cubicBezTo>
                  <a:cubicBezTo>
                    <a:pt x="2281" y="349"/>
                    <a:pt x="2027" y="1"/>
                    <a:pt x="1584" y="1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937;p36"/>
            <p:cNvSpPr/>
            <p:nvPr/>
          </p:nvSpPr>
          <p:spPr>
            <a:xfrm>
              <a:off x="1167051" y="2404104"/>
              <a:ext cx="518408" cy="1405821"/>
            </a:xfrm>
            <a:custGeom>
              <a:avLst/>
              <a:gdLst/>
              <a:ahLst/>
              <a:cxnLst/>
              <a:rect l="l" t="t" r="r" b="b"/>
              <a:pathLst>
                <a:path w="14601" h="39595" extrusionOk="0">
                  <a:moveTo>
                    <a:pt x="13713" y="1"/>
                  </a:moveTo>
                  <a:lnTo>
                    <a:pt x="1141" y="1521"/>
                  </a:lnTo>
                  <a:cubicBezTo>
                    <a:pt x="919" y="7633"/>
                    <a:pt x="951" y="21187"/>
                    <a:pt x="951" y="21187"/>
                  </a:cubicBezTo>
                  <a:cubicBezTo>
                    <a:pt x="887" y="21948"/>
                    <a:pt x="571" y="23531"/>
                    <a:pt x="317" y="26571"/>
                  </a:cubicBezTo>
                  <a:cubicBezTo>
                    <a:pt x="1" y="30530"/>
                    <a:pt x="697" y="39270"/>
                    <a:pt x="697" y="39270"/>
                  </a:cubicBezTo>
                  <a:cubicBezTo>
                    <a:pt x="697" y="39270"/>
                    <a:pt x="1345" y="39594"/>
                    <a:pt x="2293" y="39594"/>
                  </a:cubicBezTo>
                  <a:cubicBezTo>
                    <a:pt x="2767" y="39594"/>
                    <a:pt x="3315" y="39513"/>
                    <a:pt x="3896" y="39270"/>
                  </a:cubicBezTo>
                  <a:cubicBezTo>
                    <a:pt x="3896" y="39270"/>
                    <a:pt x="5828" y="26825"/>
                    <a:pt x="6430" y="22929"/>
                  </a:cubicBezTo>
                  <a:cubicBezTo>
                    <a:pt x="6968" y="19477"/>
                    <a:pt x="8013" y="12985"/>
                    <a:pt x="8013" y="12985"/>
                  </a:cubicBezTo>
                  <a:lnTo>
                    <a:pt x="9216" y="21789"/>
                  </a:lnTo>
                  <a:cubicBezTo>
                    <a:pt x="9216" y="21789"/>
                    <a:pt x="8931" y="24164"/>
                    <a:pt x="9343" y="26825"/>
                  </a:cubicBezTo>
                  <a:cubicBezTo>
                    <a:pt x="9628" y="28630"/>
                    <a:pt x="10863" y="36040"/>
                    <a:pt x="10863" y="36040"/>
                  </a:cubicBezTo>
                  <a:cubicBezTo>
                    <a:pt x="10863" y="36040"/>
                    <a:pt x="11487" y="36232"/>
                    <a:pt x="12409" y="36232"/>
                  </a:cubicBezTo>
                  <a:cubicBezTo>
                    <a:pt x="12986" y="36232"/>
                    <a:pt x="13679" y="36157"/>
                    <a:pt x="14410" y="35913"/>
                  </a:cubicBezTo>
                  <a:cubicBezTo>
                    <a:pt x="14410" y="35913"/>
                    <a:pt x="14537" y="23056"/>
                    <a:pt x="14569" y="21377"/>
                  </a:cubicBezTo>
                  <a:cubicBezTo>
                    <a:pt x="14600" y="19477"/>
                    <a:pt x="13713" y="1"/>
                    <a:pt x="13713" y="1"/>
                  </a:cubicBezTo>
                  <a:close/>
                </a:path>
              </a:pathLst>
            </a:custGeom>
            <a:solidFill>
              <a:srgbClr val="2A43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938;p36"/>
            <p:cNvSpPr/>
            <p:nvPr/>
          </p:nvSpPr>
          <p:spPr>
            <a:xfrm>
              <a:off x="1451552" y="2628993"/>
              <a:ext cx="169820" cy="548765"/>
            </a:xfrm>
            <a:custGeom>
              <a:avLst/>
              <a:gdLst/>
              <a:ahLst/>
              <a:cxnLst/>
              <a:rect l="l" t="t" r="r" b="b"/>
              <a:pathLst>
                <a:path w="4783" h="15456" extrusionOk="0">
                  <a:moveTo>
                    <a:pt x="4782" y="1"/>
                  </a:moveTo>
                  <a:lnTo>
                    <a:pt x="4782" y="1"/>
                  </a:lnTo>
                  <a:cubicBezTo>
                    <a:pt x="3420" y="1426"/>
                    <a:pt x="887" y="1616"/>
                    <a:pt x="887" y="1616"/>
                  </a:cubicBezTo>
                  <a:lnTo>
                    <a:pt x="0" y="6651"/>
                  </a:lnTo>
                  <a:lnTo>
                    <a:pt x="1203" y="15455"/>
                  </a:lnTo>
                  <a:lnTo>
                    <a:pt x="475" y="7285"/>
                  </a:lnTo>
                  <a:lnTo>
                    <a:pt x="1393" y="2218"/>
                  </a:lnTo>
                  <a:cubicBezTo>
                    <a:pt x="4560" y="1394"/>
                    <a:pt x="4782" y="1"/>
                    <a:pt x="4782" y="1"/>
                  </a:cubicBezTo>
                  <a:close/>
                </a:path>
              </a:pathLst>
            </a:custGeom>
            <a:solidFill>
              <a:srgbClr val="223A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939;p36"/>
            <p:cNvSpPr/>
            <p:nvPr/>
          </p:nvSpPr>
          <p:spPr>
            <a:xfrm>
              <a:off x="1506621" y="1778400"/>
              <a:ext cx="651091" cy="515568"/>
            </a:xfrm>
            <a:custGeom>
              <a:avLst/>
              <a:gdLst/>
              <a:ahLst/>
              <a:cxnLst/>
              <a:rect l="l" t="t" r="r" b="b"/>
              <a:pathLst>
                <a:path w="18338" h="14521" extrusionOk="0">
                  <a:moveTo>
                    <a:pt x="13821" y="1"/>
                  </a:moveTo>
                  <a:cubicBezTo>
                    <a:pt x="13666" y="1"/>
                    <a:pt x="13563" y="90"/>
                    <a:pt x="13587" y="269"/>
                  </a:cubicBezTo>
                  <a:cubicBezTo>
                    <a:pt x="13587" y="554"/>
                    <a:pt x="13619" y="1124"/>
                    <a:pt x="13555" y="1885"/>
                  </a:cubicBezTo>
                  <a:cubicBezTo>
                    <a:pt x="13523" y="2201"/>
                    <a:pt x="13492" y="2423"/>
                    <a:pt x="13492" y="2898"/>
                  </a:cubicBezTo>
                  <a:cubicBezTo>
                    <a:pt x="13492" y="3468"/>
                    <a:pt x="13397" y="3785"/>
                    <a:pt x="13048" y="4576"/>
                  </a:cubicBezTo>
                  <a:cubicBezTo>
                    <a:pt x="12732" y="5273"/>
                    <a:pt x="9565" y="9928"/>
                    <a:pt x="9565" y="9928"/>
                  </a:cubicBezTo>
                  <a:cubicBezTo>
                    <a:pt x="8551" y="8820"/>
                    <a:pt x="5796" y="4956"/>
                    <a:pt x="4181" y="4165"/>
                  </a:cubicBezTo>
                  <a:cubicBezTo>
                    <a:pt x="3181" y="3685"/>
                    <a:pt x="1777" y="3596"/>
                    <a:pt x="878" y="3596"/>
                  </a:cubicBezTo>
                  <a:cubicBezTo>
                    <a:pt x="353" y="3596"/>
                    <a:pt x="1" y="3626"/>
                    <a:pt x="1" y="3626"/>
                  </a:cubicBezTo>
                  <a:lnTo>
                    <a:pt x="3833" y="9707"/>
                  </a:lnTo>
                  <a:cubicBezTo>
                    <a:pt x="3833" y="9707"/>
                    <a:pt x="6556" y="12430"/>
                    <a:pt x="8266" y="13760"/>
                  </a:cubicBezTo>
                  <a:cubicBezTo>
                    <a:pt x="8799" y="14153"/>
                    <a:pt x="9325" y="14520"/>
                    <a:pt x="9908" y="14520"/>
                  </a:cubicBezTo>
                  <a:cubicBezTo>
                    <a:pt x="10643" y="14520"/>
                    <a:pt x="11468" y="13936"/>
                    <a:pt x="12510" y="12082"/>
                  </a:cubicBezTo>
                  <a:cubicBezTo>
                    <a:pt x="13619" y="10087"/>
                    <a:pt x="14885" y="7490"/>
                    <a:pt x="15202" y="6857"/>
                  </a:cubicBezTo>
                  <a:cubicBezTo>
                    <a:pt x="15519" y="6191"/>
                    <a:pt x="16089" y="5906"/>
                    <a:pt x="16564" y="5811"/>
                  </a:cubicBezTo>
                  <a:cubicBezTo>
                    <a:pt x="16722" y="5748"/>
                    <a:pt x="16912" y="5716"/>
                    <a:pt x="17070" y="5685"/>
                  </a:cubicBezTo>
                  <a:cubicBezTo>
                    <a:pt x="17450" y="5590"/>
                    <a:pt x="17894" y="5400"/>
                    <a:pt x="18021" y="4988"/>
                  </a:cubicBezTo>
                  <a:cubicBezTo>
                    <a:pt x="18052" y="4861"/>
                    <a:pt x="18084" y="4703"/>
                    <a:pt x="18116" y="4545"/>
                  </a:cubicBezTo>
                  <a:cubicBezTo>
                    <a:pt x="18147" y="4355"/>
                    <a:pt x="18242" y="4133"/>
                    <a:pt x="18306" y="3911"/>
                  </a:cubicBezTo>
                  <a:cubicBezTo>
                    <a:pt x="18337" y="3785"/>
                    <a:pt x="18337" y="3626"/>
                    <a:pt x="18274" y="3468"/>
                  </a:cubicBezTo>
                  <a:cubicBezTo>
                    <a:pt x="18242" y="3341"/>
                    <a:pt x="18116" y="3246"/>
                    <a:pt x="18116" y="3088"/>
                  </a:cubicBezTo>
                  <a:cubicBezTo>
                    <a:pt x="18116" y="3025"/>
                    <a:pt x="18147" y="2961"/>
                    <a:pt x="18179" y="2898"/>
                  </a:cubicBezTo>
                  <a:cubicBezTo>
                    <a:pt x="18274" y="2613"/>
                    <a:pt x="18211" y="2265"/>
                    <a:pt x="18021" y="2043"/>
                  </a:cubicBezTo>
                  <a:cubicBezTo>
                    <a:pt x="17989" y="1980"/>
                    <a:pt x="17925" y="1948"/>
                    <a:pt x="17862" y="1885"/>
                  </a:cubicBezTo>
                  <a:cubicBezTo>
                    <a:pt x="17799" y="1726"/>
                    <a:pt x="17830" y="1536"/>
                    <a:pt x="17799" y="1378"/>
                  </a:cubicBezTo>
                  <a:cubicBezTo>
                    <a:pt x="17739" y="1104"/>
                    <a:pt x="17519" y="1009"/>
                    <a:pt x="17247" y="1009"/>
                  </a:cubicBezTo>
                  <a:cubicBezTo>
                    <a:pt x="16794" y="1009"/>
                    <a:pt x="16199" y="1271"/>
                    <a:pt x="15962" y="1409"/>
                  </a:cubicBezTo>
                  <a:cubicBezTo>
                    <a:pt x="15835" y="1473"/>
                    <a:pt x="15265" y="1758"/>
                    <a:pt x="15012" y="1885"/>
                  </a:cubicBezTo>
                  <a:cubicBezTo>
                    <a:pt x="14980" y="1568"/>
                    <a:pt x="14917" y="1251"/>
                    <a:pt x="14664" y="713"/>
                  </a:cubicBezTo>
                  <a:cubicBezTo>
                    <a:pt x="14467" y="240"/>
                    <a:pt x="14074" y="1"/>
                    <a:pt x="13821" y="1"/>
                  </a:cubicBezTo>
                  <a:close/>
                </a:path>
              </a:pathLst>
            </a:custGeom>
            <a:solidFill>
              <a:srgbClr val="FFBE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940;p36"/>
            <p:cNvSpPr/>
            <p:nvPr/>
          </p:nvSpPr>
          <p:spPr>
            <a:xfrm>
              <a:off x="1543723" y="1902632"/>
              <a:ext cx="471187" cy="397976"/>
            </a:xfrm>
            <a:custGeom>
              <a:avLst/>
              <a:gdLst/>
              <a:ahLst/>
              <a:cxnLst/>
              <a:rect l="l" t="t" r="r" b="b"/>
              <a:pathLst>
                <a:path w="13271" h="11209" extrusionOk="0">
                  <a:moveTo>
                    <a:pt x="1" y="1"/>
                  </a:moveTo>
                  <a:lnTo>
                    <a:pt x="1078" y="4846"/>
                  </a:lnTo>
                  <a:cubicBezTo>
                    <a:pt x="1078" y="4846"/>
                    <a:pt x="6208" y="9850"/>
                    <a:pt x="7760" y="10768"/>
                  </a:cubicBezTo>
                  <a:cubicBezTo>
                    <a:pt x="8237" y="11066"/>
                    <a:pt x="8645" y="11208"/>
                    <a:pt x="9013" y="11208"/>
                  </a:cubicBezTo>
                  <a:cubicBezTo>
                    <a:pt x="9818" y="11208"/>
                    <a:pt x="10431" y="10528"/>
                    <a:pt x="11148" y="9311"/>
                  </a:cubicBezTo>
                  <a:cubicBezTo>
                    <a:pt x="12193" y="7570"/>
                    <a:pt x="13270" y="5099"/>
                    <a:pt x="13270" y="5099"/>
                  </a:cubicBezTo>
                  <a:lnTo>
                    <a:pt x="13270" y="5099"/>
                  </a:lnTo>
                  <a:cubicBezTo>
                    <a:pt x="13270" y="5099"/>
                    <a:pt x="13256" y="5100"/>
                    <a:pt x="13231" y="5100"/>
                  </a:cubicBezTo>
                  <a:cubicBezTo>
                    <a:pt x="13050" y="5100"/>
                    <a:pt x="12285" y="5076"/>
                    <a:pt x="11592" y="4688"/>
                  </a:cubicBezTo>
                  <a:cubicBezTo>
                    <a:pt x="10800" y="4276"/>
                    <a:pt x="10483" y="3484"/>
                    <a:pt x="10483" y="3484"/>
                  </a:cubicBezTo>
                  <a:lnTo>
                    <a:pt x="8457" y="6208"/>
                  </a:lnTo>
                  <a:cubicBezTo>
                    <a:pt x="8457" y="6208"/>
                    <a:pt x="5891" y="2883"/>
                    <a:pt x="4371" y="1521"/>
                  </a:cubicBezTo>
                  <a:cubicBezTo>
                    <a:pt x="2883" y="159"/>
                    <a:pt x="2344" y="96"/>
                    <a:pt x="1" y="1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941;p36"/>
            <p:cNvSpPr/>
            <p:nvPr/>
          </p:nvSpPr>
          <p:spPr>
            <a:xfrm>
              <a:off x="2022721" y="1852037"/>
              <a:ext cx="103497" cy="104562"/>
            </a:xfrm>
            <a:custGeom>
              <a:avLst/>
              <a:gdLst/>
              <a:ahLst/>
              <a:cxnLst/>
              <a:rect l="l" t="t" r="r" b="b"/>
              <a:pathLst>
                <a:path w="2915" h="2945" extrusionOk="0">
                  <a:moveTo>
                    <a:pt x="856" y="1"/>
                  </a:moveTo>
                  <a:cubicBezTo>
                    <a:pt x="413" y="159"/>
                    <a:pt x="318" y="476"/>
                    <a:pt x="381" y="1077"/>
                  </a:cubicBezTo>
                  <a:cubicBezTo>
                    <a:pt x="444" y="1457"/>
                    <a:pt x="381" y="2154"/>
                    <a:pt x="1" y="2471"/>
                  </a:cubicBezTo>
                  <a:cubicBezTo>
                    <a:pt x="1" y="2471"/>
                    <a:pt x="349" y="2407"/>
                    <a:pt x="508" y="2186"/>
                  </a:cubicBezTo>
                  <a:cubicBezTo>
                    <a:pt x="624" y="2049"/>
                    <a:pt x="681" y="1985"/>
                    <a:pt x="737" y="1985"/>
                  </a:cubicBezTo>
                  <a:cubicBezTo>
                    <a:pt x="772" y="1985"/>
                    <a:pt x="807" y="2010"/>
                    <a:pt x="856" y="2059"/>
                  </a:cubicBezTo>
                  <a:cubicBezTo>
                    <a:pt x="983" y="2154"/>
                    <a:pt x="1141" y="2186"/>
                    <a:pt x="1141" y="2186"/>
                  </a:cubicBezTo>
                  <a:cubicBezTo>
                    <a:pt x="1141" y="2186"/>
                    <a:pt x="919" y="2439"/>
                    <a:pt x="1141" y="2756"/>
                  </a:cubicBezTo>
                  <a:cubicBezTo>
                    <a:pt x="1230" y="2883"/>
                    <a:pt x="1428" y="2944"/>
                    <a:pt x="1676" y="2944"/>
                  </a:cubicBezTo>
                  <a:cubicBezTo>
                    <a:pt x="2042" y="2944"/>
                    <a:pt x="2518" y="2811"/>
                    <a:pt x="2914" y="2566"/>
                  </a:cubicBezTo>
                  <a:lnTo>
                    <a:pt x="2914" y="2566"/>
                  </a:lnTo>
                  <a:cubicBezTo>
                    <a:pt x="2914" y="2566"/>
                    <a:pt x="2313" y="2806"/>
                    <a:pt x="1869" y="2806"/>
                  </a:cubicBezTo>
                  <a:cubicBezTo>
                    <a:pt x="1711" y="2806"/>
                    <a:pt x="1573" y="2776"/>
                    <a:pt x="1489" y="2692"/>
                  </a:cubicBezTo>
                  <a:cubicBezTo>
                    <a:pt x="1204" y="2344"/>
                    <a:pt x="1774" y="1837"/>
                    <a:pt x="2218" y="1647"/>
                  </a:cubicBezTo>
                  <a:lnTo>
                    <a:pt x="2218" y="1647"/>
                  </a:lnTo>
                  <a:cubicBezTo>
                    <a:pt x="2218" y="1647"/>
                    <a:pt x="1711" y="1826"/>
                    <a:pt x="1322" y="1826"/>
                  </a:cubicBezTo>
                  <a:cubicBezTo>
                    <a:pt x="1143" y="1826"/>
                    <a:pt x="989" y="1788"/>
                    <a:pt x="919" y="1679"/>
                  </a:cubicBezTo>
                  <a:cubicBezTo>
                    <a:pt x="729" y="1331"/>
                    <a:pt x="1173" y="1014"/>
                    <a:pt x="1806" y="792"/>
                  </a:cubicBezTo>
                  <a:lnTo>
                    <a:pt x="1806" y="792"/>
                  </a:lnTo>
                  <a:cubicBezTo>
                    <a:pt x="1806" y="792"/>
                    <a:pt x="1466" y="874"/>
                    <a:pt x="1157" y="874"/>
                  </a:cubicBezTo>
                  <a:cubicBezTo>
                    <a:pt x="958" y="874"/>
                    <a:pt x="772" y="840"/>
                    <a:pt x="698" y="729"/>
                  </a:cubicBezTo>
                  <a:cubicBezTo>
                    <a:pt x="476" y="381"/>
                    <a:pt x="729" y="127"/>
                    <a:pt x="856" y="1"/>
                  </a:cubicBezTo>
                  <a:close/>
                </a:path>
              </a:pathLst>
            </a:custGeom>
            <a:solidFill>
              <a:srgbClr val="FF9A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942;p36"/>
            <p:cNvSpPr/>
            <p:nvPr/>
          </p:nvSpPr>
          <p:spPr>
            <a:xfrm>
              <a:off x="1198544" y="1901496"/>
              <a:ext cx="459932" cy="720787"/>
            </a:xfrm>
            <a:custGeom>
              <a:avLst/>
              <a:gdLst/>
              <a:ahLst/>
              <a:cxnLst/>
              <a:rect l="l" t="t" r="r" b="b"/>
              <a:pathLst>
                <a:path w="12954" h="20301" extrusionOk="0">
                  <a:moveTo>
                    <a:pt x="8963" y="1"/>
                  </a:moveTo>
                  <a:lnTo>
                    <a:pt x="5036" y="191"/>
                  </a:lnTo>
                  <a:cubicBezTo>
                    <a:pt x="4054" y="444"/>
                    <a:pt x="317" y="888"/>
                    <a:pt x="317" y="888"/>
                  </a:cubicBezTo>
                  <a:lnTo>
                    <a:pt x="254" y="9407"/>
                  </a:lnTo>
                  <a:cubicBezTo>
                    <a:pt x="254" y="9407"/>
                    <a:pt x="0" y="15550"/>
                    <a:pt x="64" y="18812"/>
                  </a:cubicBezTo>
                  <a:cubicBezTo>
                    <a:pt x="1483" y="19705"/>
                    <a:pt x="3736" y="20301"/>
                    <a:pt x="6113" y="20301"/>
                  </a:cubicBezTo>
                  <a:cubicBezTo>
                    <a:pt x="8458" y="20301"/>
                    <a:pt x="10923" y="19721"/>
                    <a:pt x="12826" y="18274"/>
                  </a:cubicBezTo>
                  <a:cubicBezTo>
                    <a:pt x="12953" y="15550"/>
                    <a:pt x="12795" y="6683"/>
                    <a:pt x="12510" y="4720"/>
                  </a:cubicBezTo>
                  <a:cubicBezTo>
                    <a:pt x="12256" y="2756"/>
                    <a:pt x="12003" y="128"/>
                    <a:pt x="8963" y="1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944;p36"/>
            <p:cNvSpPr/>
            <p:nvPr/>
          </p:nvSpPr>
          <p:spPr>
            <a:xfrm>
              <a:off x="1246902" y="1413479"/>
              <a:ext cx="407065" cy="422865"/>
            </a:xfrm>
            <a:custGeom>
              <a:avLst/>
              <a:gdLst/>
              <a:ahLst/>
              <a:cxnLst/>
              <a:rect l="l" t="t" r="r" b="b"/>
              <a:pathLst>
                <a:path w="11465" h="11910" extrusionOk="0">
                  <a:moveTo>
                    <a:pt x="7003" y="1"/>
                  </a:moveTo>
                  <a:cubicBezTo>
                    <a:pt x="6738" y="1"/>
                    <a:pt x="6473" y="103"/>
                    <a:pt x="6207" y="223"/>
                  </a:cubicBezTo>
                  <a:cubicBezTo>
                    <a:pt x="5732" y="413"/>
                    <a:pt x="5257" y="635"/>
                    <a:pt x="4751" y="793"/>
                  </a:cubicBezTo>
                  <a:cubicBezTo>
                    <a:pt x="3864" y="1110"/>
                    <a:pt x="2914" y="1300"/>
                    <a:pt x="2122" y="1807"/>
                  </a:cubicBezTo>
                  <a:cubicBezTo>
                    <a:pt x="1932" y="1933"/>
                    <a:pt x="1742" y="2060"/>
                    <a:pt x="1615" y="2250"/>
                  </a:cubicBezTo>
                  <a:cubicBezTo>
                    <a:pt x="1457" y="2472"/>
                    <a:pt x="1394" y="2820"/>
                    <a:pt x="1425" y="3105"/>
                  </a:cubicBezTo>
                  <a:cubicBezTo>
                    <a:pt x="1425" y="3232"/>
                    <a:pt x="1457" y="3327"/>
                    <a:pt x="1457" y="3422"/>
                  </a:cubicBezTo>
                  <a:cubicBezTo>
                    <a:pt x="1394" y="3359"/>
                    <a:pt x="1330" y="3295"/>
                    <a:pt x="1267" y="3264"/>
                  </a:cubicBezTo>
                  <a:cubicBezTo>
                    <a:pt x="1150" y="3210"/>
                    <a:pt x="1031" y="3184"/>
                    <a:pt x="916" y="3184"/>
                  </a:cubicBezTo>
                  <a:cubicBezTo>
                    <a:pt x="627" y="3184"/>
                    <a:pt x="367" y="3349"/>
                    <a:pt x="254" y="3644"/>
                  </a:cubicBezTo>
                  <a:lnTo>
                    <a:pt x="1172" y="4087"/>
                  </a:lnTo>
                  <a:cubicBezTo>
                    <a:pt x="982" y="4150"/>
                    <a:pt x="697" y="4245"/>
                    <a:pt x="475" y="4499"/>
                  </a:cubicBezTo>
                  <a:cubicBezTo>
                    <a:pt x="0" y="5037"/>
                    <a:pt x="349" y="6589"/>
                    <a:pt x="982" y="8109"/>
                  </a:cubicBezTo>
                  <a:cubicBezTo>
                    <a:pt x="982" y="8109"/>
                    <a:pt x="1679" y="10896"/>
                    <a:pt x="1932" y="11339"/>
                  </a:cubicBezTo>
                  <a:cubicBezTo>
                    <a:pt x="2185" y="11783"/>
                    <a:pt x="2692" y="11909"/>
                    <a:pt x="2692" y="11909"/>
                  </a:cubicBezTo>
                  <a:lnTo>
                    <a:pt x="2597" y="10199"/>
                  </a:lnTo>
                  <a:lnTo>
                    <a:pt x="9659" y="9566"/>
                  </a:lnTo>
                  <a:lnTo>
                    <a:pt x="8931" y="9091"/>
                  </a:lnTo>
                  <a:cubicBezTo>
                    <a:pt x="10293" y="8457"/>
                    <a:pt x="11211" y="7064"/>
                    <a:pt x="11148" y="5449"/>
                  </a:cubicBezTo>
                  <a:cubicBezTo>
                    <a:pt x="11148" y="4815"/>
                    <a:pt x="10958" y="4182"/>
                    <a:pt x="10673" y="3675"/>
                  </a:cubicBezTo>
                  <a:cubicBezTo>
                    <a:pt x="11021" y="3359"/>
                    <a:pt x="11369" y="2979"/>
                    <a:pt x="11433" y="2599"/>
                  </a:cubicBezTo>
                  <a:cubicBezTo>
                    <a:pt x="11464" y="2282"/>
                    <a:pt x="11243" y="1965"/>
                    <a:pt x="10958" y="1807"/>
                  </a:cubicBezTo>
                  <a:cubicBezTo>
                    <a:pt x="10783" y="1710"/>
                    <a:pt x="10585" y="1672"/>
                    <a:pt x="10384" y="1672"/>
                  </a:cubicBezTo>
                  <a:cubicBezTo>
                    <a:pt x="10258" y="1672"/>
                    <a:pt x="10130" y="1687"/>
                    <a:pt x="10008" y="1712"/>
                  </a:cubicBezTo>
                  <a:cubicBezTo>
                    <a:pt x="10071" y="1237"/>
                    <a:pt x="9723" y="762"/>
                    <a:pt x="9279" y="572"/>
                  </a:cubicBezTo>
                  <a:cubicBezTo>
                    <a:pt x="9088" y="476"/>
                    <a:pt x="8902" y="430"/>
                    <a:pt x="8719" y="430"/>
                  </a:cubicBezTo>
                  <a:cubicBezTo>
                    <a:pt x="8415" y="430"/>
                    <a:pt x="8119" y="556"/>
                    <a:pt x="7823" y="793"/>
                  </a:cubicBezTo>
                  <a:cubicBezTo>
                    <a:pt x="7918" y="445"/>
                    <a:pt x="7601" y="97"/>
                    <a:pt x="7252" y="33"/>
                  </a:cubicBezTo>
                  <a:cubicBezTo>
                    <a:pt x="7169" y="11"/>
                    <a:pt x="7086" y="1"/>
                    <a:pt x="7003" y="1"/>
                  </a:cubicBezTo>
                  <a:close/>
                </a:path>
              </a:pathLst>
            </a:custGeom>
            <a:solidFill>
              <a:srgbClr val="F257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945;p36"/>
            <p:cNvSpPr/>
            <p:nvPr/>
          </p:nvSpPr>
          <p:spPr>
            <a:xfrm>
              <a:off x="1231137" y="1560825"/>
              <a:ext cx="392472" cy="387644"/>
            </a:xfrm>
            <a:custGeom>
              <a:avLst/>
              <a:gdLst/>
              <a:ahLst/>
              <a:cxnLst/>
              <a:rect l="l" t="t" r="r" b="b"/>
              <a:pathLst>
                <a:path w="11054" h="10918" extrusionOk="0">
                  <a:moveTo>
                    <a:pt x="10357" y="0"/>
                  </a:moveTo>
                  <a:cubicBezTo>
                    <a:pt x="9546" y="457"/>
                    <a:pt x="8600" y="601"/>
                    <a:pt x="7642" y="601"/>
                  </a:cubicBezTo>
                  <a:cubicBezTo>
                    <a:pt x="7140" y="601"/>
                    <a:pt x="6635" y="561"/>
                    <a:pt x="6145" y="507"/>
                  </a:cubicBezTo>
                  <a:cubicBezTo>
                    <a:pt x="5480" y="444"/>
                    <a:pt x="4846" y="317"/>
                    <a:pt x="4213" y="222"/>
                  </a:cubicBezTo>
                  <a:cubicBezTo>
                    <a:pt x="4150" y="222"/>
                    <a:pt x="4086" y="222"/>
                    <a:pt x="4023" y="254"/>
                  </a:cubicBezTo>
                  <a:cubicBezTo>
                    <a:pt x="3991" y="254"/>
                    <a:pt x="3991" y="317"/>
                    <a:pt x="3960" y="349"/>
                  </a:cubicBezTo>
                  <a:cubicBezTo>
                    <a:pt x="3548" y="1584"/>
                    <a:pt x="3548" y="2914"/>
                    <a:pt x="3231" y="4181"/>
                  </a:cubicBezTo>
                  <a:cubicBezTo>
                    <a:pt x="3199" y="4276"/>
                    <a:pt x="3136" y="4497"/>
                    <a:pt x="2978" y="4497"/>
                  </a:cubicBezTo>
                  <a:cubicBezTo>
                    <a:pt x="2961" y="4499"/>
                    <a:pt x="2945" y="4500"/>
                    <a:pt x="2930" y="4500"/>
                  </a:cubicBezTo>
                  <a:cubicBezTo>
                    <a:pt x="2704" y="4500"/>
                    <a:pt x="2560" y="4295"/>
                    <a:pt x="2471" y="4117"/>
                  </a:cubicBezTo>
                  <a:cubicBezTo>
                    <a:pt x="2376" y="3959"/>
                    <a:pt x="2313" y="3832"/>
                    <a:pt x="2218" y="3674"/>
                  </a:cubicBezTo>
                  <a:cubicBezTo>
                    <a:pt x="2154" y="3579"/>
                    <a:pt x="2091" y="3516"/>
                    <a:pt x="2028" y="3452"/>
                  </a:cubicBezTo>
                  <a:cubicBezTo>
                    <a:pt x="1887" y="3312"/>
                    <a:pt x="1600" y="3163"/>
                    <a:pt x="1292" y="3163"/>
                  </a:cubicBezTo>
                  <a:cubicBezTo>
                    <a:pt x="975" y="3163"/>
                    <a:pt x="637" y="3319"/>
                    <a:pt x="413" y="3801"/>
                  </a:cubicBezTo>
                  <a:cubicBezTo>
                    <a:pt x="1" y="4782"/>
                    <a:pt x="888" y="6017"/>
                    <a:pt x="1616" y="6239"/>
                  </a:cubicBezTo>
                  <a:cubicBezTo>
                    <a:pt x="1839" y="6302"/>
                    <a:pt x="2026" y="6328"/>
                    <a:pt x="2185" y="6328"/>
                  </a:cubicBezTo>
                  <a:cubicBezTo>
                    <a:pt x="2903" y="6328"/>
                    <a:pt x="3009" y="5796"/>
                    <a:pt x="3009" y="5796"/>
                  </a:cubicBezTo>
                  <a:lnTo>
                    <a:pt x="3263" y="10229"/>
                  </a:lnTo>
                  <a:cubicBezTo>
                    <a:pt x="3720" y="10713"/>
                    <a:pt x="4638" y="10917"/>
                    <a:pt x="5489" y="10917"/>
                  </a:cubicBezTo>
                  <a:cubicBezTo>
                    <a:pt x="6643" y="10917"/>
                    <a:pt x="7672" y="10541"/>
                    <a:pt x="7253" y="9976"/>
                  </a:cubicBezTo>
                  <a:lnTo>
                    <a:pt x="7190" y="8614"/>
                  </a:lnTo>
                  <a:lnTo>
                    <a:pt x="7190" y="8614"/>
                  </a:lnTo>
                  <a:cubicBezTo>
                    <a:pt x="7190" y="8614"/>
                    <a:pt x="7793" y="8681"/>
                    <a:pt x="8329" y="8681"/>
                  </a:cubicBezTo>
                  <a:cubicBezTo>
                    <a:pt x="8530" y="8681"/>
                    <a:pt x="8721" y="8672"/>
                    <a:pt x="8868" y="8646"/>
                  </a:cubicBezTo>
                  <a:cubicBezTo>
                    <a:pt x="9755" y="8488"/>
                    <a:pt x="10293" y="7759"/>
                    <a:pt x="10547" y="6777"/>
                  </a:cubicBezTo>
                  <a:cubicBezTo>
                    <a:pt x="10927" y="5162"/>
                    <a:pt x="11053" y="3896"/>
                    <a:pt x="10578" y="824"/>
                  </a:cubicBezTo>
                  <a:cubicBezTo>
                    <a:pt x="10547" y="507"/>
                    <a:pt x="10452" y="254"/>
                    <a:pt x="10357" y="0"/>
                  </a:cubicBezTo>
                  <a:close/>
                </a:path>
              </a:pathLst>
            </a:custGeom>
            <a:solidFill>
              <a:srgbClr val="FFBE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946;p36"/>
            <p:cNvSpPr/>
            <p:nvPr/>
          </p:nvSpPr>
          <p:spPr>
            <a:xfrm>
              <a:off x="1353701" y="1809325"/>
              <a:ext cx="133854" cy="76478"/>
            </a:xfrm>
            <a:custGeom>
              <a:avLst/>
              <a:gdLst/>
              <a:ahLst/>
              <a:cxnLst/>
              <a:rect l="l" t="t" r="r" b="b"/>
              <a:pathLst>
                <a:path w="3770" h="2154" extrusionOk="0">
                  <a:moveTo>
                    <a:pt x="1" y="0"/>
                  </a:moveTo>
                  <a:cubicBezTo>
                    <a:pt x="1" y="0"/>
                    <a:pt x="159" y="602"/>
                    <a:pt x="571" y="1109"/>
                  </a:cubicBezTo>
                  <a:cubicBezTo>
                    <a:pt x="1109" y="1774"/>
                    <a:pt x="3769" y="2154"/>
                    <a:pt x="3769" y="2154"/>
                  </a:cubicBezTo>
                  <a:lnTo>
                    <a:pt x="3769" y="1615"/>
                  </a:lnTo>
                  <a:cubicBezTo>
                    <a:pt x="3769" y="1615"/>
                    <a:pt x="1711" y="1267"/>
                    <a:pt x="1014" y="919"/>
                  </a:cubicBezTo>
                  <a:cubicBezTo>
                    <a:pt x="539" y="697"/>
                    <a:pt x="127" y="285"/>
                    <a:pt x="1" y="0"/>
                  </a:cubicBezTo>
                  <a:close/>
                </a:path>
              </a:pathLst>
            </a:custGeom>
            <a:solidFill>
              <a:srgbClr val="FF9A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947;p36"/>
            <p:cNvSpPr/>
            <p:nvPr/>
          </p:nvSpPr>
          <p:spPr>
            <a:xfrm>
              <a:off x="1438025" y="1675506"/>
              <a:ext cx="27055" cy="28155"/>
            </a:xfrm>
            <a:custGeom>
              <a:avLst/>
              <a:gdLst/>
              <a:ahLst/>
              <a:cxnLst/>
              <a:rect l="l" t="t" r="r" b="b"/>
              <a:pathLst>
                <a:path w="762" h="793" extrusionOk="0">
                  <a:moveTo>
                    <a:pt x="381" y="1"/>
                  </a:moveTo>
                  <a:cubicBezTo>
                    <a:pt x="159" y="1"/>
                    <a:pt x="1" y="191"/>
                    <a:pt x="1" y="412"/>
                  </a:cubicBezTo>
                  <a:cubicBezTo>
                    <a:pt x="33" y="634"/>
                    <a:pt x="191" y="792"/>
                    <a:pt x="413" y="792"/>
                  </a:cubicBezTo>
                  <a:cubicBezTo>
                    <a:pt x="603" y="792"/>
                    <a:pt x="761" y="602"/>
                    <a:pt x="761" y="381"/>
                  </a:cubicBezTo>
                  <a:cubicBezTo>
                    <a:pt x="761" y="159"/>
                    <a:pt x="571" y="1"/>
                    <a:pt x="381" y="1"/>
                  </a:cubicBezTo>
                  <a:close/>
                </a:path>
              </a:pathLst>
            </a:custGeom>
            <a:solidFill>
              <a:srgbClr val="223A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948;p36"/>
            <p:cNvSpPr/>
            <p:nvPr/>
          </p:nvSpPr>
          <p:spPr>
            <a:xfrm>
              <a:off x="1418923" y="1614154"/>
              <a:ext cx="36038" cy="25422"/>
            </a:xfrm>
            <a:custGeom>
              <a:avLst/>
              <a:gdLst/>
              <a:ahLst/>
              <a:cxnLst/>
              <a:rect l="l" t="t" r="r" b="b"/>
              <a:pathLst>
                <a:path w="1015" h="716" extrusionOk="0">
                  <a:moveTo>
                    <a:pt x="587" y="0"/>
                  </a:moveTo>
                  <a:cubicBezTo>
                    <a:pt x="519" y="0"/>
                    <a:pt x="449" y="16"/>
                    <a:pt x="381" y="50"/>
                  </a:cubicBezTo>
                  <a:cubicBezTo>
                    <a:pt x="127" y="145"/>
                    <a:pt x="1" y="430"/>
                    <a:pt x="127" y="715"/>
                  </a:cubicBezTo>
                  <a:lnTo>
                    <a:pt x="1014" y="303"/>
                  </a:lnTo>
                  <a:cubicBezTo>
                    <a:pt x="944" y="118"/>
                    <a:pt x="773" y="0"/>
                    <a:pt x="587" y="0"/>
                  </a:cubicBezTo>
                  <a:close/>
                </a:path>
              </a:pathLst>
            </a:custGeom>
            <a:solidFill>
              <a:srgbClr val="223A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949;p36"/>
            <p:cNvSpPr/>
            <p:nvPr/>
          </p:nvSpPr>
          <p:spPr>
            <a:xfrm>
              <a:off x="1461671" y="1780068"/>
              <a:ext cx="44985" cy="29540"/>
            </a:xfrm>
            <a:custGeom>
              <a:avLst/>
              <a:gdLst/>
              <a:ahLst/>
              <a:cxnLst/>
              <a:rect l="l" t="t" r="r" b="b"/>
              <a:pathLst>
                <a:path w="1267" h="832" extrusionOk="0">
                  <a:moveTo>
                    <a:pt x="95" y="1"/>
                  </a:moveTo>
                  <a:lnTo>
                    <a:pt x="95" y="1"/>
                  </a:lnTo>
                  <a:cubicBezTo>
                    <a:pt x="0" y="349"/>
                    <a:pt x="190" y="697"/>
                    <a:pt x="507" y="792"/>
                  </a:cubicBezTo>
                  <a:cubicBezTo>
                    <a:pt x="574" y="819"/>
                    <a:pt x="640" y="832"/>
                    <a:pt x="706" y="832"/>
                  </a:cubicBezTo>
                  <a:cubicBezTo>
                    <a:pt x="949" y="832"/>
                    <a:pt x="1167" y="656"/>
                    <a:pt x="1267" y="381"/>
                  </a:cubicBezTo>
                  <a:lnTo>
                    <a:pt x="95" y="1"/>
                  </a:lnTo>
                  <a:close/>
                </a:path>
              </a:pathLst>
            </a:custGeom>
            <a:solidFill>
              <a:srgbClr val="FF9A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950;p36"/>
            <p:cNvSpPr/>
            <p:nvPr/>
          </p:nvSpPr>
          <p:spPr>
            <a:xfrm>
              <a:off x="1572979" y="1614793"/>
              <a:ext cx="34901" cy="23646"/>
            </a:xfrm>
            <a:custGeom>
              <a:avLst/>
              <a:gdLst/>
              <a:ahLst/>
              <a:cxnLst/>
              <a:rect l="l" t="t" r="r" b="b"/>
              <a:pathLst>
                <a:path w="983" h="666" extrusionOk="0">
                  <a:moveTo>
                    <a:pt x="433" y="1"/>
                  </a:moveTo>
                  <a:cubicBezTo>
                    <a:pt x="243" y="1"/>
                    <a:pt x="74" y="121"/>
                    <a:pt x="0" y="317"/>
                  </a:cubicBezTo>
                  <a:lnTo>
                    <a:pt x="887" y="665"/>
                  </a:lnTo>
                  <a:cubicBezTo>
                    <a:pt x="982" y="412"/>
                    <a:pt x="855" y="127"/>
                    <a:pt x="602" y="32"/>
                  </a:cubicBezTo>
                  <a:cubicBezTo>
                    <a:pt x="545" y="11"/>
                    <a:pt x="488" y="1"/>
                    <a:pt x="433" y="1"/>
                  </a:cubicBezTo>
                  <a:close/>
                </a:path>
              </a:pathLst>
            </a:custGeom>
            <a:solidFill>
              <a:srgbClr val="223A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951;p36"/>
            <p:cNvSpPr/>
            <p:nvPr/>
          </p:nvSpPr>
          <p:spPr>
            <a:xfrm>
              <a:off x="1277258" y="1649659"/>
              <a:ext cx="112480" cy="40511"/>
            </a:xfrm>
            <a:custGeom>
              <a:avLst/>
              <a:gdLst/>
              <a:ahLst/>
              <a:cxnLst/>
              <a:rect l="l" t="t" r="r" b="b"/>
              <a:pathLst>
                <a:path w="3168" h="1141" extrusionOk="0">
                  <a:moveTo>
                    <a:pt x="3167" y="0"/>
                  </a:moveTo>
                  <a:lnTo>
                    <a:pt x="0" y="665"/>
                  </a:lnTo>
                  <a:cubicBezTo>
                    <a:pt x="0" y="665"/>
                    <a:pt x="7" y="665"/>
                    <a:pt x="18" y="665"/>
                  </a:cubicBezTo>
                  <a:cubicBezTo>
                    <a:pt x="112" y="665"/>
                    <a:pt x="553" y="690"/>
                    <a:pt x="919" y="1140"/>
                  </a:cubicBezTo>
                  <a:lnTo>
                    <a:pt x="3136" y="697"/>
                  </a:lnTo>
                  <a:lnTo>
                    <a:pt x="3167" y="0"/>
                  </a:lnTo>
                  <a:close/>
                </a:path>
              </a:pathLst>
            </a:custGeom>
            <a:solidFill>
              <a:srgbClr val="223A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952;p36"/>
            <p:cNvSpPr/>
            <p:nvPr/>
          </p:nvSpPr>
          <p:spPr>
            <a:xfrm>
              <a:off x="1563961" y="1675506"/>
              <a:ext cx="28155" cy="28155"/>
            </a:xfrm>
            <a:custGeom>
              <a:avLst/>
              <a:gdLst/>
              <a:ahLst/>
              <a:cxnLst/>
              <a:rect l="l" t="t" r="r" b="b"/>
              <a:pathLst>
                <a:path w="793" h="793" extrusionOk="0">
                  <a:moveTo>
                    <a:pt x="381" y="1"/>
                  </a:moveTo>
                  <a:cubicBezTo>
                    <a:pt x="191" y="1"/>
                    <a:pt x="1" y="191"/>
                    <a:pt x="33" y="412"/>
                  </a:cubicBezTo>
                  <a:cubicBezTo>
                    <a:pt x="33" y="634"/>
                    <a:pt x="191" y="792"/>
                    <a:pt x="413" y="792"/>
                  </a:cubicBezTo>
                  <a:cubicBezTo>
                    <a:pt x="603" y="792"/>
                    <a:pt x="793" y="602"/>
                    <a:pt x="793" y="381"/>
                  </a:cubicBezTo>
                  <a:cubicBezTo>
                    <a:pt x="761" y="159"/>
                    <a:pt x="603" y="1"/>
                    <a:pt x="381" y="1"/>
                  </a:cubicBezTo>
                  <a:close/>
                </a:path>
              </a:pathLst>
            </a:custGeom>
            <a:solidFill>
              <a:srgbClr val="223A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953;p36"/>
            <p:cNvSpPr/>
            <p:nvPr/>
          </p:nvSpPr>
          <p:spPr>
            <a:xfrm>
              <a:off x="1379584" y="1642629"/>
              <a:ext cx="277756" cy="113865"/>
            </a:xfrm>
            <a:custGeom>
              <a:avLst/>
              <a:gdLst/>
              <a:ahLst/>
              <a:cxnLst/>
              <a:rect l="l" t="t" r="r" b="b"/>
              <a:pathLst>
                <a:path w="7823" h="3207" extrusionOk="0">
                  <a:moveTo>
                    <a:pt x="6461" y="325"/>
                  </a:moveTo>
                  <a:cubicBezTo>
                    <a:pt x="6492" y="325"/>
                    <a:pt x="6492" y="356"/>
                    <a:pt x="6524" y="356"/>
                  </a:cubicBezTo>
                  <a:lnTo>
                    <a:pt x="6587" y="356"/>
                  </a:lnTo>
                  <a:cubicBezTo>
                    <a:pt x="6651" y="356"/>
                    <a:pt x="6714" y="356"/>
                    <a:pt x="6746" y="388"/>
                  </a:cubicBezTo>
                  <a:lnTo>
                    <a:pt x="6809" y="388"/>
                  </a:lnTo>
                  <a:lnTo>
                    <a:pt x="6872" y="420"/>
                  </a:lnTo>
                  <a:lnTo>
                    <a:pt x="6904" y="420"/>
                  </a:lnTo>
                  <a:cubicBezTo>
                    <a:pt x="6936" y="420"/>
                    <a:pt x="6936" y="451"/>
                    <a:pt x="6967" y="451"/>
                  </a:cubicBezTo>
                  <a:lnTo>
                    <a:pt x="6999" y="451"/>
                  </a:lnTo>
                  <a:cubicBezTo>
                    <a:pt x="7062" y="483"/>
                    <a:pt x="7126" y="515"/>
                    <a:pt x="7157" y="547"/>
                  </a:cubicBezTo>
                  <a:cubicBezTo>
                    <a:pt x="7316" y="705"/>
                    <a:pt x="7221" y="1307"/>
                    <a:pt x="7157" y="1623"/>
                  </a:cubicBezTo>
                  <a:cubicBezTo>
                    <a:pt x="7094" y="1877"/>
                    <a:pt x="6967" y="2415"/>
                    <a:pt x="6492" y="2668"/>
                  </a:cubicBezTo>
                  <a:cubicBezTo>
                    <a:pt x="6366" y="2732"/>
                    <a:pt x="6176" y="2795"/>
                    <a:pt x="5986" y="2795"/>
                  </a:cubicBezTo>
                  <a:cubicBezTo>
                    <a:pt x="5951" y="2797"/>
                    <a:pt x="5918" y="2798"/>
                    <a:pt x="5885" y="2798"/>
                  </a:cubicBezTo>
                  <a:cubicBezTo>
                    <a:pt x="5407" y="2798"/>
                    <a:pt x="5120" y="2587"/>
                    <a:pt x="4972" y="2320"/>
                  </a:cubicBezTo>
                  <a:cubicBezTo>
                    <a:pt x="4972" y="2320"/>
                    <a:pt x="4972" y="2320"/>
                    <a:pt x="4941" y="2288"/>
                  </a:cubicBezTo>
                  <a:cubicBezTo>
                    <a:pt x="4941" y="2288"/>
                    <a:pt x="4941" y="2288"/>
                    <a:pt x="4941" y="2257"/>
                  </a:cubicBezTo>
                  <a:lnTo>
                    <a:pt x="4909" y="2257"/>
                  </a:lnTo>
                  <a:cubicBezTo>
                    <a:pt x="4909" y="2225"/>
                    <a:pt x="4909" y="2225"/>
                    <a:pt x="4909" y="2193"/>
                  </a:cubicBezTo>
                  <a:cubicBezTo>
                    <a:pt x="4877" y="2193"/>
                    <a:pt x="4877" y="2162"/>
                    <a:pt x="4877" y="2130"/>
                  </a:cubicBezTo>
                  <a:lnTo>
                    <a:pt x="4846" y="2130"/>
                  </a:lnTo>
                  <a:cubicBezTo>
                    <a:pt x="4846" y="2098"/>
                    <a:pt x="4846" y="2098"/>
                    <a:pt x="4846" y="2098"/>
                  </a:cubicBezTo>
                  <a:cubicBezTo>
                    <a:pt x="4846" y="2098"/>
                    <a:pt x="4846" y="2098"/>
                    <a:pt x="4846" y="2067"/>
                  </a:cubicBezTo>
                  <a:cubicBezTo>
                    <a:pt x="4814" y="1972"/>
                    <a:pt x="4782" y="1877"/>
                    <a:pt x="4782" y="1813"/>
                  </a:cubicBezTo>
                  <a:cubicBezTo>
                    <a:pt x="4719" y="1465"/>
                    <a:pt x="4687" y="1053"/>
                    <a:pt x="4814" y="863"/>
                  </a:cubicBezTo>
                  <a:cubicBezTo>
                    <a:pt x="4941" y="673"/>
                    <a:pt x="5447" y="451"/>
                    <a:pt x="5922" y="356"/>
                  </a:cubicBezTo>
                  <a:cubicBezTo>
                    <a:pt x="6049" y="356"/>
                    <a:pt x="6144" y="356"/>
                    <a:pt x="6239" y="325"/>
                  </a:cubicBezTo>
                  <a:close/>
                  <a:moveTo>
                    <a:pt x="1763" y="416"/>
                  </a:moveTo>
                  <a:cubicBezTo>
                    <a:pt x="1817" y="416"/>
                    <a:pt x="1874" y="417"/>
                    <a:pt x="1932" y="420"/>
                  </a:cubicBezTo>
                  <a:lnTo>
                    <a:pt x="2027" y="420"/>
                  </a:lnTo>
                  <a:cubicBezTo>
                    <a:pt x="2122" y="451"/>
                    <a:pt x="2217" y="451"/>
                    <a:pt x="2312" y="483"/>
                  </a:cubicBezTo>
                  <a:cubicBezTo>
                    <a:pt x="2375" y="483"/>
                    <a:pt x="2407" y="515"/>
                    <a:pt x="2439" y="515"/>
                  </a:cubicBezTo>
                  <a:cubicBezTo>
                    <a:pt x="2534" y="547"/>
                    <a:pt x="2660" y="578"/>
                    <a:pt x="2755" y="610"/>
                  </a:cubicBezTo>
                  <a:cubicBezTo>
                    <a:pt x="2787" y="610"/>
                    <a:pt x="2819" y="642"/>
                    <a:pt x="2819" y="642"/>
                  </a:cubicBezTo>
                  <a:cubicBezTo>
                    <a:pt x="2882" y="642"/>
                    <a:pt x="2914" y="673"/>
                    <a:pt x="2945" y="673"/>
                  </a:cubicBezTo>
                  <a:cubicBezTo>
                    <a:pt x="2945" y="705"/>
                    <a:pt x="2945" y="705"/>
                    <a:pt x="2945" y="705"/>
                  </a:cubicBezTo>
                  <a:lnTo>
                    <a:pt x="2977" y="705"/>
                  </a:lnTo>
                  <a:cubicBezTo>
                    <a:pt x="3072" y="768"/>
                    <a:pt x="3135" y="832"/>
                    <a:pt x="3199" y="895"/>
                  </a:cubicBezTo>
                  <a:cubicBezTo>
                    <a:pt x="3325" y="1085"/>
                    <a:pt x="3262" y="1497"/>
                    <a:pt x="3199" y="1845"/>
                  </a:cubicBezTo>
                  <a:cubicBezTo>
                    <a:pt x="3135" y="2003"/>
                    <a:pt x="3072" y="2288"/>
                    <a:pt x="2850" y="2478"/>
                  </a:cubicBezTo>
                  <a:cubicBezTo>
                    <a:pt x="2660" y="2700"/>
                    <a:pt x="2344" y="2858"/>
                    <a:pt x="1869" y="2858"/>
                  </a:cubicBezTo>
                  <a:cubicBezTo>
                    <a:pt x="1362" y="2858"/>
                    <a:pt x="1077" y="2668"/>
                    <a:pt x="919" y="2415"/>
                  </a:cubicBezTo>
                  <a:cubicBezTo>
                    <a:pt x="919" y="2415"/>
                    <a:pt x="887" y="2383"/>
                    <a:pt x="887" y="2383"/>
                  </a:cubicBezTo>
                  <a:cubicBezTo>
                    <a:pt x="887" y="2352"/>
                    <a:pt x="855" y="2352"/>
                    <a:pt x="855" y="2320"/>
                  </a:cubicBezTo>
                  <a:cubicBezTo>
                    <a:pt x="855" y="2320"/>
                    <a:pt x="855" y="2288"/>
                    <a:pt x="824" y="2288"/>
                  </a:cubicBezTo>
                  <a:cubicBezTo>
                    <a:pt x="824" y="2288"/>
                    <a:pt x="824" y="2257"/>
                    <a:pt x="824" y="2257"/>
                  </a:cubicBezTo>
                  <a:cubicBezTo>
                    <a:pt x="824" y="2225"/>
                    <a:pt x="792" y="2225"/>
                    <a:pt x="792" y="2225"/>
                  </a:cubicBezTo>
                  <a:cubicBezTo>
                    <a:pt x="792" y="2193"/>
                    <a:pt x="792" y="2193"/>
                    <a:pt x="792" y="2193"/>
                  </a:cubicBezTo>
                  <a:cubicBezTo>
                    <a:pt x="792" y="2162"/>
                    <a:pt x="792" y="2162"/>
                    <a:pt x="760" y="2130"/>
                  </a:cubicBezTo>
                  <a:cubicBezTo>
                    <a:pt x="760" y="2098"/>
                    <a:pt x="729" y="2067"/>
                    <a:pt x="729" y="2003"/>
                  </a:cubicBezTo>
                  <a:cubicBezTo>
                    <a:pt x="729" y="1972"/>
                    <a:pt x="697" y="1940"/>
                    <a:pt x="697" y="1940"/>
                  </a:cubicBezTo>
                  <a:cubicBezTo>
                    <a:pt x="697" y="1877"/>
                    <a:pt x="697" y="1845"/>
                    <a:pt x="665" y="1813"/>
                  </a:cubicBezTo>
                  <a:cubicBezTo>
                    <a:pt x="665" y="1782"/>
                    <a:pt x="665" y="1782"/>
                    <a:pt x="665" y="1782"/>
                  </a:cubicBezTo>
                  <a:cubicBezTo>
                    <a:pt x="665" y="1782"/>
                    <a:pt x="665" y="1750"/>
                    <a:pt x="665" y="1750"/>
                  </a:cubicBezTo>
                  <a:cubicBezTo>
                    <a:pt x="602" y="1433"/>
                    <a:pt x="539" y="800"/>
                    <a:pt x="697" y="673"/>
                  </a:cubicBezTo>
                  <a:cubicBezTo>
                    <a:pt x="841" y="558"/>
                    <a:pt x="1197" y="416"/>
                    <a:pt x="1763" y="416"/>
                  </a:cubicBezTo>
                  <a:close/>
                  <a:moveTo>
                    <a:pt x="6541" y="0"/>
                  </a:moveTo>
                  <a:cubicBezTo>
                    <a:pt x="6084" y="0"/>
                    <a:pt x="5631" y="38"/>
                    <a:pt x="5321" y="135"/>
                  </a:cubicBezTo>
                  <a:cubicBezTo>
                    <a:pt x="4656" y="356"/>
                    <a:pt x="4402" y="610"/>
                    <a:pt x="4022" y="610"/>
                  </a:cubicBezTo>
                  <a:cubicBezTo>
                    <a:pt x="3642" y="610"/>
                    <a:pt x="3389" y="388"/>
                    <a:pt x="2692" y="198"/>
                  </a:cubicBezTo>
                  <a:cubicBezTo>
                    <a:pt x="2423" y="119"/>
                    <a:pt x="2051" y="87"/>
                    <a:pt x="1655" y="87"/>
                  </a:cubicBezTo>
                  <a:cubicBezTo>
                    <a:pt x="1259" y="87"/>
                    <a:pt x="839" y="119"/>
                    <a:pt x="475" y="166"/>
                  </a:cubicBezTo>
                  <a:cubicBezTo>
                    <a:pt x="412" y="166"/>
                    <a:pt x="349" y="198"/>
                    <a:pt x="254" y="198"/>
                  </a:cubicBezTo>
                  <a:cubicBezTo>
                    <a:pt x="127" y="230"/>
                    <a:pt x="0" y="388"/>
                    <a:pt x="0" y="578"/>
                  </a:cubicBezTo>
                  <a:cubicBezTo>
                    <a:pt x="0" y="768"/>
                    <a:pt x="159" y="927"/>
                    <a:pt x="222" y="1022"/>
                  </a:cubicBezTo>
                  <a:cubicBezTo>
                    <a:pt x="254" y="1053"/>
                    <a:pt x="254" y="1117"/>
                    <a:pt x="285" y="1180"/>
                  </a:cubicBezTo>
                  <a:cubicBezTo>
                    <a:pt x="349" y="1497"/>
                    <a:pt x="380" y="2067"/>
                    <a:pt x="539" y="2383"/>
                  </a:cubicBezTo>
                  <a:cubicBezTo>
                    <a:pt x="602" y="2510"/>
                    <a:pt x="665" y="2668"/>
                    <a:pt x="824" y="2827"/>
                  </a:cubicBezTo>
                  <a:cubicBezTo>
                    <a:pt x="855" y="2858"/>
                    <a:pt x="919" y="2890"/>
                    <a:pt x="950" y="2953"/>
                  </a:cubicBezTo>
                  <a:cubicBezTo>
                    <a:pt x="982" y="2953"/>
                    <a:pt x="1014" y="2985"/>
                    <a:pt x="1045" y="2985"/>
                  </a:cubicBezTo>
                  <a:cubicBezTo>
                    <a:pt x="1109" y="3048"/>
                    <a:pt x="1204" y="3080"/>
                    <a:pt x="1299" y="3112"/>
                  </a:cubicBezTo>
                  <a:lnTo>
                    <a:pt x="1330" y="3112"/>
                  </a:lnTo>
                  <a:cubicBezTo>
                    <a:pt x="1362" y="3143"/>
                    <a:pt x="1362" y="3143"/>
                    <a:pt x="1394" y="3143"/>
                  </a:cubicBezTo>
                  <a:cubicBezTo>
                    <a:pt x="1425" y="3143"/>
                    <a:pt x="1425" y="3143"/>
                    <a:pt x="1457" y="3175"/>
                  </a:cubicBezTo>
                  <a:cubicBezTo>
                    <a:pt x="1520" y="3175"/>
                    <a:pt x="1615" y="3175"/>
                    <a:pt x="1679" y="3207"/>
                  </a:cubicBezTo>
                  <a:lnTo>
                    <a:pt x="1900" y="3207"/>
                  </a:lnTo>
                  <a:cubicBezTo>
                    <a:pt x="2819" y="3175"/>
                    <a:pt x="3199" y="2732"/>
                    <a:pt x="3420" y="2288"/>
                  </a:cubicBezTo>
                  <a:cubicBezTo>
                    <a:pt x="3674" y="1813"/>
                    <a:pt x="3610" y="1180"/>
                    <a:pt x="4022" y="1180"/>
                  </a:cubicBezTo>
                  <a:lnTo>
                    <a:pt x="4117" y="1180"/>
                  </a:lnTo>
                  <a:cubicBezTo>
                    <a:pt x="4402" y="1243"/>
                    <a:pt x="4371" y="1845"/>
                    <a:pt x="4561" y="2257"/>
                  </a:cubicBezTo>
                  <a:cubicBezTo>
                    <a:pt x="4624" y="2415"/>
                    <a:pt x="4719" y="2573"/>
                    <a:pt x="4846" y="2700"/>
                  </a:cubicBezTo>
                  <a:cubicBezTo>
                    <a:pt x="4877" y="2732"/>
                    <a:pt x="4877" y="2763"/>
                    <a:pt x="4909" y="2795"/>
                  </a:cubicBezTo>
                  <a:cubicBezTo>
                    <a:pt x="4941" y="2795"/>
                    <a:pt x="4941" y="2795"/>
                    <a:pt x="4941" y="2827"/>
                  </a:cubicBezTo>
                  <a:cubicBezTo>
                    <a:pt x="4972" y="2827"/>
                    <a:pt x="4972" y="2827"/>
                    <a:pt x="5004" y="2858"/>
                  </a:cubicBezTo>
                  <a:cubicBezTo>
                    <a:pt x="5004" y="2858"/>
                    <a:pt x="5004" y="2858"/>
                    <a:pt x="5036" y="2890"/>
                  </a:cubicBezTo>
                  <a:lnTo>
                    <a:pt x="5067" y="2890"/>
                  </a:lnTo>
                  <a:cubicBezTo>
                    <a:pt x="5067" y="2922"/>
                    <a:pt x="5099" y="2922"/>
                    <a:pt x="5099" y="2922"/>
                  </a:cubicBezTo>
                  <a:lnTo>
                    <a:pt x="5131" y="2922"/>
                  </a:lnTo>
                  <a:cubicBezTo>
                    <a:pt x="5226" y="2985"/>
                    <a:pt x="5352" y="3048"/>
                    <a:pt x="5479" y="3080"/>
                  </a:cubicBezTo>
                  <a:lnTo>
                    <a:pt x="5511" y="3080"/>
                  </a:lnTo>
                  <a:cubicBezTo>
                    <a:pt x="5637" y="3112"/>
                    <a:pt x="5796" y="3112"/>
                    <a:pt x="5954" y="3112"/>
                  </a:cubicBezTo>
                  <a:cubicBezTo>
                    <a:pt x="6809" y="3112"/>
                    <a:pt x="7094" y="2573"/>
                    <a:pt x="7252" y="2257"/>
                  </a:cubicBezTo>
                  <a:cubicBezTo>
                    <a:pt x="7411" y="1940"/>
                    <a:pt x="7474" y="1370"/>
                    <a:pt x="7537" y="1053"/>
                  </a:cubicBezTo>
                  <a:cubicBezTo>
                    <a:pt x="7537" y="990"/>
                    <a:pt x="7569" y="927"/>
                    <a:pt x="7601" y="895"/>
                  </a:cubicBezTo>
                  <a:cubicBezTo>
                    <a:pt x="7664" y="832"/>
                    <a:pt x="7791" y="642"/>
                    <a:pt x="7822" y="451"/>
                  </a:cubicBezTo>
                  <a:cubicBezTo>
                    <a:pt x="7822" y="261"/>
                    <a:pt x="7696" y="71"/>
                    <a:pt x="7601" y="71"/>
                  </a:cubicBezTo>
                  <a:cubicBezTo>
                    <a:pt x="7506" y="40"/>
                    <a:pt x="7442" y="40"/>
                    <a:pt x="7379" y="40"/>
                  </a:cubicBezTo>
                  <a:cubicBezTo>
                    <a:pt x="7121" y="15"/>
                    <a:pt x="6831" y="0"/>
                    <a:pt x="6541" y="0"/>
                  </a:cubicBezTo>
                  <a:close/>
                </a:path>
              </a:pathLst>
            </a:custGeom>
            <a:solidFill>
              <a:srgbClr val="223A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954;p36"/>
            <p:cNvSpPr/>
            <p:nvPr/>
          </p:nvSpPr>
          <p:spPr>
            <a:xfrm>
              <a:off x="1517876" y="1683388"/>
              <a:ext cx="50630" cy="86597"/>
            </a:xfrm>
            <a:custGeom>
              <a:avLst/>
              <a:gdLst/>
              <a:ahLst/>
              <a:cxnLst/>
              <a:rect l="l" t="t" r="r" b="b"/>
              <a:pathLst>
                <a:path w="1426" h="2439" extrusionOk="0">
                  <a:moveTo>
                    <a:pt x="159" y="0"/>
                  </a:moveTo>
                  <a:cubicBezTo>
                    <a:pt x="127" y="0"/>
                    <a:pt x="64" y="0"/>
                    <a:pt x="0" y="32"/>
                  </a:cubicBezTo>
                  <a:lnTo>
                    <a:pt x="64" y="2439"/>
                  </a:lnTo>
                  <a:lnTo>
                    <a:pt x="1426" y="2027"/>
                  </a:lnTo>
                  <a:lnTo>
                    <a:pt x="159" y="0"/>
                  </a:lnTo>
                  <a:close/>
                </a:path>
              </a:pathLst>
            </a:custGeom>
            <a:solidFill>
              <a:srgbClr val="FF9A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955;p36"/>
            <p:cNvSpPr/>
            <p:nvPr/>
          </p:nvSpPr>
          <p:spPr>
            <a:xfrm>
              <a:off x="1488655" y="1900288"/>
              <a:ext cx="177667" cy="717521"/>
            </a:xfrm>
            <a:custGeom>
              <a:avLst/>
              <a:gdLst/>
              <a:ahLst/>
              <a:cxnLst/>
              <a:rect l="l" t="t" r="r" b="b"/>
              <a:pathLst>
                <a:path w="5004" h="20209" extrusionOk="0">
                  <a:moveTo>
                    <a:pt x="363" y="0"/>
                  </a:moveTo>
                  <a:cubicBezTo>
                    <a:pt x="247" y="0"/>
                    <a:pt x="127" y="1"/>
                    <a:pt x="0" y="3"/>
                  </a:cubicBezTo>
                  <a:lnTo>
                    <a:pt x="0" y="162"/>
                  </a:lnTo>
                  <a:cubicBezTo>
                    <a:pt x="253" y="193"/>
                    <a:pt x="475" y="288"/>
                    <a:pt x="633" y="510"/>
                  </a:cubicBezTo>
                  <a:cubicBezTo>
                    <a:pt x="1014" y="1112"/>
                    <a:pt x="1837" y="2505"/>
                    <a:pt x="2312" y="4247"/>
                  </a:cubicBezTo>
                  <a:cubicBezTo>
                    <a:pt x="2945" y="6685"/>
                    <a:pt x="3040" y="12069"/>
                    <a:pt x="3072" y="14983"/>
                  </a:cubicBezTo>
                  <a:cubicBezTo>
                    <a:pt x="3104" y="17865"/>
                    <a:pt x="3072" y="20208"/>
                    <a:pt x="3072" y="20208"/>
                  </a:cubicBezTo>
                  <a:cubicBezTo>
                    <a:pt x="3072" y="20208"/>
                    <a:pt x="4560" y="19860"/>
                    <a:pt x="5004" y="19131"/>
                  </a:cubicBezTo>
                  <a:cubicBezTo>
                    <a:pt x="5004" y="19131"/>
                    <a:pt x="4940" y="9694"/>
                    <a:pt x="4814" y="7192"/>
                  </a:cubicBezTo>
                  <a:cubicBezTo>
                    <a:pt x="4719" y="4722"/>
                    <a:pt x="4529" y="2537"/>
                    <a:pt x="3610" y="1365"/>
                  </a:cubicBezTo>
                  <a:cubicBezTo>
                    <a:pt x="2745" y="261"/>
                    <a:pt x="2245" y="0"/>
                    <a:pt x="363" y="0"/>
                  </a:cubicBezTo>
                  <a:close/>
                </a:path>
              </a:pathLst>
            </a:custGeom>
            <a:solidFill>
              <a:srgbClr val="00D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956;p36"/>
            <p:cNvSpPr/>
            <p:nvPr/>
          </p:nvSpPr>
          <p:spPr>
            <a:xfrm>
              <a:off x="1488655" y="1900288"/>
              <a:ext cx="177667" cy="717521"/>
            </a:xfrm>
            <a:custGeom>
              <a:avLst/>
              <a:gdLst/>
              <a:ahLst/>
              <a:cxnLst/>
              <a:rect l="l" t="t" r="r" b="b"/>
              <a:pathLst>
                <a:path w="5004" h="20209" extrusionOk="0">
                  <a:moveTo>
                    <a:pt x="363" y="0"/>
                  </a:moveTo>
                  <a:cubicBezTo>
                    <a:pt x="247" y="0"/>
                    <a:pt x="127" y="1"/>
                    <a:pt x="0" y="3"/>
                  </a:cubicBezTo>
                  <a:lnTo>
                    <a:pt x="0" y="162"/>
                  </a:lnTo>
                  <a:cubicBezTo>
                    <a:pt x="253" y="193"/>
                    <a:pt x="475" y="288"/>
                    <a:pt x="633" y="510"/>
                  </a:cubicBezTo>
                  <a:cubicBezTo>
                    <a:pt x="1014" y="1112"/>
                    <a:pt x="1837" y="2505"/>
                    <a:pt x="2312" y="4247"/>
                  </a:cubicBezTo>
                  <a:cubicBezTo>
                    <a:pt x="2945" y="6685"/>
                    <a:pt x="3040" y="12069"/>
                    <a:pt x="3072" y="14983"/>
                  </a:cubicBezTo>
                  <a:cubicBezTo>
                    <a:pt x="3104" y="17865"/>
                    <a:pt x="3072" y="20208"/>
                    <a:pt x="3072" y="20208"/>
                  </a:cubicBezTo>
                  <a:cubicBezTo>
                    <a:pt x="3072" y="20208"/>
                    <a:pt x="4560" y="19860"/>
                    <a:pt x="5004" y="19131"/>
                  </a:cubicBezTo>
                  <a:cubicBezTo>
                    <a:pt x="5004" y="19131"/>
                    <a:pt x="4940" y="9694"/>
                    <a:pt x="4814" y="7192"/>
                  </a:cubicBezTo>
                  <a:cubicBezTo>
                    <a:pt x="4719" y="4722"/>
                    <a:pt x="4529" y="2537"/>
                    <a:pt x="3610" y="1365"/>
                  </a:cubicBezTo>
                  <a:cubicBezTo>
                    <a:pt x="2745" y="261"/>
                    <a:pt x="2245" y="0"/>
                    <a:pt x="363" y="0"/>
                  </a:cubicBezTo>
                  <a:close/>
                </a:path>
              </a:pathLst>
            </a:custGeom>
            <a:solidFill>
              <a:srgbClr val="D8D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957;p36"/>
            <p:cNvSpPr/>
            <p:nvPr/>
          </p:nvSpPr>
          <p:spPr>
            <a:xfrm>
              <a:off x="1167051" y="1913887"/>
              <a:ext cx="247399" cy="743262"/>
            </a:xfrm>
            <a:custGeom>
              <a:avLst/>
              <a:gdLst/>
              <a:ahLst/>
              <a:cxnLst/>
              <a:rect l="l" t="t" r="r" b="b"/>
              <a:pathLst>
                <a:path w="6968" h="20934" extrusionOk="0">
                  <a:moveTo>
                    <a:pt x="5068" y="0"/>
                  </a:moveTo>
                  <a:lnTo>
                    <a:pt x="1204" y="507"/>
                  </a:lnTo>
                  <a:cubicBezTo>
                    <a:pt x="191" y="982"/>
                    <a:pt x="1" y="1964"/>
                    <a:pt x="96" y="3072"/>
                  </a:cubicBezTo>
                  <a:lnTo>
                    <a:pt x="792" y="11211"/>
                  </a:lnTo>
                  <a:lnTo>
                    <a:pt x="602" y="18907"/>
                  </a:lnTo>
                  <a:cubicBezTo>
                    <a:pt x="1764" y="20695"/>
                    <a:pt x="4577" y="20933"/>
                    <a:pt x="5995" y="20933"/>
                  </a:cubicBezTo>
                  <a:cubicBezTo>
                    <a:pt x="6510" y="20933"/>
                    <a:pt x="6841" y="20902"/>
                    <a:pt x="6841" y="20902"/>
                  </a:cubicBezTo>
                  <a:cubicBezTo>
                    <a:pt x="6841" y="20902"/>
                    <a:pt x="6968" y="17418"/>
                    <a:pt x="6841" y="10736"/>
                  </a:cubicBezTo>
                  <a:cubicBezTo>
                    <a:pt x="6746" y="6967"/>
                    <a:pt x="6715" y="4561"/>
                    <a:pt x="6303" y="2882"/>
                  </a:cubicBezTo>
                  <a:cubicBezTo>
                    <a:pt x="5986" y="1552"/>
                    <a:pt x="5353" y="665"/>
                    <a:pt x="5068" y="0"/>
                  </a:cubicBezTo>
                  <a:close/>
                </a:path>
              </a:pathLst>
            </a:custGeom>
            <a:solidFill>
              <a:srgbClr val="D8D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958;p36"/>
            <p:cNvSpPr/>
            <p:nvPr/>
          </p:nvSpPr>
          <p:spPr>
            <a:xfrm>
              <a:off x="1284004" y="1882394"/>
              <a:ext cx="111344" cy="156329"/>
            </a:xfrm>
            <a:custGeom>
              <a:avLst/>
              <a:gdLst/>
              <a:ahLst/>
              <a:cxnLst/>
              <a:rect l="l" t="t" r="r" b="b"/>
              <a:pathLst>
                <a:path w="3136" h="4403" extrusionOk="0">
                  <a:moveTo>
                    <a:pt x="1710" y="1"/>
                  </a:moveTo>
                  <a:cubicBezTo>
                    <a:pt x="1710" y="1"/>
                    <a:pt x="1362" y="32"/>
                    <a:pt x="1014" y="349"/>
                  </a:cubicBezTo>
                  <a:cubicBezTo>
                    <a:pt x="760" y="571"/>
                    <a:pt x="0" y="1109"/>
                    <a:pt x="0" y="1109"/>
                  </a:cubicBezTo>
                  <a:cubicBezTo>
                    <a:pt x="0" y="1109"/>
                    <a:pt x="64" y="1869"/>
                    <a:pt x="570" y="2566"/>
                  </a:cubicBezTo>
                  <a:cubicBezTo>
                    <a:pt x="950" y="3135"/>
                    <a:pt x="1468" y="3518"/>
                    <a:pt x="1669" y="3518"/>
                  </a:cubicBezTo>
                  <a:cubicBezTo>
                    <a:pt x="1703" y="3518"/>
                    <a:pt x="1728" y="3507"/>
                    <a:pt x="1742" y="3484"/>
                  </a:cubicBezTo>
                  <a:cubicBezTo>
                    <a:pt x="1837" y="3326"/>
                    <a:pt x="1805" y="3072"/>
                    <a:pt x="1995" y="2692"/>
                  </a:cubicBezTo>
                  <a:cubicBezTo>
                    <a:pt x="2109" y="2409"/>
                    <a:pt x="2177" y="2227"/>
                    <a:pt x="2261" y="2227"/>
                  </a:cubicBezTo>
                  <a:cubicBezTo>
                    <a:pt x="2317" y="2227"/>
                    <a:pt x="2381" y="2311"/>
                    <a:pt x="2471" y="2502"/>
                  </a:cubicBezTo>
                  <a:cubicBezTo>
                    <a:pt x="2629" y="2882"/>
                    <a:pt x="3136" y="4403"/>
                    <a:pt x="3136" y="4403"/>
                  </a:cubicBezTo>
                  <a:cubicBezTo>
                    <a:pt x="2946" y="3548"/>
                    <a:pt x="2851" y="1964"/>
                    <a:pt x="2724" y="1647"/>
                  </a:cubicBezTo>
                  <a:cubicBezTo>
                    <a:pt x="2566" y="1331"/>
                    <a:pt x="1742" y="697"/>
                    <a:pt x="1710" y="286"/>
                  </a:cubicBezTo>
                  <a:lnTo>
                    <a:pt x="1710" y="1"/>
                  </a:lnTo>
                  <a:close/>
                </a:path>
              </a:pathLst>
            </a:custGeom>
            <a:solidFill>
              <a:srgbClr val="2A43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959;p36"/>
            <p:cNvSpPr/>
            <p:nvPr/>
          </p:nvSpPr>
          <p:spPr>
            <a:xfrm>
              <a:off x="1487519" y="1886903"/>
              <a:ext cx="76194" cy="139570"/>
            </a:xfrm>
            <a:custGeom>
              <a:avLst/>
              <a:gdLst/>
              <a:ahLst/>
              <a:cxnLst/>
              <a:rect l="l" t="t" r="r" b="b"/>
              <a:pathLst>
                <a:path w="2146" h="3931" extrusionOk="0">
                  <a:moveTo>
                    <a:pt x="0" y="0"/>
                  </a:moveTo>
                  <a:lnTo>
                    <a:pt x="32" y="697"/>
                  </a:lnTo>
                  <a:cubicBezTo>
                    <a:pt x="32" y="697"/>
                    <a:pt x="349" y="729"/>
                    <a:pt x="665" y="1109"/>
                  </a:cubicBezTo>
                  <a:cubicBezTo>
                    <a:pt x="887" y="1425"/>
                    <a:pt x="1742" y="2850"/>
                    <a:pt x="2027" y="3832"/>
                  </a:cubicBezTo>
                  <a:cubicBezTo>
                    <a:pt x="2049" y="3900"/>
                    <a:pt x="2063" y="3931"/>
                    <a:pt x="2071" y="3931"/>
                  </a:cubicBezTo>
                  <a:cubicBezTo>
                    <a:pt x="2146" y="3931"/>
                    <a:pt x="1674" y="1275"/>
                    <a:pt x="1331" y="760"/>
                  </a:cubicBezTo>
                  <a:cubicBezTo>
                    <a:pt x="951" y="222"/>
                    <a:pt x="1" y="0"/>
                    <a:pt x="0" y="0"/>
                  </a:cubicBezTo>
                  <a:close/>
                </a:path>
              </a:pathLst>
            </a:custGeom>
            <a:solidFill>
              <a:srgbClr val="2A43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960;p36"/>
            <p:cNvSpPr/>
            <p:nvPr/>
          </p:nvSpPr>
          <p:spPr>
            <a:xfrm>
              <a:off x="1267139" y="2117401"/>
              <a:ext cx="120326" cy="146281"/>
            </a:xfrm>
            <a:custGeom>
              <a:avLst/>
              <a:gdLst/>
              <a:ahLst/>
              <a:cxnLst/>
              <a:rect l="l" t="t" r="r" b="b"/>
              <a:pathLst>
                <a:path w="3389" h="4120" extrusionOk="0">
                  <a:moveTo>
                    <a:pt x="3262" y="0"/>
                  </a:moveTo>
                  <a:lnTo>
                    <a:pt x="0" y="285"/>
                  </a:lnTo>
                  <a:cubicBezTo>
                    <a:pt x="0" y="285"/>
                    <a:pt x="159" y="2344"/>
                    <a:pt x="254" y="2977"/>
                  </a:cubicBezTo>
                  <a:cubicBezTo>
                    <a:pt x="317" y="3389"/>
                    <a:pt x="982" y="3769"/>
                    <a:pt x="1457" y="4022"/>
                  </a:cubicBezTo>
                  <a:cubicBezTo>
                    <a:pt x="1585" y="4086"/>
                    <a:pt x="1723" y="4119"/>
                    <a:pt x="1858" y="4119"/>
                  </a:cubicBezTo>
                  <a:cubicBezTo>
                    <a:pt x="2060" y="4119"/>
                    <a:pt x="2256" y="4047"/>
                    <a:pt x="2407" y="3896"/>
                  </a:cubicBezTo>
                  <a:cubicBezTo>
                    <a:pt x="2819" y="3516"/>
                    <a:pt x="3389" y="2946"/>
                    <a:pt x="3389" y="2629"/>
                  </a:cubicBezTo>
                  <a:cubicBezTo>
                    <a:pt x="3389" y="2091"/>
                    <a:pt x="3262" y="0"/>
                    <a:pt x="3262" y="0"/>
                  </a:cubicBezTo>
                  <a:close/>
                </a:path>
              </a:pathLst>
            </a:custGeom>
            <a:solidFill>
              <a:srgbClr val="2A43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961;p36"/>
            <p:cNvSpPr/>
            <p:nvPr/>
          </p:nvSpPr>
          <p:spPr>
            <a:xfrm>
              <a:off x="1610082" y="2103910"/>
              <a:ext cx="56240" cy="130445"/>
            </a:xfrm>
            <a:custGeom>
              <a:avLst/>
              <a:gdLst/>
              <a:ahLst/>
              <a:cxnLst/>
              <a:rect l="l" t="t" r="r" b="b"/>
              <a:pathLst>
                <a:path w="1584" h="3674" extrusionOk="0">
                  <a:moveTo>
                    <a:pt x="0" y="0"/>
                  </a:moveTo>
                  <a:cubicBezTo>
                    <a:pt x="0" y="0"/>
                    <a:pt x="159" y="1901"/>
                    <a:pt x="222" y="2439"/>
                  </a:cubicBezTo>
                  <a:cubicBezTo>
                    <a:pt x="317" y="3104"/>
                    <a:pt x="1140" y="3674"/>
                    <a:pt x="1394" y="3674"/>
                  </a:cubicBezTo>
                  <a:cubicBezTo>
                    <a:pt x="1520" y="3674"/>
                    <a:pt x="1584" y="3262"/>
                    <a:pt x="1584" y="2597"/>
                  </a:cubicBezTo>
                  <a:cubicBezTo>
                    <a:pt x="1584" y="1679"/>
                    <a:pt x="1394" y="0"/>
                    <a:pt x="1394" y="0"/>
                  </a:cubicBezTo>
                  <a:close/>
                </a:path>
              </a:pathLst>
            </a:custGeom>
            <a:solidFill>
              <a:srgbClr val="2A43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962;p36"/>
            <p:cNvSpPr/>
            <p:nvPr/>
          </p:nvSpPr>
          <p:spPr>
            <a:xfrm>
              <a:off x="1177170" y="2063434"/>
              <a:ext cx="222687" cy="42748"/>
            </a:xfrm>
            <a:custGeom>
              <a:avLst/>
              <a:gdLst/>
              <a:ahLst/>
              <a:cxnLst/>
              <a:rect l="l" t="t" r="r" b="b"/>
              <a:pathLst>
                <a:path w="6272" h="1204" extrusionOk="0">
                  <a:moveTo>
                    <a:pt x="6240" y="0"/>
                  </a:moveTo>
                  <a:cubicBezTo>
                    <a:pt x="4403" y="159"/>
                    <a:pt x="2313" y="475"/>
                    <a:pt x="1" y="950"/>
                  </a:cubicBezTo>
                  <a:lnTo>
                    <a:pt x="1" y="1204"/>
                  </a:lnTo>
                  <a:cubicBezTo>
                    <a:pt x="2313" y="729"/>
                    <a:pt x="4434" y="380"/>
                    <a:pt x="6271" y="222"/>
                  </a:cubicBezTo>
                  <a:cubicBezTo>
                    <a:pt x="6271" y="127"/>
                    <a:pt x="6271" y="64"/>
                    <a:pt x="6240" y="0"/>
                  </a:cubicBezTo>
                  <a:close/>
                </a:path>
              </a:pathLst>
            </a:custGeom>
            <a:solidFill>
              <a:srgbClr val="F257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963;p36"/>
            <p:cNvSpPr/>
            <p:nvPr/>
          </p:nvSpPr>
          <p:spPr>
            <a:xfrm>
              <a:off x="1570707" y="2054416"/>
              <a:ext cx="83259" cy="14664"/>
            </a:xfrm>
            <a:custGeom>
              <a:avLst/>
              <a:gdLst/>
              <a:ahLst/>
              <a:cxnLst/>
              <a:rect l="l" t="t" r="r" b="b"/>
              <a:pathLst>
                <a:path w="2345" h="413" extrusionOk="0">
                  <a:moveTo>
                    <a:pt x="1" y="1"/>
                  </a:moveTo>
                  <a:lnTo>
                    <a:pt x="1" y="1"/>
                  </a:lnTo>
                  <a:cubicBezTo>
                    <a:pt x="33" y="64"/>
                    <a:pt x="33" y="159"/>
                    <a:pt x="64" y="223"/>
                  </a:cubicBezTo>
                  <a:cubicBezTo>
                    <a:pt x="919" y="286"/>
                    <a:pt x="1679" y="349"/>
                    <a:pt x="2344" y="413"/>
                  </a:cubicBezTo>
                  <a:cubicBezTo>
                    <a:pt x="2344" y="349"/>
                    <a:pt x="2344" y="254"/>
                    <a:pt x="2313" y="191"/>
                  </a:cubicBezTo>
                  <a:cubicBezTo>
                    <a:pt x="1648" y="96"/>
                    <a:pt x="856" y="33"/>
                    <a:pt x="1" y="1"/>
                  </a:cubicBezTo>
                  <a:close/>
                </a:path>
              </a:pathLst>
            </a:custGeom>
            <a:solidFill>
              <a:srgbClr val="F257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964;p36"/>
            <p:cNvSpPr/>
            <p:nvPr/>
          </p:nvSpPr>
          <p:spPr>
            <a:xfrm>
              <a:off x="969146" y="1932988"/>
              <a:ext cx="557748" cy="821976"/>
            </a:xfrm>
            <a:custGeom>
              <a:avLst/>
              <a:gdLst/>
              <a:ahLst/>
              <a:cxnLst/>
              <a:rect l="l" t="t" r="r" b="b"/>
              <a:pathLst>
                <a:path w="15709" h="23151" extrusionOk="0">
                  <a:moveTo>
                    <a:pt x="6778" y="1"/>
                  </a:moveTo>
                  <a:cubicBezTo>
                    <a:pt x="4941" y="159"/>
                    <a:pt x="3928" y="1109"/>
                    <a:pt x="3358" y="3073"/>
                  </a:cubicBezTo>
                  <a:cubicBezTo>
                    <a:pt x="2756" y="5226"/>
                    <a:pt x="1046" y="11180"/>
                    <a:pt x="634" y="13302"/>
                  </a:cubicBezTo>
                  <a:cubicBezTo>
                    <a:pt x="381" y="14632"/>
                    <a:pt x="1" y="15455"/>
                    <a:pt x="1141" y="16310"/>
                  </a:cubicBezTo>
                  <a:cubicBezTo>
                    <a:pt x="2535" y="17419"/>
                    <a:pt x="6715" y="20490"/>
                    <a:pt x="9217" y="21789"/>
                  </a:cubicBezTo>
                  <a:cubicBezTo>
                    <a:pt x="11750" y="23119"/>
                    <a:pt x="15709" y="23151"/>
                    <a:pt x="15709" y="23151"/>
                  </a:cubicBezTo>
                  <a:lnTo>
                    <a:pt x="12954" y="21472"/>
                  </a:lnTo>
                  <a:lnTo>
                    <a:pt x="12225" y="20490"/>
                  </a:lnTo>
                  <a:lnTo>
                    <a:pt x="5100" y="13998"/>
                  </a:lnTo>
                  <a:lnTo>
                    <a:pt x="7317" y="6334"/>
                  </a:lnTo>
                  <a:cubicBezTo>
                    <a:pt x="7317" y="6334"/>
                    <a:pt x="8805" y="1584"/>
                    <a:pt x="6778" y="1"/>
                  </a:cubicBezTo>
                  <a:close/>
                </a:path>
              </a:pathLst>
            </a:custGeom>
            <a:solidFill>
              <a:srgbClr val="FFBE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965;p36"/>
            <p:cNvSpPr/>
            <p:nvPr/>
          </p:nvSpPr>
          <p:spPr>
            <a:xfrm>
              <a:off x="963536" y="1930752"/>
              <a:ext cx="326113" cy="671293"/>
            </a:xfrm>
            <a:custGeom>
              <a:avLst/>
              <a:gdLst/>
              <a:ahLst/>
              <a:cxnLst/>
              <a:rect l="l" t="t" r="r" b="b"/>
              <a:pathLst>
                <a:path w="9185" h="18907" extrusionOk="0">
                  <a:moveTo>
                    <a:pt x="7190" y="0"/>
                  </a:moveTo>
                  <a:cubicBezTo>
                    <a:pt x="5986" y="64"/>
                    <a:pt x="4529" y="0"/>
                    <a:pt x="3516" y="2534"/>
                  </a:cubicBezTo>
                  <a:cubicBezTo>
                    <a:pt x="2534" y="5067"/>
                    <a:pt x="1267" y="10229"/>
                    <a:pt x="761" y="12351"/>
                  </a:cubicBezTo>
                  <a:cubicBezTo>
                    <a:pt x="286" y="14505"/>
                    <a:pt x="1" y="15486"/>
                    <a:pt x="761" y="16183"/>
                  </a:cubicBezTo>
                  <a:cubicBezTo>
                    <a:pt x="1552" y="16880"/>
                    <a:pt x="4751" y="18907"/>
                    <a:pt x="4751" y="18907"/>
                  </a:cubicBezTo>
                  <a:cubicBezTo>
                    <a:pt x="4751" y="18907"/>
                    <a:pt x="5859" y="16500"/>
                    <a:pt x="7126" y="15771"/>
                  </a:cubicBezTo>
                  <a:lnTo>
                    <a:pt x="5384" y="13998"/>
                  </a:lnTo>
                  <a:lnTo>
                    <a:pt x="7696" y="6239"/>
                  </a:lnTo>
                  <a:cubicBezTo>
                    <a:pt x="7665" y="6239"/>
                    <a:pt x="9185" y="2122"/>
                    <a:pt x="7190" y="0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966;p36"/>
            <p:cNvSpPr/>
            <p:nvPr/>
          </p:nvSpPr>
          <p:spPr>
            <a:xfrm>
              <a:off x="963536" y="1930752"/>
              <a:ext cx="326113" cy="671293"/>
            </a:xfrm>
            <a:custGeom>
              <a:avLst/>
              <a:gdLst/>
              <a:ahLst/>
              <a:cxnLst/>
              <a:rect l="l" t="t" r="r" b="b"/>
              <a:pathLst>
                <a:path w="9185" h="18907" extrusionOk="0">
                  <a:moveTo>
                    <a:pt x="7190" y="0"/>
                  </a:moveTo>
                  <a:cubicBezTo>
                    <a:pt x="5986" y="64"/>
                    <a:pt x="4529" y="0"/>
                    <a:pt x="3516" y="2534"/>
                  </a:cubicBezTo>
                  <a:cubicBezTo>
                    <a:pt x="2534" y="5067"/>
                    <a:pt x="1267" y="10229"/>
                    <a:pt x="761" y="12351"/>
                  </a:cubicBezTo>
                  <a:cubicBezTo>
                    <a:pt x="286" y="14505"/>
                    <a:pt x="1" y="15486"/>
                    <a:pt x="761" y="16183"/>
                  </a:cubicBezTo>
                  <a:cubicBezTo>
                    <a:pt x="1552" y="16880"/>
                    <a:pt x="4751" y="18907"/>
                    <a:pt x="4751" y="18907"/>
                  </a:cubicBezTo>
                  <a:cubicBezTo>
                    <a:pt x="4751" y="18907"/>
                    <a:pt x="5859" y="16500"/>
                    <a:pt x="7126" y="15771"/>
                  </a:cubicBezTo>
                  <a:lnTo>
                    <a:pt x="5384" y="13998"/>
                  </a:lnTo>
                  <a:lnTo>
                    <a:pt x="7696" y="6239"/>
                  </a:lnTo>
                  <a:cubicBezTo>
                    <a:pt x="7665" y="6239"/>
                    <a:pt x="9185" y="2122"/>
                    <a:pt x="7190" y="0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967;p36"/>
            <p:cNvSpPr/>
            <p:nvPr/>
          </p:nvSpPr>
          <p:spPr>
            <a:xfrm>
              <a:off x="1340209" y="2516549"/>
              <a:ext cx="754517" cy="283401"/>
            </a:xfrm>
            <a:custGeom>
              <a:avLst/>
              <a:gdLst/>
              <a:ahLst/>
              <a:cxnLst/>
              <a:rect l="l" t="t" r="r" b="b"/>
              <a:pathLst>
                <a:path w="21251" h="7982" extrusionOk="0">
                  <a:moveTo>
                    <a:pt x="21251" y="1"/>
                  </a:moveTo>
                  <a:lnTo>
                    <a:pt x="7601" y="7506"/>
                  </a:lnTo>
                  <a:lnTo>
                    <a:pt x="1" y="2819"/>
                  </a:lnTo>
                  <a:lnTo>
                    <a:pt x="1" y="3073"/>
                  </a:lnTo>
                  <a:cubicBezTo>
                    <a:pt x="1" y="3326"/>
                    <a:pt x="127" y="3579"/>
                    <a:pt x="349" y="3706"/>
                  </a:cubicBezTo>
                  <a:lnTo>
                    <a:pt x="7221" y="7886"/>
                  </a:lnTo>
                  <a:cubicBezTo>
                    <a:pt x="7316" y="7950"/>
                    <a:pt x="7443" y="7981"/>
                    <a:pt x="7570" y="7981"/>
                  </a:cubicBezTo>
                  <a:cubicBezTo>
                    <a:pt x="7696" y="7981"/>
                    <a:pt x="7823" y="7950"/>
                    <a:pt x="7950" y="7886"/>
                  </a:cubicBezTo>
                  <a:lnTo>
                    <a:pt x="20871" y="793"/>
                  </a:lnTo>
                  <a:cubicBezTo>
                    <a:pt x="21092" y="666"/>
                    <a:pt x="21251" y="444"/>
                    <a:pt x="21251" y="191"/>
                  </a:cubicBezTo>
                  <a:lnTo>
                    <a:pt x="21251" y="1"/>
                  </a:lnTo>
                  <a:close/>
                </a:path>
              </a:pathLst>
            </a:custGeom>
            <a:solidFill>
              <a:srgbClr val="00D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968;p36"/>
            <p:cNvSpPr/>
            <p:nvPr/>
          </p:nvSpPr>
          <p:spPr>
            <a:xfrm>
              <a:off x="1340209" y="2516549"/>
              <a:ext cx="754517" cy="283401"/>
            </a:xfrm>
            <a:custGeom>
              <a:avLst/>
              <a:gdLst/>
              <a:ahLst/>
              <a:cxnLst/>
              <a:rect l="l" t="t" r="r" b="b"/>
              <a:pathLst>
                <a:path w="21251" h="7982" extrusionOk="0">
                  <a:moveTo>
                    <a:pt x="21251" y="1"/>
                  </a:moveTo>
                  <a:lnTo>
                    <a:pt x="7601" y="7506"/>
                  </a:lnTo>
                  <a:lnTo>
                    <a:pt x="1" y="2819"/>
                  </a:lnTo>
                  <a:lnTo>
                    <a:pt x="1" y="3073"/>
                  </a:lnTo>
                  <a:cubicBezTo>
                    <a:pt x="1" y="3326"/>
                    <a:pt x="127" y="3579"/>
                    <a:pt x="349" y="3706"/>
                  </a:cubicBezTo>
                  <a:lnTo>
                    <a:pt x="7221" y="7886"/>
                  </a:lnTo>
                  <a:cubicBezTo>
                    <a:pt x="7316" y="7950"/>
                    <a:pt x="7443" y="7981"/>
                    <a:pt x="7570" y="7981"/>
                  </a:cubicBezTo>
                  <a:cubicBezTo>
                    <a:pt x="7696" y="7981"/>
                    <a:pt x="7823" y="7950"/>
                    <a:pt x="7950" y="7886"/>
                  </a:cubicBezTo>
                  <a:lnTo>
                    <a:pt x="20871" y="793"/>
                  </a:lnTo>
                  <a:cubicBezTo>
                    <a:pt x="21092" y="666"/>
                    <a:pt x="21251" y="444"/>
                    <a:pt x="21251" y="191"/>
                  </a:cubicBezTo>
                  <a:lnTo>
                    <a:pt x="21251" y="1"/>
                  </a:lnTo>
                  <a:close/>
                </a:path>
              </a:pathLst>
            </a:custGeom>
            <a:solidFill>
              <a:srgbClr val="E0CB0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969;p36"/>
            <p:cNvSpPr/>
            <p:nvPr/>
          </p:nvSpPr>
          <p:spPr>
            <a:xfrm>
              <a:off x="1339108" y="2353084"/>
              <a:ext cx="755617" cy="430001"/>
            </a:xfrm>
            <a:custGeom>
              <a:avLst/>
              <a:gdLst/>
              <a:ahLst/>
              <a:cxnLst/>
              <a:rect l="l" t="t" r="r" b="b"/>
              <a:pathLst>
                <a:path w="21282" h="12111" extrusionOk="0">
                  <a:moveTo>
                    <a:pt x="13575" y="0"/>
                  </a:moveTo>
                  <a:cubicBezTo>
                    <a:pt x="13507" y="0"/>
                    <a:pt x="13436" y="16"/>
                    <a:pt x="13364" y="45"/>
                  </a:cubicBezTo>
                  <a:lnTo>
                    <a:pt x="63" y="7360"/>
                  </a:lnTo>
                  <a:cubicBezTo>
                    <a:pt x="0" y="7392"/>
                    <a:pt x="0" y="7487"/>
                    <a:pt x="63" y="7518"/>
                  </a:cubicBezTo>
                  <a:lnTo>
                    <a:pt x="7601" y="12110"/>
                  </a:lnTo>
                  <a:lnTo>
                    <a:pt x="21282" y="4605"/>
                  </a:lnTo>
                  <a:lnTo>
                    <a:pt x="13808" y="76"/>
                  </a:lnTo>
                  <a:cubicBezTo>
                    <a:pt x="13738" y="24"/>
                    <a:pt x="13659" y="0"/>
                    <a:pt x="13575" y="0"/>
                  </a:cubicBezTo>
                  <a:close/>
                </a:path>
              </a:pathLst>
            </a:custGeom>
            <a:solidFill>
              <a:srgbClr val="F2E20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970;p36"/>
            <p:cNvSpPr/>
            <p:nvPr/>
          </p:nvSpPr>
          <p:spPr>
            <a:xfrm>
              <a:off x="1468417" y="2437870"/>
              <a:ext cx="568968" cy="319332"/>
            </a:xfrm>
            <a:custGeom>
              <a:avLst/>
              <a:gdLst/>
              <a:ahLst/>
              <a:cxnLst/>
              <a:rect l="l" t="t" r="r" b="b"/>
              <a:pathLst>
                <a:path w="16025" h="8994" extrusionOk="0">
                  <a:moveTo>
                    <a:pt x="11971" y="0"/>
                  </a:moveTo>
                  <a:lnTo>
                    <a:pt x="0" y="6555"/>
                  </a:lnTo>
                  <a:lnTo>
                    <a:pt x="4022" y="8994"/>
                  </a:lnTo>
                  <a:lnTo>
                    <a:pt x="16025" y="2439"/>
                  </a:lnTo>
                  <a:lnTo>
                    <a:pt x="11971" y="0"/>
                  </a:lnTo>
                  <a:close/>
                </a:path>
              </a:pathLst>
            </a:custGeom>
            <a:solidFill>
              <a:srgbClr val="2A43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971;p36"/>
            <p:cNvSpPr/>
            <p:nvPr/>
          </p:nvSpPr>
          <p:spPr>
            <a:xfrm>
              <a:off x="1541486" y="2453598"/>
              <a:ext cx="203550" cy="115853"/>
            </a:xfrm>
            <a:custGeom>
              <a:avLst/>
              <a:gdLst/>
              <a:ahLst/>
              <a:cxnLst/>
              <a:rect l="l" t="t" r="r" b="b"/>
              <a:pathLst>
                <a:path w="5733" h="3263" extrusionOk="0">
                  <a:moveTo>
                    <a:pt x="3674" y="0"/>
                  </a:moveTo>
                  <a:lnTo>
                    <a:pt x="1" y="2027"/>
                  </a:lnTo>
                  <a:lnTo>
                    <a:pt x="64" y="2091"/>
                  </a:lnTo>
                  <a:lnTo>
                    <a:pt x="2059" y="3262"/>
                  </a:lnTo>
                  <a:lnTo>
                    <a:pt x="5638" y="1299"/>
                  </a:lnTo>
                  <a:lnTo>
                    <a:pt x="5733" y="1267"/>
                  </a:lnTo>
                  <a:lnTo>
                    <a:pt x="3674" y="0"/>
                  </a:lnTo>
                  <a:close/>
                </a:path>
              </a:pathLst>
            </a:custGeom>
            <a:solidFill>
              <a:srgbClr val="223A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972;p36"/>
            <p:cNvSpPr/>
            <p:nvPr/>
          </p:nvSpPr>
          <p:spPr>
            <a:xfrm>
              <a:off x="1543723" y="2456971"/>
              <a:ext cx="197940" cy="112480"/>
            </a:xfrm>
            <a:custGeom>
              <a:avLst/>
              <a:gdLst/>
              <a:ahLst/>
              <a:cxnLst/>
              <a:rect l="l" t="t" r="r" b="b"/>
              <a:pathLst>
                <a:path w="5575" h="3168" extrusionOk="0">
                  <a:moveTo>
                    <a:pt x="3611" y="0"/>
                  </a:moveTo>
                  <a:lnTo>
                    <a:pt x="1" y="1996"/>
                  </a:lnTo>
                  <a:lnTo>
                    <a:pt x="1996" y="3167"/>
                  </a:lnTo>
                  <a:lnTo>
                    <a:pt x="5575" y="1204"/>
                  </a:lnTo>
                  <a:lnTo>
                    <a:pt x="3611" y="0"/>
                  </a:lnTo>
                  <a:close/>
                </a:path>
              </a:pathLst>
            </a:custGeom>
            <a:solidFill>
              <a:srgbClr val="2A43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973;p36"/>
            <p:cNvSpPr/>
            <p:nvPr/>
          </p:nvSpPr>
          <p:spPr>
            <a:xfrm>
              <a:off x="1608946" y="2516549"/>
              <a:ext cx="485779" cy="283401"/>
            </a:xfrm>
            <a:custGeom>
              <a:avLst/>
              <a:gdLst/>
              <a:ahLst/>
              <a:cxnLst/>
              <a:rect l="l" t="t" r="r" b="b"/>
              <a:pathLst>
                <a:path w="13682" h="7982" extrusionOk="0">
                  <a:moveTo>
                    <a:pt x="13682" y="1"/>
                  </a:moveTo>
                  <a:lnTo>
                    <a:pt x="1" y="7506"/>
                  </a:lnTo>
                  <a:lnTo>
                    <a:pt x="1" y="7981"/>
                  </a:lnTo>
                  <a:cubicBezTo>
                    <a:pt x="127" y="7981"/>
                    <a:pt x="254" y="7950"/>
                    <a:pt x="381" y="7886"/>
                  </a:cubicBezTo>
                  <a:lnTo>
                    <a:pt x="13302" y="824"/>
                  </a:lnTo>
                  <a:cubicBezTo>
                    <a:pt x="13523" y="698"/>
                    <a:pt x="13682" y="444"/>
                    <a:pt x="13682" y="191"/>
                  </a:cubicBezTo>
                  <a:lnTo>
                    <a:pt x="13682" y="1"/>
                  </a:lnTo>
                  <a:close/>
                </a:path>
              </a:pathLst>
            </a:custGeom>
            <a:solidFill>
              <a:srgbClr val="00D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974;p36"/>
            <p:cNvSpPr/>
            <p:nvPr/>
          </p:nvSpPr>
          <p:spPr>
            <a:xfrm>
              <a:off x="1608946" y="2516549"/>
              <a:ext cx="485779" cy="283401"/>
            </a:xfrm>
            <a:custGeom>
              <a:avLst/>
              <a:gdLst/>
              <a:ahLst/>
              <a:cxnLst/>
              <a:rect l="l" t="t" r="r" b="b"/>
              <a:pathLst>
                <a:path w="13682" h="7982" extrusionOk="0">
                  <a:moveTo>
                    <a:pt x="13682" y="1"/>
                  </a:moveTo>
                  <a:lnTo>
                    <a:pt x="1" y="7506"/>
                  </a:lnTo>
                  <a:lnTo>
                    <a:pt x="1" y="7981"/>
                  </a:lnTo>
                  <a:cubicBezTo>
                    <a:pt x="127" y="7981"/>
                    <a:pt x="254" y="7950"/>
                    <a:pt x="381" y="7886"/>
                  </a:cubicBezTo>
                  <a:lnTo>
                    <a:pt x="13302" y="824"/>
                  </a:lnTo>
                  <a:cubicBezTo>
                    <a:pt x="13523" y="698"/>
                    <a:pt x="13682" y="444"/>
                    <a:pt x="13682" y="191"/>
                  </a:cubicBezTo>
                  <a:lnTo>
                    <a:pt x="1368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975;p36"/>
            <p:cNvSpPr/>
            <p:nvPr/>
          </p:nvSpPr>
          <p:spPr>
            <a:xfrm>
              <a:off x="1608946" y="2516549"/>
              <a:ext cx="485779" cy="283401"/>
            </a:xfrm>
            <a:custGeom>
              <a:avLst/>
              <a:gdLst/>
              <a:ahLst/>
              <a:cxnLst/>
              <a:rect l="l" t="t" r="r" b="b"/>
              <a:pathLst>
                <a:path w="13682" h="7982" extrusionOk="0">
                  <a:moveTo>
                    <a:pt x="13682" y="1"/>
                  </a:moveTo>
                  <a:lnTo>
                    <a:pt x="1" y="7506"/>
                  </a:lnTo>
                  <a:lnTo>
                    <a:pt x="1" y="7981"/>
                  </a:lnTo>
                  <a:cubicBezTo>
                    <a:pt x="127" y="7981"/>
                    <a:pt x="254" y="7950"/>
                    <a:pt x="381" y="7886"/>
                  </a:cubicBezTo>
                  <a:lnTo>
                    <a:pt x="13302" y="824"/>
                  </a:lnTo>
                  <a:cubicBezTo>
                    <a:pt x="13523" y="698"/>
                    <a:pt x="13682" y="444"/>
                    <a:pt x="13682" y="191"/>
                  </a:cubicBezTo>
                  <a:lnTo>
                    <a:pt x="13682" y="1"/>
                  </a:lnTo>
                  <a:close/>
                </a:path>
              </a:pathLst>
            </a:custGeom>
            <a:solidFill>
              <a:srgbClr val="E0CB0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976;p36"/>
            <p:cNvSpPr/>
            <p:nvPr/>
          </p:nvSpPr>
          <p:spPr>
            <a:xfrm>
              <a:off x="1616828" y="2192743"/>
              <a:ext cx="555476" cy="596129"/>
            </a:xfrm>
            <a:custGeom>
              <a:avLst/>
              <a:gdLst/>
              <a:ahLst/>
              <a:cxnLst/>
              <a:rect l="l" t="t" r="r" b="b"/>
              <a:pathLst>
                <a:path w="15645" h="16790" extrusionOk="0">
                  <a:moveTo>
                    <a:pt x="15392" y="0"/>
                  </a:moveTo>
                  <a:lnTo>
                    <a:pt x="2027" y="7347"/>
                  </a:lnTo>
                  <a:cubicBezTo>
                    <a:pt x="1869" y="7442"/>
                    <a:pt x="1742" y="7601"/>
                    <a:pt x="1711" y="7791"/>
                  </a:cubicBezTo>
                  <a:lnTo>
                    <a:pt x="0" y="16721"/>
                  </a:lnTo>
                  <a:cubicBezTo>
                    <a:pt x="118" y="16765"/>
                    <a:pt x="236" y="16789"/>
                    <a:pt x="353" y="16789"/>
                  </a:cubicBezTo>
                  <a:cubicBezTo>
                    <a:pt x="489" y="16789"/>
                    <a:pt x="625" y="16758"/>
                    <a:pt x="760" y="16690"/>
                  </a:cubicBezTo>
                  <a:lnTo>
                    <a:pt x="13618" y="9628"/>
                  </a:lnTo>
                  <a:cubicBezTo>
                    <a:pt x="13840" y="9501"/>
                    <a:pt x="13998" y="9279"/>
                    <a:pt x="14061" y="9026"/>
                  </a:cubicBezTo>
                  <a:lnTo>
                    <a:pt x="15613" y="760"/>
                  </a:lnTo>
                  <a:cubicBezTo>
                    <a:pt x="15645" y="729"/>
                    <a:pt x="15645" y="665"/>
                    <a:pt x="15645" y="634"/>
                  </a:cubicBezTo>
                  <a:cubicBezTo>
                    <a:pt x="15645" y="380"/>
                    <a:pt x="15550" y="159"/>
                    <a:pt x="15392" y="0"/>
                  </a:cubicBezTo>
                  <a:close/>
                </a:path>
              </a:pathLst>
            </a:custGeom>
            <a:solidFill>
              <a:srgbClr val="E0CB0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977;p36"/>
            <p:cNvSpPr/>
            <p:nvPr/>
          </p:nvSpPr>
          <p:spPr>
            <a:xfrm>
              <a:off x="1608946" y="2188234"/>
              <a:ext cx="554375" cy="598224"/>
            </a:xfrm>
            <a:custGeom>
              <a:avLst/>
              <a:gdLst/>
              <a:ahLst/>
              <a:cxnLst/>
              <a:rect l="l" t="t" r="r" b="b"/>
              <a:pathLst>
                <a:path w="15614" h="16849" extrusionOk="0">
                  <a:moveTo>
                    <a:pt x="15455" y="1"/>
                  </a:moveTo>
                  <a:lnTo>
                    <a:pt x="2028" y="7348"/>
                  </a:lnTo>
                  <a:cubicBezTo>
                    <a:pt x="1869" y="7443"/>
                    <a:pt x="1742" y="7601"/>
                    <a:pt x="1711" y="7791"/>
                  </a:cubicBezTo>
                  <a:lnTo>
                    <a:pt x="1" y="16753"/>
                  </a:lnTo>
                  <a:lnTo>
                    <a:pt x="96" y="16785"/>
                  </a:lnTo>
                  <a:cubicBezTo>
                    <a:pt x="127" y="16817"/>
                    <a:pt x="191" y="16848"/>
                    <a:pt x="222" y="16848"/>
                  </a:cubicBezTo>
                  <a:lnTo>
                    <a:pt x="1933" y="7918"/>
                  </a:lnTo>
                  <a:cubicBezTo>
                    <a:pt x="1964" y="7728"/>
                    <a:pt x="2091" y="7569"/>
                    <a:pt x="2249" y="7474"/>
                  </a:cubicBezTo>
                  <a:lnTo>
                    <a:pt x="15614" y="127"/>
                  </a:lnTo>
                  <a:cubicBezTo>
                    <a:pt x="15582" y="96"/>
                    <a:pt x="15519" y="32"/>
                    <a:pt x="15455" y="1"/>
                  </a:cubicBezTo>
                  <a:close/>
                </a:path>
              </a:pathLst>
            </a:custGeom>
            <a:solidFill>
              <a:srgbClr val="00D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978;p36"/>
            <p:cNvSpPr/>
            <p:nvPr/>
          </p:nvSpPr>
          <p:spPr>
            <a:xfrm>
              <a:off x="1608946" y="2188234"/>
              <a:ext cx="554375" cy="598224"/>
            </a:xfrm>
            <a:custGeom>
              <a:avLst/>
              <a:gdLst/>
              <a:ahLst/>
              <a:cxnLst/>
              <a:rect l="l" t="t" r="r" b="b"/>
              <a:pathLst>
                <a:path w="15614" h="16849" extrusionOk="0">
                  <a:moveTo>
                    <a:pt x="15455" y="1"/>
                  </a:moveTo>
                  <a:lnTo>
                    <a:pt x="2028" y="7348"/>
                  </a:lnTo>
                  <a:cubicBezTo>
                    <a:pt x="1869" y="7443"/>
                    <a:pt x="1742" y="7601"/>
                    <a:pt x="1711" y="7791"/>
                  </a:cubicBezTo>
                  <a:lnTo>
                    <a:pt x="1" y="16753"/>
                  </a:lnTo>
                  <a:lnTo>
                    <a:pt x="96" y="16785"/>
                  </a:lnTo>
                  <a:cubicBezTo>
                    <a:pt x="127" y="16817"/>
                    <a:pt x="191" y="16848"/>
                    <a:pt x="222" y="16848"/>
                  </a:cubicBezTo>
                  <a:lnTo>
                    <a:pt x="1933" y="7918"/>
                  </a:lnTo>
                  <a:cubicBezTo>
                    <a:pt x="1964" y="7728"/>
                    <a:pt x="2091" y="7569"/>
                    <a:pt x="2249" y="7474"/>
                  </a:cubicBezTo>
                  <a:lnTo>
                    <a:pt x="15614" y="127"/>
                  </a:lnTo>
                  <a:cubicBezTo>
                    <a:pt x="15582" y="96"/>
                    <a:pt x="15519" y="32"/>
                    <a:pt x="15455" y="1"/>
                  </a:cubicBezTo>
                  <a:close/>
                </a:path>
              </a:pathLst>
            </a:custGeom>
            <a:solidFill>
              <a:srgbClr val="F2E20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979;p36"/>
            <p:cNvSpPr/>
            <p:nvPr/>
          </p:nvSpPr>
          <p:spPr>
            <a:xfrm>
              <a:off x="1608946" y="2454734"/>
              <a:ext cx="73140" cy="331723"/>
            </a:xfrm>
            <a:custGeom>
              <a:avLst/>
              <a:gdLst/>
              <a:ahLst/>
              <a:cxnLst/>
              <a:rect l="l" t="t" r="r" b="b"/>
              <a:pathLst>
                <a:path w="2060" h="9343" extrusionOk="0">
                  <a:moveTo>
                    <a:pt x="1837" y="0"/>
                  </a:moveTo>
                  <a:cubicBezTo>
                    <a:pt x="1774" y="95"/>
                    <a:pt x="1742" y="190"/>
                    <a:pt x="1711" y="285"/>
                  </a:cubicBezTo>
                  <a:lnTo>
                    <a:pt x="1" y="9247"/>
                  </a:lnTo>
                  <a:lnTo>
                    <a:pt x="96" y="9279"/>
                  </a:lnTo>
                  <a:cubicBezTo>
                    <a:pt x="127" y="9311"/>
                    <a:pt x="159" y="9342"/>
                    <a:pt x="222" y="9342"/>
                  </a:cubicBezTo>
                  <a:lnTo>
                    <a:pt x="1933" y="412"/>
                  </a:lnTo>
                  <a:cubicBezTo>
                    <a:pt x="1933" y="317"/>
                    <a:pt x="1996" y="222"/>
                    <a:pt x="2059" y="127"/>
                  </a:cubicBezTo>
                  <a:lnTo>
                    <a:pt x="1837" y="0"/>
                  </a:lnTo>
                  <a:close/>
                </a:path>
              </a:pathLst>
            </a:custGeom>
            <a:solidFill>
              <a:srgbClr val="F2E20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980;p36"/>
            <p:cNvSpPr/>
            <p:nvPr/>
          </p:nvSpPr>
          <p:spPr>
            <a:xfrm>
              <a:off x="1874346" y="2456829"/>
              <a:ext cx="85034" cy="83472"/>
            </a:xfrm>
            <a:custGeom>
              <a:avLst/>
              <a:gdLst/>
              <a:ahLst/>
              <a:cxnLst/>
              <a:rect l="l" t="t" r="r" b="b"/>
              <a:pathLst>
                <a:path w="2395" h="2351" extrusionOk="0">
                  <a:moveTo>
                    <a:pt x="1957" y="1"/>
                  </a:moveTo>
                  <a:cubicBezTo>
                    <a:pt x="1804" y="1"/>
                    <a:pt x="1612" y="53"/>
                    <a:pt x="1393" y="163"/>
                  </a:cubicBezTo>
                  <a:cubicBezTo>
                    <a:pt x="760" y="511"/>
                    <a:pt x="190" y="1239"/>
                    <a:pt x="63" y="1778"/>
                  </a:cubicBezTo>
                  <a:cubicBezTo>
                    <a:pt x="0" y="2153"/>
                    <a:pt x="158" y="2350"/>
                    <a:pt x="454" y="2350"/>
                  </a:cubicBezTo>
                  <a:cubicBezTo>
                    <a:pt x="607" y="2350"/>
                    <a:pt x="797" y="2298"/>
                    <a:pt x="1013" y="2190"/>
                  </a:cubicBezTo>
                  <a:cubicBezTo>
                    <a:pt x="1615" y="1841"/>
                    <a:pt x="2216" y="1113"/>
                    <a:pt x="2311" y="543"/>
                  </a:cubicBezTo>
                  <a:cubicBezTo>
                    <a:pt x="2394" y="190"/>
                    <a:pt x="2247" y="1"/>
                    <a:pt x="1957" y="1"/>
                  </a:cubicBezTo>
                  <a:close/>
                </a:path>
              </a:pathLst>
            </a:custGeom>
            <a:solidFill>
              <a:srgbClr val="2A43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981;p36"/>
            <p:cNvSpPr/>
            <p:nvPr/>
          </p:nvSpPr>
          <p:spPr>
            <a:xfrm>
              <a:off x="1306479" y="2589654"/>
              <a:ext cx="248144" cy="118480"/>
            </a:xfrm>
            <a:custGeom>
              <a:avLst/>
              <a:gdLst/>
              <a:ahLst/>
              <a:cxnLst/>
              <a:rect l="l" t="t" r="r" b="b"/>
              <a:pathLst>
                <a:path w="6989" h="3337" extrusionOk="0">
                  <a:moveTo>
                    <a:pt x="539" y="0"/>
                  </a:moveTo>
                  <a:cubicBezTo>
                    <a:pt x="1" y="95"/>
                    <a:pt x="444" y="1457"/>
                    <a:pt x="824" y="2090"/>
                  </a:cubicBezTo>
                  <a:cubicBezTo>
                    <a:pt x="1158" y="2578"/>
                    <a:pt x="3197" y="3336"/>
                    <a:pt x="3722" y="3336"/>
                  </a:cubicBezTo>
                  <a:cubicBezTo>
                    <a:pt x="3845" y="3336"/>
                    <a:pt x="3885" y="3295"/>
                    <a:pt x="3801" y="3199"/>
                  </a:cubicBezTo>
                  <a:cubicBezTo>
                    <a:pt x="3326" y="2629"/>
                    <a:pt x="3579" y="1964"/>
                    <a:pt x="3991" y="1774"/>
                  </a:cubicBezTo>
                  <a:cubicBezTo>
                    <a:pt x="4117" y="1716"/>
                    <a:pt x="4349" y="1708"/>
                    <a:pt x="4626" y="1708"/>
                  </a:cubicBezTo>
                  <a:cubicBezTo>
                    <a:pt x="4728" y="1708"/>
                    <a:pt x="4836" y="1709"/>
                    <a:pt x="4948" y="1709"/>
                  </a:cubicBezTo>
                  <a:cubicBezTo>
                    <a:pt x="5523" y="1709"/>
                    <a:pt x="6180" y="1681"/>
                    <a:pt x="6493" y="1330"/>
                  </a:cubicBezTo>
                  <a:cubicBezTo>
                    <a:pt x="6989" y="747"/>
                    <a:pt x="6705" y="567"/>
                    <a:pt x="6063" y="567"/>
                  </a:cubicBezTo>
                  <a:cubicBezTo>
                    <a:pt x="6008" y="567"/>
                    <a:pt x="5951" y="568"/>
                    <a:pt x="5891" y="570"/>
                  </a:cubicBezTo>
                  <a:cubicBezTo>
                    <a:pt x="5845" y="572"/>
                    <a:pt x="5799" y="573"/>
                    <a:pt x="5753" y="573"/>
                  </a:cubicBezTo>
                  <a:cubicBezTo>
                    <a:pt x="5007" y="573"/>
                    <a:pt x="4251" y="343"/>
                    <a:pt x="3326" y="254"/>
                  </a:cubicBezTo>
                  <a:cubicBezTo>
                    <a:pt x="3212" y="238"/>
                    <a:pt x="3095" y="232"/>
                    <a:pt x="2977" y="232"/>
                  </a:cubicBezTo>
                  <a:cubicBezTo>
                    <a:pt x="2513" y="232"/>
                    <a:pt x="2027" y="327"/>
                    <a:pt x="1578" y="327"/>
                  </a:cubicBezTo>
                  <a:cubicBezTo>
                    <a:pt x="1193" y="327"/>
                    <a:pt x="835" y="257"/>
                    <a:pt x="539" y="0"/>
                  </a:cubicBezTo>
                  <a:close/>
                </a:path>
              </a:pathLst>
            </a:custGeom>
            <a:solidFill>
              <a:srgbClr val="FFBE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988;p36"/>
            <p:cNvSpPr/>
            <p:nvPr/>
          </p:nvSpPr>
          <p:spPr>
            <a:xfrm>
              <a:off x="790378" y="2228710"/>
              <a:ext cx="82123" cy="82123"/>
            </a:xfrm>
            <a:custGeom>
              <a:avLst/>
              <a:gdLst/>
              <a:ahLst/>
              <a:cxnLst/>
              <a:rect l="l" t="t" r="r" b="b"/>
              <a:pathLst>
                <a:path w="2313" h="2313" extrusionOk="0">
                  <a:moveTo>
                    <a:pt x="1204" y="792"/>
                  </a:moveTo>
                  <a:cubicBezTo>
                    <a:pt x="1267" y="951"/>
                    <a:pt x="1394" y="1109"/>
                    <a:pt x="1521" y="1204"/>
                  </a:cubicBezTo>
                  <a:cubicBezTo>
                    <a:pt x="1362" y="1299"/>
                    <a:pt x="1204" y="1394"/>
                    <a:pt x="1109" y="1552"/>
                  </a:cubicBezTo>
                  <a:cubicBezTo>
                    <a:pt x="1014" y="1394"/>
                    <a:pt x="919" y="1236"/>
                    <a:pt x="761" y="1109"/>
                  </a:cubicBezTo>
                  <a:cubicBezTo>
                    <a:pt x="919" y="1046"/>
                    <a:pt x="1077" y="919"/>
                    <a:pt x="1204" y="792"/>
                  </a:cubicBezTo>
                  <a:close/>
                  <a:moveTo>
                    <a:pt x="1299" y="1"/>
                  </a:moveTo>
                  <a:cubicBezTo>
                    <a:pt x="1204" y="1"/>
                    <a:pt x="1141" y="64"/>
                    <a:pt x="1109" y="127"/>
                  </a:cubicBezTo>
                  <a:lnTo>
                    <a:pt x="1077" y="286"/>
                  </a:lnTo>
                  <a:cubicBezTo>
                    <a:pt x="1018" y="644"/>
                    <a:pt x="704" y="890"/>
                    <a:pt x="350" y="890"/>
                  </a:cubicBezTo>
                  <a:cubicBezTo>
                    <a:pt x="328" y="890"/>
                    <a:pt x="307" y="889"/>
                    <a:pt x="286" y="887"/>
                  </a:cubicBezTo>
                  <a:lnTo>
                    <a:pt x="159" y="887"/>
                  </a:lnTo>
                  <a:cubicBezTo>
                    <a:pt x="64" y="887"/>
                    <a:pt x="1" y="951"/>
                    <a:pt x="1" y="1014"/>
                  </a:cubicBezTo>
                  <a:cubicBezTo>
                    <a:pt x="1" y="1109"/>
                    <a:pt x="32" y="1172"/>
                    <a:pt x="127" y="1204"/>
                  </a:cubicBezTo>
                  <a:lnTo>
                    <a:pt x="254" y="1236"/>
                  </a:lnTo>
                  <a:cubicBezTo>
                    <a:pt x="634" y="1299"/>
                    <a:pt x="887" y="1616"/>
                    <a:pt x="887" y="2027"/>
                  </a:cubicBezTo>
                  <a:lnTo>
                    <a:pt x="887" y="2154"/>
                  </a:lnTo>
                  <a:cubicBezTo>
                    <a:pt x="856" y="2249"/>
                    <a:pt x="919" y="2312"/>
                    <a:pt x="1014" y="2312"/>
                  </a:cubicBezTo>
                  <a:cubicBezTo>
                    <a:pt x="1077" y="2312"/>
                    <a:pt x="1172" y="2281"/>
                    <a:pt x="1172" y="2186"/>
                  </a:cubicBezTo>
                  <a:lnTo>
                    <a:pt x="1204" y="2059"/>
                  </a:lnTo>
                  <a:cubicBezTo>
                    <a:pt x="1267" y="1679"/>
                    <a:pt x="1616" y="1426"/>
                    <a:pt x="1996" y="1426"/>
                  </a:cubicBezTo>
                  <a:lnTo>
                    <a:pt x="2154" y="1426"/>
                  </a:lnTo>
                  <a:cubicBezTo>
                    <a:pt x="2165" y="1431"/>
                    <a:pt x="2177" y="1434"/>
                    <a:pt x="2188" y="1434"/>
                  </a:cubicBezTo>
                  <a:cubicBezTo>
                    <a:pt x="2239" y="1434"/>
                    <a:pt x="2286" y="1377"/>
                    <a:pt x="2312" y="1299"/>
                  </a:cubicBezTo>
                  <a:cubicBezTo>
                    <a:pt x="2312" y="1236"/>
                    <a:pt x="2249" y="1141"/>
                    <a:pt x="2186" y="1141"/>
                  </a:cubicBezTo>
                  <a:lnTo>
                    <a:pt x="2027" y="1109"/>
                  </a:lnTo>
                  <a:cubicBezTo>
                    <a:pt x="1647" y="1046"/>
                    <a:pt x="1394" y="697"/>
                    <a:pt x="1426" y="317"/>
                  </a:cubicBezTo>
                  <a:lnTo>
                    <a:pt x="1426" y="159"/>
                  </a:lnTo>
                  <a:cubicBezTo>
                    <a:pt x="1426" y="96"/>
                    <a:pt x="1362" y="32"/>
                    <a:pt x="1299" y="1"/>
                  </a:cubicBezTo>
                  <a:close/>
                </a:path>
              </a:pathLst>
            </a:custGeom>
            <a:solidFill>
              <a:srgbClr val="F2E20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89;p36"/>
            <p:cNvSpPr/>
            <p:nvPr/>
          </p:nvSpPr>
          <p:spPr>
            <a:xfrm>
              <a:off x="733038" y="2101424"/>
              <a:ext cx="73105" cy="69093"/>
            </a:xfrm>
            <a:custGeom>
              <a:avLst/>
              <a:gdLst/>
              <a:ahLst/>
              <a:cxnLst/>
              <a:rect l="l" t="t" r="r" b="b"/>
              <a:pathLst>
                <a:path w="2059" h="1946" extrusionOk="0">
                  <a:moveTo>
                    <a:pt x="1003" y="315"/>
                  </a:moveTo>
                  <a:cubicBezTo>
                    <a:pt x="1038" y="315"/>
                    <a:pt x="1073" y="318"/>
                    <a:pt x="1109" y="324"/>
                  </a:cubicBezTo>
                  <a:cubicBezTo>
                    <a:pt x="1457" y="355"/>
                    <a:pt x="1742" y="704"/>
                    <a:pt x="1679" y="1052"/>
                  </a:cubicBezTo>
                  <a:cubicBezTo>
                    <a:pt x="1649" y="1411"/>
                    <a:pt x="1337" y="1656"/>
                    <a:pt x="1009" y="1656"/>
                  </a:cubicBezTo>
                  <a:cubicBezTo>
                    <a:pt x="990" y="1656"/>
                    <a:pt x="970" y="1656"/>
                    <a:pt x="951" y="1654"/>
                  </a:cubicBezTo>
                  <a:cubicBezTo>
                    <a:pt x="571" y="1590"/>
                    <a:pt x="317" y="1274"/>
                    <a:pt x="349" y="894"/>
                  </a:cubicBezTo>
                  <a:cubicBezTo>
                    <a:pt x="406" y="578"/>
                    <a:pt x="671" y="315"/>
                    <a:pt x="1003" y="315"/>
                  </a:cubicBezTo>
                  <a:close/>
                  <a:moveTo>
                    <a:pt x="1024" y="0"/>
                  </a:moveTo>
                  <a:cubicBezTo>
                    <a:pt x="535" y="0"/>
                    <a:pt x="123" y="363"/>
                    <a:pt x="64" y="862"/>
                  </a:cubicBezTo>
                  <a:cubicBezTo>
                    <a:pt x="0" y="1400"/>
                    <a:pt x="381" y="1876"/>
                    <a:pt x="919" y="1939"/>
                  </a:cubicBezTo>
                  <a:cubicBezTo>
                    <a:pt x="956" y="1943"/>
                    <a:pt x="993" y="1946"/>
                    <a:pt x="1030" y="1946"/>
                  </a:cubicBezTo>
                  <a:cubicBezTo>
                    <a:pt x="1497" y="1946"/>
                    <a:pt x="1937" y="1583"/>
                    <a:pt x="1996" y="1084"/>
                  </a:cubicBezTo>
                  <a:cubicBezTo>
                    <a:pt x="2059" y="577"/>
                    <a:pt x="1679" y="70"/>
                    <a:pt x="1141" y="7"/>
                  </a:cubicBezTo>
                  <a:cubicBezTo>
                    <a:pt x="1101" y="2"/>
                    <a:pt x="1062" y="0"/>
                    <a:pt x="1024" y="0"/>
                  </a:cubicBezTo>
                  <a:close/>
                </a:path>
              </a:pathLst>
            </a:custGeom>
            <a:solidFill>
              <a:srgbClr val="F2E20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90;p36"/>
            <p:cNvSpPr/>
            <p:nvPr/>
          </p:nvSpPr>
          <p:spPr>
            <a:xfrm>
              <a:off x="872466" y="2114845"/>
              <a:ext cx="29256" cy="12995"/>
            </a:xfrm>
            <a:custGeom>
              <a:avLst/>
              <a:gdLst/>
              <a:ahLst/>
              <a:cxnLst/>
              <a:rect l="l" t="t" r="r" b="b"/>
              <a:pathLst>
                <a:path w="824" h="366" extrusionOk="0">
                  <a:moveTo>
                    <a:pt x="143" y="1"/>
                  </a:moveTo>
                  <a:cubicBezTo>
                    <a:pt x="74" y="1"/>
                    <a:pt x="27" y="58"/>
                    <a:pt x="0" y="136"/>
                  </a:cubicBezTo>
                  <a:cubicBezTo>
                    <a:pt x="0" y="231"/>
                    <a:pt x="64" y="294"/>
                    <a:pt x="159" y="294"/>
                  </a:cubicBezTo>
                  <a:lnTo>
                    <a:pt x="634" y="357"/>
                  </a:lnTo>
                  <a:cubicBezTo>
                    <a:pt x="651" y="363"/>
                    <a:pt x="666" y="366"/>
                    <a:pt x="681" y="366"/>
                  </a:cubicBezTo>
                  <a:cubicBezTo>
                    <a:pt x="750" y="366"/>
                    <a:pt x="798" y="309"/>
                    <a:pt x="824" y="231"/>
                  </a:cubicBezTo>
                  <a:cubicBezTo>
                    <a:pt x="824" y="136"/>
                    <a:pt x="761" y="72"/>
                    <a:pt x="697" y="72"/>
                  </a:cubicBezTo>
                  <a:lnTo>
                    <a:pt x="190" y="9"/>
                  </a:lnTo>
                  <a:cubicBezTo>
                    <a:pt x="174" y="3"/>
                    <a:pt x="158" y="1"/>
                    <a:pt x="143" y="1"/>
                  </a:cubicBezTo>
                  <a:close/>
                </a:path>
              </a:pathLst>
            </a:custGeom>
            <a:solidFill>
              <a:srgbClr val="F2E20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91;p36"/>
            <p:cNvSpPr/>
            <p:nvPr/>
          </p:nvSpPr>
          <p:spPr>
            <a:xfrm>
              <a:off x="897213" y="2128657"/>
              <a:ext cx="14628" cy="29256"/>
            </a:xfrm>
            <a:custGeom>
              <a:avLst/>
              <a:gdLst/>
              <a:ahLst/>
              <a:cxnLst/>
              <a:rect l="l" t="t" r="r" b="b"/>
              <a:pathLst>
                <a:path w="412" h="824" extrusionOk="0">
                  <a:moveTo>
                    <a:pt x="254" y="0"/>
                  </a:moveTo>
                  <a:cubicBezTo>
                    <a:pt x="159" y="0"/>
                    <a:pt x="95" y="63"/>
                    <a:pt x="95" y="158"/>
                  </a:cubicBezTo>
                  <a:lnTo>
                    <a:pt x="32" y="633"/>
                  </a:lnTo>
                  <a:cubicBezTo>
                    <a:pt x="0" y="728"/>
                    <a:pt x="64" y="792"/>
                    <a:pt x="159" y="823"/>
                  </a:cubicBezTo>
                  <a:cubicBezTo>
                    <a:pt x="254" y="823"/>
                    <a:pt x="317" y="760"/>
                    <a:pt x="317" y="697"/>
                  </a:cubicBezTo>
                  <a:lnTo>
                    <a:pt x="380" y="190"/>
                  </a:lnTo>
                  <a:cubicBezTo>
                    <a:pt x="412" y="95"/>
                    <a:pt x="349" y="32"/>
                    <a:pt x="254" y="0"/>
                  </a:cubicBezTo>
                  <a:close/>
                </a:path>
              </a:pathLst>
            </a:custGeom>
            <a:solidFill>
              <a:srgbClr val="F2E20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92;p36"/>
            <p:cNvSpPr/>
            <p:nvPr/>
          </p:nvSpPr>
          <p:spPr>
            <a:xfrm>
              <a:off x="912942" y="2119638"/>
              <a:ext cx="29256" cy="13527"/>
            </a:xfrm>
            <a:custGeom>
              <a:avLst/>
              <a:gdLst/>
              <a:ahLst/>
              <a:cxnLst/>
              <a:rect l="l" t="t" r="r" b="b"/>
              <a:pathLst>
                <a:path w="824" h="381" extrusionOk="0">
                  <a:moveTo>
                    <a:pt x="191" y="1"/>
                  </a:moveTo>
                  <a:cubicBezTo>
                    <a:pt x="96" y="1"/>
                    <a:pt x="32" y="64"/>
                    <a:pt x="1" y="127"/>
                  </a:cubicBezTo>
                  <a:cubicBezTo>
                    <a:pt x="1" y="222"/>
                    <a:pt x="64" y="286"/>
                    <a:pt x="127" y="317"/>
                  </a:cubicBezTo>
                  <a:lnTo>
                    <a:pt x="634" y="381"/>
                  </a:lnTo>
                  <a:cubicBezTo>
                    <a:pt x="729" y="381"/>
                    <a:pt x="792" y="317"/>
                    <a:pt x="824" y="222"/>
                  </a:cubicBezTo>
                  <a:cubicBezTo>
                    <a:pt x="824" y="159"/>
                    <a:pt x="761" y="64"/>
                    <a:pt x="666" y="64"/>
                  </a:cubicBezTo>
                  <a:lnTo>
                    <a:pt x="191" y="1"/>
                  </a:lnTo>
                  <a:close/>
                </a:path>
              </a:pathLst>
            </a:custGeom>
            <a:solidFill>
              <a:srgbClr val="F2E20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93;p36"/>
            <p:cNvSpPr/>
            <p:nvPr/>
          </p:nvSpPr>
          <p:spPr>
            <a:xfrm>
              <a:off x="902823" y="2088181"/>
              <a:ext cx="13527" cy="29256"/>
            </a:xfrm>
            <a:custGeom>
              <a:avLst/>
              <a:gdLst/>
              <a:ahLst/>
              <a:cxnLst/>
              <a:rect l="l" t="t" r="r" b="b"/>
              <a:pathLst>
                <a:path w="381" h="824" extrusionOk="0">
                  <a:moveTo>
                    <a:pt x="222" y="0"/>
                  </a:moveTo>
                  <a:cubicBezTo>
                    <a:pt x="159" y="0"/>
                    <a:pt x="64" y="63"/>
                    <a:pt x="64" y="158"/>
                  </a:cubicBezTo>
                  <a:lnTo>
                    <a:pt x="1" y="665"/>
                  </a:lnTo>
                  <a:cubicBezTo>
                    <a:pt x="1" y="728"/>
                    <a:pt x="64" y="823"/>
                    <a:pt x="127" y="823"/>
                  </a:cubicBezTo>
                  <a:cubicBezTo>
                    <a:pt x="222" y="823"/>
                    <a:pt x="286" y="760"/>
                    <a:pt x="317" y="697"/>
                  </a:cubicBezTo>
                  <a:lnTo>
                    <a:pt x="349" y="190"/>
                  </a:lnTo>
                  <a:cubicBezTo>
                    <a:pt x="381" y="95"/>
                    <a:pt x="317" y="32"/>
                    <a:pt x="222" y="0"/>
                  </a:cubicBezTo>
                  <a:close/>
                </a:path>
              </a:pathLst>
            </a:custGeom>
            <a:solidFill>
              <a:srgbClr val="F2E20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5" name="Google Shape;905;p36"/>
          <p:cNvGrpSpPr/>
          <p:nvPr/>
        </p:nvGrpSpPr>
        <p:grpSpPr>
          <a:xfrm>
            <a:off x="2028352" y="548734"/>
            <a:ext cx="5188977" cy="5548851"/>
            <a:chOff x="7567300" y="1541100"/>
            <a:chExt cx="3167100" cy="3386750"/>
          </a:xfrm>
        </p:grpSpPr>
        <p:sp>
          <p:nvSpPr>
            <p:cNvPr id="906" name="Google Shape;906;p36"/>
            <p:cNvSpPr/>
            <p:nvPr/>
          </p:nvSpPr>
          <p:spPr>
            <a:xfrm>
              <a:off x="7597075" y="1552100"/>
              <a:ext cx="3137325" cy="3375750"/>
            </a:xfrm>
            <a:custGeom>
              <a:avLst/>
              <a:gdLst/>
              <a:ahLst/>
              <a:cxnLst/>
              <a:rect l="l" t="t" r="r" b="b"/>
              <a:pathLst>
                <a:path w="125493" h="135030" extrusionOk="0">
                  <a:moveTo>
                    <a:pt x="6013" y="13824"/>
                  </a:moveTo>
                  <a:cubicBezTo>
                    <a:pt x="7692" y="13824"/>
                    <a:pt x="9061" y="15193"/>
                    <a:pt x="9061" y="16884"/>
                  </a:cubicBezTo>
                  <a:cubicBezTo>
                    <a:pt x="9061" y="18563"/>
                    <a:pt x="7692" y="19932"/>
                    <a:pt x="6013" y="19932"/>
                  </a:cubicBezTo>
                  <a:cubicBezTo>
                    <a:pt x="4322" y="19932"/>
                    <a:pt x="2953" y="18563"/>
                    <a:pt x="2953" y="16884"/>
                  </a:cubicBezTo>
                  <a:cubicBezTo>
                    <a:pt x="2953" y="15193"/>
                    <a:pt x="4322" y="13824"/>
                    <a:pt x="6013" y="13824"/>
                  </a:cubicBezTo>
                  <a:close/>
                  <a:moveTo>
                    <a:pt x="6013" y="32326"/>
                  </a:moveTo>
                  <a:cubicBezTo>
                    <a:pt x="7692" y="32326"/>
                    <a:pt x="9061" y="33695"/>
                    <a:pt x="9061" y="35374"/>
                  </a:cubicBezTo>
                  <a:cubicBezTo>
                    <a:pt x="9061" y="37065"/>
                    <a:pt x="7692" y="38434"/>
                    <a:pt x="6013" y="38434"/>
                  </a:cubicBezTo>
                  <a:cubicBezTo>
                    <a:pt x="4322" y="38434"/>
                    <a:pt x="2953" y="37065"/>
                    <a:pt x="2953" y="35374"/>
                  </a:cubicBezTo>
                  <a:cubicBezTo>
                    <a:pt x="2953" y="33695"/>
                    <a:pt x="4322" y="32326"/>
                    <a:pt x="6013" y="32326"/>
                  </a:cubicBezTo>
                  <a:close/>
                  <a:moveTo>
                    <a:pt x="6013" y="52483"/>
                  </a:moveTo>
                  <a:cubicBezTo>
                    <a:pt x="7692" y="52483"/>
                    <a:pt x="9061" y="53853"/>
                    <a:pt x="9061" y="55531"/>
                  </a:cubicBezTo>
                  <a:cubicBezTo>
                    <a:pt x="9061" y="57210"/>
                    <a:pt x="7692" y="58579"/>
                    <a:pt x="6013" y="58579"/>
                  </a:cubicBezTo>
                  <a:cubicBezTo>
                    <a:pt x="4322" y="58579"/>
                    <a:pt x="2953" y="57210"/>
                    <a:pt x="2953" y="55531"/>
                  </a:cubicBezTo>
                  <a:cubicBezTo>
                    <a:pt x="2953" y="53853"/>
                    <a:pt x="4322" y="52483"/>
                    <a:pt x="6013" y="52483"/>
                  </a:cubicBezTo>
                  <a:close/>
                  <a:moveTo>
                    <a:pt x="6013" y="72569"/>
                  </a:moveTo>
                  <a:cubicBezTo>
                    <a:pt x="7692" y="72569"/>
                    <a:pt x="9061" y="73938"/>
                    <a:pt x="9061" y="75617"/>
                  </a:cubicBezTo>
                  <a:cubicBezTo>
                    <a:pt x="9061" y="77308"/>
                    <a:pt x="7692" y="78677"/>
                    <a:pt x="6013" y="78677"/>
                  </a:cubicBezTo>
                  <a:cubicBezTo>
                    <a:pt x="4322" y="78677"/>
                    <a:pt x="2953" y="77308"/>
                    <a:pt x="2953" y="75617"/>
                  </a:cubicBezTo>
                  <a:cubicBezTo>
                    <a:pt x="2953" y="73938"/>
                    <a:pt x="4322" y="72569"/>
                    <a:pt x="6013" y="72569"/>
                  </a:cubicBezTo>
                  <a:close/>
                  <a:moveTo>
                    <a:pt x="6013" y="92810"/>
                  </a:moveTo>
                  <a:cubicBezTo>
                    <a:pt x="7692" y="92810"/>
                    <a:pt x="9061" y="94179"/>
                    <a:pt x="9061" y="95858"/>
                  </a:cubicBezTo>
                  <a:cubicBezTo>
                    <a:pt x="9061" y="97548"/>
                    <a:pt x="7692" y="98918"/>
                    <a:pt x="6013" y="98918"/>
                  </a:cubicBezTo>
                  <a:cubicBezTo>
                    <a:pt x="4322" y="98918"/>
                    <a:pt x="2953" y="97548"/>
                    <a:pt x="2953" y="95858"/>
                  </a:cubicBezTo>
                  <a:cubicBezTo>
                    <a:pt x="2953" y="94179"/>
                    <a:pt x="4322" y="92810"/>
                    <a:pt x="6013" y="92810"/>
                  </a:cubicBezTo>
                  <a:close/>
                  <a:moveTo>
                    <a:pt x="6013" y="114479"/>
                  </a:moveTo>
                  <a:cubicBezTo>
                    <a:pt x="7692" y="114479"/>
                    <a:pt x="9061" y="115848"/>
                    <a:pt x="9061" y="117527"/>
                  </a:cubicBezTo>
                  <a:cubicBezTo>
                    <a:pt x="9061" y="119206"/>
                    <a:pt x="7692" y="120587"/>
                    <a:pt x="6013" y="120587"/>
                  </a:cubicBezTo>
                  <a:cubicBezTo>
                    <a:pt x="4322" y="120587"/>
                    <a:pt x="2953" y="119206"/>
                    <a:pt x="2953" y="117527"/>
                  </a:cubicBezTo>
                  <a:cubicBezTo>
                    <a:pt x="2953" y="115848"/>
                    <a:pt x="4322" y="114479"/>
                    <a:pt x="6013" y="114479"/>
                  </a:cubicBezTo>
                  <a:close/>
                  <a:moveTo>
                    <a:pt x="0" y="1"/>
                  </a:moveTo>
                  <a:lnTo>
                    <a:pt x="0" y="135029"/>
                  </a:lnTo>
                  <a:lnTo>
                    <a:pt x="125492" y="135029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36"/>
            <p:cNvSpPr/>
            <p:nvPr/>
          </p:nvSpPr>
          <p:spPr>
            <a:xfrm>
              <a:off x="7567300" y="1541100"/>
              <a:ext cx="3137325" cy="3375725"/>
            </a:xfrm>
            <a:custGeom>
              <a:avLst/>
              <a:gdLst/>
              <a:ahLst/>
              <a:cxnLst/>
              <a:rect l="l" t="t" r="r" b="b"/>
              <a:pathLst>
                <a:path w="125493" h="135029" extrusionOk="0">
                  <a:moveTo>
                    <a:pt x="6013" y="13823"/>
                  </a:moveTo>
                  <a:cubicBezTo>
                    <a:pt x="7692" y="13823"/>
                    <a:pt x="9061" y="15193"/>
                    <a:pt x="9061" y="16871"/>
                  </a:cubicBezTo>
                  <a:cubicBezTo>
                    <a:pt x="9061" y="18550"/>
                    <a:pt x="7692" y="19919"/>
                    <a:pt x="6013" y="19919"/>
                  </a:cubicBezTo>
                  <a:cubicBezTo>
                    <a:pt x="4323" y="19919"/>
                    <a:pt x="2953" y="18550"/>
                    <a:pt x="2953" y="16871"/>
                  </a:cubicBezTo>
                  <a:cubicBezTo>
                    <a:pt x="2953" y="15193"/>
                    <a:pt x="4323" y="13823"/>
                    <a:pt x="6013" y="13823"/>
                  </a:cubicBezTo>
                  <a:close/>
                  <a:moveTo>
                    <a:pt x="6013" y="32326"/>
                  </a:moveTo>
                  <a:cubicBezTo>
                    <a:pt x="7692" y="32326"/>
                    <a:pt x="9061" y="33695"/>
                    <a:pt x="9061" y="35374"/>
                  </a:cubicBezTo>
                  <a:cubicBezTo>
                    <a:pt x="9061" y="37052"/>
                    <a:pt x="7692" y="38422"/>
                    <a:pt x="6013" y="38422"/>
                  </a:cubicBezTo>
                  <a:cubicBezTo>
                    <a:pt x="4323" y="38422"/>
                    <a:pt x="2953" y="37052"/>
                    <a:pt x="2953" y="35374"/>
                  </a:cubicBezTo>
                  <a:cubicBezTo>
                    <a:pt x="2953" y="33695"/>
                    <a:pt x="4323" y="32326"/>
                    <a:pt x="6013" y="32326"/>
                  </a:cubicBezTo>
                  <a:close/>
                  <a:moveTo>
                    <a:pt x="6013" y="52471"/>
                  </a:moveTo>
                  <a:cubicBezTo>
                    <a:pt x="7692" y="52471"/>
                    <a:pt x="9061" y="53840"/>
                    <a:pt x="9061" y="55519"/>
                  </a:cubicBezTo>
                  <a:cubicBezTo>
                    <a:pt x="9061" y="57210"/>
                    <a:pt x="7692" y="58579"/>
                    <a:pt x="6013" y="58579"/>
                  </a:cubicBezTo>
                  <a:cubicBezTo>
                    <a:pt x="4323" y="58579"/>
                    <a:pt x="2953" y="57210"/>
                    <a:pt x="2953" y="55519"/>
                  </a:cubicBezTo>
                  <a:cubicBezTo>
                    <a:pt x="2953" y="53840"/>
                    <a:pt x="4323" y="52471"/>
                    <a:pt x="6013" y="52471"/>
                  </a:cubicBezTo>
                  <a:close/>
                  <a:moveTo>
                    <a:pt x="6013" y="72569"/>
                  </a:moveTo>
                  <a:cubicBezTo>
                    <a:pt x="7692" y="72569"/>
                    <a:pt x="9061" y="73938"/>
                    <a:pt x="9061" y="75617"/>
                  </a:cubicBezTo>
                  <a:cubicBezTo>
                    <a:pt x="9061" y="77295"/>
                    <a:pt x="7692" y="78665"/>
                    <a:pt x="6013" y="78665"/>
                  </a:cubicBezTo>
                  <a:cubicBezTo>
                    <a:pt x="4323" y="78665"/>
                    <a:pt x="2953" y="77295"/>
                    <a:pt x="2953" y="75617"/>
                  </a:cubicBezTo>
                  <a:cubicBezTo>
                    <a:pt x="2953" y="73938"/>
                    <a:pt x="4323" y="72569"/>
                    <a:pt x="6013" y="72569"/>
                  </a:cubicBezTo>
                  <a:close/>
                  <a:moveTo>
                    <a:pt x="6013" y="92809"/>
                  </a:moveTo>
                  <a:cubicBezTo>
                    <a:pt x="7692" y="92809"/>
                    <a:pt x="9061" y="94178"/>
                    <a:pt x="9061" y="95857"/>
                  </a:cubicBezTo>
                  <a:cubicBezTo>
                    <a:pt x="9061" y="97536"/>
                    <a:pt x="7692" y="98905"/>
                    <a:pt x="6013" y="98905"/>
                  </a:cubicBezTo>
                  <a:cubicBezTo>
                    <a:pt x="4323" y="98905"/>
                    <a:pt x="2953" y="97536"/>
                    <a:pt x="2953" y="95857"/>
                  </a:cubicBezTo>
                  <a:cubicBezTo>
                    <a:pt x="2953" y="94178"/>
                    <a:pt x="4323" y="92809"/>
                    <a:pt x="6013" y="92809"/>
                  </a:cubicBezTo>
                  <a:close/>
                  <a:moveTo>
                    <a:pt x="6013" y="114479"/>
                  </a:moveTo>
                  <a:cubicBezTo>
                    <a:pt x="7692" y="114479"/>
                    <a:pt x="9061" y="115848"/>
                    <a:pt x="9061" y="117527"/>
                  </a:cubicBezTo>
                  <a:cubicBezTo>
                    <a:pt x="9061" y="119205"/>
                    <a:pt x="7692" y="120575"/>
                    <a:pt x="6013" y="120575"/>
                  </a:cubicBezTo>
                  <a:cubicBezTo>
                    <a:pt x="4323" y="120575"/>
                    <a:pt x="2953" y="119205"/>
                    <a:pt x="2953" y="117527"/>
                  </a:cubicBezTo>
                  <a:cubicBezTo>
                    <a:pt x="2953" y="115848"/>
                    <a:pt x="4323" y="114479"/>
                    <a:pt x="6013" y="114479"/>
                  </a:cubicBezTo>
                  <a:close/>
                  <a:moveTo>
                    <a:pt x="1" y="0"/>
                  </a:moveTo>
                  <a:lnTo>
                    <a:pt x="1" y="135029"/>
                  </a:lnTo>
                  <a:lnTo>
                    <a:pt x="125492" y="135029"/>
                  </a:lnTo>
                  <a:lnTo>
                    <a:pt x="12549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36"/>
            <p:cNvSpPr/>
            <p:nvPr/>
          </p:nvSpPr>
          <p:spPr>
            <a:xfrm>
              <a:off x="8025700" y="19090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FF86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36"/>
            <p:cNvSpPr/>
            <p:nvPr/>
          </p:nvSpPr>
          <p:spPr>
            <a:xfrm>
              <a:off x="8025700" y="20709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36"/>
            <p:cNvSpPr/>
            <p:nvPr/>
          </p:nvSpPr>
          <p:spPr>
            <a:xfrm>
              <a:off x="8025700" y="22325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36"/>
            <p:cNvSpPr/>
            <p:nvPr/>
          </p:nvSpPr>
          <p:spPr>
            <a:xfrm>
              <a:off x="8025700" y="23944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36"/>
            <p:cNvSpPr/>
            <p:nvPr/>
          </p:nvSpPr>
          <p:spPr>
            <a:xfrm>
              <a:off x="8025700" y="25564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36"/>
            <p:cNvSpPr/>
            <p:nvPr/>
          </p:nvSpPr>
          <p:spPr>
            <a:xfrm>
              <a:off x="8025700" y="27183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36"/>
            <p:cNvSpPr/>
            <p:nvPr/>
          </p:nvSpPr>
          <p:spPr>
            <a:xfrm>
              <a:off x="8025700" y="28799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36"/>
            <p:cNvSpPr/>
            <p:nvPr/>
          </p:nvSpPr>
          <p:spPr>
            <a:xfrm>
              <a:off x="8025700" y="30418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36"/>
            <p:cNvSpPr/>
            <p:nvPr/>
          </p:nvSpPr>
          <p:spPr>
            <a:xfrm>
              <a:off x="8025700" y="32038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36"/>
            <p:cNvSpPr/>
            <p:nvPr/>
          </p:nvSpPr>
          <p:spPr>
            <a:xfrm>
              <a:off x="8025700" y="33657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36"/>
            <p:cNvSpPr/>
            <p:nvPr/>
          </p:nvSpPr>
          <p:spPr>
            <a:xfrm>
              <a:off x="8025700" y="35273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36"/>
            <p:cNvSpPr/>
            <p:nvPr/>
          </p:nvSpPr>
          <p:spPr>
            <a:xfrm>
              <a:off x="8025700" y="36892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36"/>
            <p:cNvSpPr/>
            <p:nvPr/>
          </p:nvSpPr>
          <p:spPr>
            <a:xfrm>
              <a:off x="8025700" y="38512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36"/>
            <p:cNvSpPr/>
            <p:nvPr/>
          </p:nvSpPr>
          <p:spPr>
            <a:xfrm>
              <a:off x="8025700" y="40131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" name="Google Shape;922;p36"/>
            <p:cNvSpPr/>
            <p:nvPr/>
          </p:nvSpPr>
          <p:spPr>
            <a:xfrm>
              <a:off x="8025700" y="41747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1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1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" name="Google Shape;923;p36"/>
            <p:cNvSpPr/>
            <p:nvPr/>
          </p:nvSpPr>
          <p:spPr>
            <a:xfrm>
              <a:off x="8025700" y="43366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36"/>
            <p:cNvSpPr/>
            <p:nvPr/>
          </p:nvSpPr>
          <p:spPr>
            <a:xfrm>
              <a:off x="8025700" y="44986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" name="Google Shape;925;p36"/>
            <p:cNvSpPr/>
            <p:nvPr/>
          </p:nvSpPr>
          <p:spPr>
            <a:xfrm>
              <a:off x="8025700" y="46605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26" name="Google Shape;926;p36"/>
          <p:cNvGrpSpPr/>
          <p:nvPr/>
        </p:nvGrpSpPr>
        <p:grpSpPr>
          <a:xfrm>
            <a:off x="1003006" y="385679"/>
            <a:ext cx="1668174" cy="1667776"/>
            <a:chOff x="5448300" y="1526500"/>
            <a:chExt cx="1154925" cy="1154650"/>
          </a:xfrm>
        </p:grpSpPr>
        <p:sp>
          <p:nvSpPr>
            <p:cNvPr id="927" name="Google Shape;927;p36"/>
            <p:cNvSpPr/>
            <p:nvPr/>
          </p:nvSpPr>
          <p:spPr>
            <a:xfrm>
              <a:off x="5466750" y="1544975"/>
              <a:ext cx="1136475" cy="1136175"/>
            </a:xfrm>
            <a:custGeom>
              <a:avLst/>
              <a:gdLst/>
              <a:ahLst/>
              <a:cxnLst/>
              <a:rect l="l" t="t" r="r" b="b"/>
              <a:pathLst>
                <a:path w="45459" h="45447" extrusionOk="0">
                  <a:moveTo>
                    <a:pt x="4132" y="11370"/>
                  </a:moveTo>
                  <a:cubicBezTo>
                    <a:pt x="4882" y="11370"/>
                    <a:pt x="5501" y="11990"/>
                    <a:pt x="5501" y="12740"/>
                  </a:cubicBezTo>
                  <a:cubicBezTo>
                    <a:pt x="5501" y="13502"/>
                    <a:pt x="4882" y="14109"/>
                    <a:pt x="4132" y="14109"/>
                  </a:cubicBezTo>
                  <a:cubicBezTo>
                    <a:pt x="3370" y="14109"/>
                    <a:pt x="2762" y="13502"/>
                    <a:pt x="2762" y="12740"/>
                  </a:cubicBezTo>
                  <a:cubicBezTo>
                    <a:pt x="2762" y="11990"/>
                    <a:pt x="3370" y="11370"/>
                    <a:pt x="4132" y="11370"/>
                  </a:cubicBezTo>
                  <a:close/>
                  <a:moveTo>
                    <a:pt x="3334" y="29563"/>
                  </a:moveTo>
                  <a:cubicBezTo>
                    <a:pt x="4084" y="29563"/>
                    <a:pt x="4703" y="30170"/>
                    <a:pt x="4703" y="30932"/>
                  </a:cubicBezTo>
                  <a:cubicBezTo>
                    <a:pt x="4703" y="31694"/>
                    <a:pt x="4096" y="32302"/>
                    <a:pt x="3334" y="32302"/>
                  </a:cubicBezTo>
                  <a:cubicBezTo>
                    <a:pt x="2584" y="32302"/>
                    <a:pt x="1965" y="31694"/>
                    <a:pt x="1965" y="30932"/>
                  </a:cubicBezTo>
                  <a:cubicBezTo>
                    <a:pt x="1965" y="30170"/>
                    <a:pt x="2584" y="29563"/>
                    <a:pt x="3334" y="29563"/>
                  </a:cubicBezTo>
                  <a:close/>
                  <a:moveTo>
                    <a:pt x="1893" y="0"/>
                  </a:moveTo>
                  <a:lnTo>
                    <a:pt x="0" y="43565"/>
                  </a:lnTo>
                  <a:lnTo>
                    <a:pt x="43565" y="45446"/>
                  </a:lnTo>
                  <a:lnTo>
                    <a:pt x="45458" y="1893"/>
                  </a:lnTo>
                  <a:lnTo>
                    <a:pt x="1893" y="0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" name="Google Shape;928;p36"/>
            <p:cNvSpPr/>
            <p:nvPr/>
          </p:nvSpPr>
          <p:spPr>
            <a:xfrm>
              <a:off x="5448300" y="1526500"/>
              <a:ext cx="1136175" cy="1135875"/>
            </a:xfrm>
            <a:custGeom>
              <a:avLst/>
              <a:gdLst/>
              <a:ahLst/>
              <a:cxnLst/>
              <a:rect l="l" t="t" r="r" b="b"/>
              <a:pathLst>
                <a:path w="45447" h="45435" extrusionOk="0">
                  <a:moveTo>
                    <a:pt x="4120" y="11371"/>
                  </a:moveTo>
                  <a:cubicBezTo>
                    <a:pt x="4882" y="11371"/>
                    <a:pt x="5489" y="11978"/>
                    <a:pt x="5489" y="12740"/>
                  </a:cubicBezTo>
                  <a:cubicBezTo>
                    <a:pt x="5489" y="13502"/>
                    <a:pt x="4882" y="14110"/>
                    <a:pt x="4120" y="14110"/>
                  </a:cubicBezTo>
                  <a:cubicBezTo>
                    <a:pt x="3358" y="14110"/>
                    <a:pt x="2750" y="13491"/>
                    <a:pt x="2750" y="12740"/>
                  </a:cubicBezTo>
                  <a:cubicBezTo>
                    <a:pt x="2750" y="11978"/>
                    <a:pt x="3358" y="11371"/>
                    <a:pt x="4120" y="11371"/>
                  </a:cubicBezTo>
                  <a:close/>
                  <a:moveTo>
                    <a:pt x="3334" y="29552"/>
                  </a:moveTo>
                  <a:cubicBezTo>
                    <a:pt x="4072" y="29552"/>
                    <a:pt x="4703" y="30171"/>
                    <a:pt x="4703" y="30921"/>
                  </a:cubicBezTo>
                  <a:cubicBezTo>
                    <a:pt x="4703" y="31683"/>
                    <a:pt x="4096" y="32291"/>
                    <a:pt x="3334" y="32291"/>
                  </a:cubicBezTo>
                  <a:cubicBezTo>
                    <a:pt x="2572" y="32291"/>
                    <a:pt x="1965" y="31683"/>
                    <a:pt x="1965" y="30921"/>
                  </a:cubicBezTo>
                  <a:cubicBezTo>
                    <a:pt x="1965" y="30171"/>
                    <a:pt x="2572" y="29552"/>
                    <a:pt x="3334" y="29552"/>
                  </a:cubicBezTo>
                  <a:close/>
                  <a:moveTo>
                    <a:pt x="1893" y="1"/>
                  </a:moveTo>
                  <a:lnTo>
                    <a:pt x="0" y="43566"/>
                  </a:lnTo>
                  <a:lnTo>
                    <a:pt x="43565" y="45435"/>
                  </a:lnTo>
                  <a:lnTo>
                    <a:pt x="45446" y="1882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" name="Google Shape;929;p36"/>
            <p:cNvSpPr/>
            <p:nvPr/>
          </p:nvSpPr>
          <p:spPr>
            <a:xfrm>
              <a:off x="5448300" y="1526800"/>
              <a:ext cx="185750" cy="1094800"/>
            </a:xfrm>
            <a:custGeom>
              <a:avLst/>
              <a:gdLst/>
              <a:ahLst/>
              <a:cxnLst/>
              <a:rect l="l" t="t" r="r" b="b"/>
              <a:pathLst>
                <a:path w="7430" h="43792" extrusionOk="0">
                  <a:moveTo>
                    <a:pt x="4120" y="11359"/>
                  </a:moveTo>
                  <a:cubicBezTo>
                    <a:pt x="4882" y="11359"/>
                    <a:pt x="5489" y="11966"/>
                    <a:pt x="5489" y="12728"/>
                  </a:cubicBezTo>
                  <a:cubicBezTo>
                    <a:pt x="5489" y="13490"/>
                    <a:pt x="4882" y="14098"/>
                    <a:pt x="4120" y="14098"/>
                  </a:cubicBezTo>
                  <a:cubicBezTo>
                    <a:pt x="3358" y="14098"/>
                    <a:pt x="2750" y="13479"/>
                    <a:pt x="2750" y="12728"/>
                  </a:cubicBezTo>
                  <a:cubicBezTo>
                    <a:pt x="2750" y="11966"/>
                    <a:pt x="3358" y="11359"/>
                    <a:pt x="4120" y="11359"/>
                  </a:cubicBezTo>
                  <a:close/>
                  <a:moveTo>
                    <a:pt x="3334" y="29540"/>
                  </a:moveTo>
                  <a:cubicBezTo>
                    <a:pt x="4072" y="29540"/>
                    <a:pt x="4703" y="30159"/>
                    <a:pt x="4703" y="30909"/>
                  </a:cubicBezTo>
                  <a:cubicBezTo>
                    <a:pt x="4703" y="31671"/>
                    <a:pt x="4096" y="32279"/>
                    <a:pt x="3334" y="32279"/>
                  </a:cubicBezTo>
                  <a:cubicBezTo>
                    <a:pt x="2572" y="32279"/>
                    <a:pt x="1965" y="31671"/>
                    <a:pt x="1965" y="30909"/>
                  </a:cubicBezTo>
                  <a:cubicBezTo>
                    <a:pt x="1965" y="30159"/>
                    <a:pt x="2572" y="29540"/>
                    <a:pt x="3334" y="29540"/>
                  </a:cubicBezTo>
                  <a:close/>
                  <a:moveTo>
                    <a:pt x="1893" y="1"/>
                  </a:moveTo>
                  <a:lnTo>
                    <a:pt x="0" y="43554"/>
                  </a:lnTo>
                  <a:lnTo>
                    <a:pt x="5536" y="43792"/>
                  </a:lnTo>
                  <a:lnTo>
                    <a:pt x="7430" y="239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rgbClr val="AD91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30" name="Google Shape;930;p36"/>
          <p:cNvSpPr txBox="1">
            <a:spLocks noGrp="1"/>
          </p:cNvSpPr>
          <p:nvPr>
            <p:ph type="subTitle" idx="1"/>
          </p:nvPr>
        </p:nvSpPr>
        <p:spPr>
          <a:xfrm>
            <a:off x="2715750" y="1111906"/>
            <a:ext cx="4005000" cy="227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JO" dirty="0">
                <a:solidFill>
                  <a:srgbClr val="FF0000"/>
                </a:solidFill>
                <a:latin typeface="abo2sadam" panose="02000500040000020004" pitchFamily="2" charset="-78"/>
                <a:cs typeface="abo2sadam" panose="02000500040000020004" pitchFamily="2" charset="-78"/>
              </a:rPr>
              <a:t>*</a:t>
            </a:r>
            <a:r>
              <a:rPr lang="ar-JO" dirty="0" smtClean="0">
                <a:latin typeface="abo2sadam" panose="02000500040000020004" pitchFamily="2" charset="-78"/>
                <a:cs typeface="abo2sadam" panose="02000500040000020004" pitchFamily="2" charset="-78"/>
              </a:rPr>
              <a:t>يمكن تنسيق ارقام الصفحات من خيار </a:t>
            </a: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endParaRPr lang="ar-JO" dirty="0">
              <a:latin typeface="abo2sadam" panose="02000500040000020004" pitchFamily="2" charset="-78"/>
              <a:cs typeface="abo2sadam" panose="02000500040000020004" pitchFamily="2" charset="-78"/>
            </a:endParaRP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JO" dirty="0" smtClean="0">
                <a:latin typeface="abo2sadam" panose="02000500040000020004" pitchFamily="2" charset="-78"/>
                <a:cs typeface="abo2sadam" panose="02000500040000020004" pitchFamily="2" charset="-78"/>
              </a:rPr>
              <a:t>* ولإزالة أرقام الصفحات اختر </a:t>
            </a:r>
            <a:endParaRPr dirty="0">
              <a:latin typeface="abo2sadam" panose="02000500040000020004" pitchFamily="2" charset="-78"/>
              <a:cs typeface="abo2sadam" panose="02000500040000020004" pitchFamily="2" charset="-7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9396" y="1650330"/>
            <a:ext cx="2783280" cy="38176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41194" y="3086480"/>
            <a:ext cx="2212076" cy="372844"/>
          </a:xfrm>
          <a:prstGeom prst="rect">
            <a:avLst/>
          </a:prstGeom>
        </p:spPr>
      </p:pic>
      <p:grpSp>
        <p:nvGrpSpPr>
          <p:cNvPr id="33" name="Google Shape;341;p31"/>
          <p:cNvGrpSpPr/>
          <p:nvPr/>
        </p:nvGrpSpPr>
        <p:grpSpPr>
          <a:xfrm>
            <a:off x="249875" y="1494712"/>
            <a:ext cx="1443763" cy="3644628"/>
            <a:chOff x="671175" y="2303750"/>
            <a:chExt cx="997625" cy="2518400"/>
          </a:xfrm>
        </p:grpSpPr>
        <p:sp>
          <p:nvSpPr>
            <p:cNvPr id="34" name="Google Shape;342;p31"/>
            <p:cNvSpPr/>
            <p:nvPr/>
          </p:nvSpPr>
          <p:spPr>
            <a:xfrm>
              <a:off x="697325" y="2612950"/>
              <a:ext cx="90275" cy="180825"/>
            </a:xfrm>
            <a:custGeom>
              <a:avLst/>
              <a:gdLst/>
              <a:ahLst/>
              <a:cxnLst/>
              <a:rect l="l" t="t" r="r" b="b"/>
              <a:pathLst>
                <a:path w="3611" h="7233" extrusionOk="0">
                  <a:moveTo>
                    <a:pt x="2320" y="0"/>
                  </a:moveTo>
                  <a:cubicBezTo>
                    <a:pt x="1797" y="0"/>
                    <a:pt x="93" y="870"/>
                    <a:pt x="63" y="1405"/>
                  </a:cubicBezTo>
                  <a:cubicBezTo>
                    <a:pt x="0" y="2007"/>
                    <a:pt x="1077" y="4192"/>
                    <a:pt x="1235" y="4382"/>
                  </a:cubicBezTo>
                  <a:lnTo>
                    <a:pt x="950" y="7232"/>
                  </a:lnTo>
                  <a:lnTo>
                    <a:pt x="950" y="7232"/>
                  </a:lnTo>
                  <a:lnTo>
                    <a:pt x="2755" y="7137"/>
                  </a:lnTo>
                  <a:lnTo>
                    <a:pt x="2882" y="4445"/>
                  </a:lnTo>
                  <a:cubicBezTo>
                    <a:pt x="2882" y="4445"/>
                    <a:pt x="3610" y="3749"/>
                    <a:pt x="3610" y="3274"/>
                  </a:cubicBezTo>
                  <a:cubicBezTo>
                    <a:pt x="3610" y="2799"/>
                    <a:pt x="2755" y="138"/>
                    <a:pt x="2407" y="12"/>
                  </a:cubicBezTo>
                  <a:cubicBezTo>
                    <a:pt x="2384" y="4"/>
                    <a:pt x="2354" y="0"/>
                    <a:pt x="2320" y="0"/>
                  </a:cubicBezTo>
                  <a:close/>
                </a:path>
              </a:pathLst>
            </a:custGeom>
            <a:solidFill>
              <a:srgbClr val="FD89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43;p31"/>
            <p:cNvSpPr/>
            <p:nvPr/>
          </p:nvSpPr>
          <p:spPr>
            <a:xfrm>
              <a:off x="1445500" y="2535650"/>
              <a:ext cx="100575" cy="163100"/>
            </a:xfrm>
            <a:custGeom>
              <a:avLst/>
              <a:gdLst/>
              <a:ahLst/>
              <a:cxnLst/>
              <a:rect l="l" t="t" r="r" b="b"/>
              <a:pathLst>
                <a:path w="4023" h="6524" extrusionOk="0">
                  <a:moveTo>
                    <a:pt x="1615" y="0"/>
                  </a:moveTo>
                  <a:cubicBezTo>
                    <a:pt x="1394" y="0"/>
                    <a:pt x="0" y="2534"/>
                    <a:pt x="254" y="2882"/>
                  </a:cubicBezTo>
                  <a:cubicBezTo>
                    <a:pt x="507" y="3230"/>
                    <a:pt x="1330" y="3832"/>
                    <a:pt x="1330" y="3832"/>
                  </a:cubicBezTo>
                  <a:lnTo>
                    <a:pt x="2281" y="6524"/>
                  </a:lnTo>
                  <a:lnTo>
                    <a:pt x="4022" y="5701"/>
                  </a:lnTo>
                  <a:lnTo>
                    <a:pt x="2629" y="3389"/>
                  </a:lnTo>
                  <a:cubicBezTo>
                    <a:pt x="2629" y="3389"/>
                    <a:pt x="3737" y="1330"/>
                    <a:pt x="3516" y="1077"/>
                  </a:cubicBezTo>
                  <a:cubicBezTo>
                    <a:pt x="3326" y="823"/>
                    <a:pt x="1837" y="0"/>
                    <a:pt x="1615" y="0"/>
                  </a:cubicBezTo>
                  <a:close/>
                </a:path>
              </a:pathLst>
            </a:custGeom>
            <a:solidFill>
              <a:srgbClr val="FD89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44;p31"/>
            <p:cNvSpPr/>
            <p:nvPr/>
          </p:nvSpPr>
          <p:spPr>
            <a:xfrm>
              <a:off x="1357625" y="2652825"/>
              <a:ext cx="311175" cy="301850"/>
            </a:xfrm>
            <a:custGeom>
              <a:avLst/>
              <a:gdLst/>
              <a:ahLst/>
              <a:cxnLst/>
              <a:rect l="l" t="t" r="r" b="b"/>
              <a:pathLst>
                <a:path w="12447" h="12074" extrusionOk="0">
                  <a:moveTo>
                    <a:pt x="7284" y="0"/>
                  </a:moveTo>
                  <a:lnTo>
                    <a:pt x="5162" y="697"/>
                  </a:lnTo>
                  <a:lnTo>
                    <a:pt x="7822" y="8076"/>
                  </a:lnTo>
                  <a:cubicBezTo>
                    <a:pt x="7822" y="8076"/>
                    <a:pt x="1647" y="1520"/>
                    <a:pt x="380" y="1394"/>
                  </a:cubicBezTo>
                  <a:lnTo>
                    <a:pt x="0" y="7379"/>
                  </a:lnTo>
                  <a:cubicBezTo>
                    <a:pt x="0" y="7379"/>
                    <a:pt x="6850" y="12074"/>
                    <a:pt x="9935" y="12074"/>
                  </a:cubicBezTo>
                  <a:cubicBezTo>
                    <a:pt x="10608" y="12074"/>
                    <a:pt x="11102" y="11850"/>
                    <a:pt x="11306" y="11306"/>
                  </a:cubicBezTo>
                  <a:cubicBezTo>
                    <a:pt x="12446" y="8266"/>
                    <a:pt x="7284" y="0"/>
                    <a:pt x="7284" y="0"/>
                  </a:cubicBezTo>
                  <a:close/>
                </a:path>
              </a:pathLst>
            </a:custGeom>
            <a:solidFill>
              <a:srgbClr val="F2E20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45;p31"/>
            <p:cNvSpPr/>
            <p:nvPr/>
          </p:nvSpPr>
          <p:spPr>
            <a:xfrm>
              <a:off x="838250" y="4492775"/>
              <a:ext cx="167850" cy="159175"/>
            </a:xfrm>
            <a:custGeom>
              <a:avLst/>
              <a:gdLst/>
              <a:ahLst/>
              <a:cxnLst/>
              <a:rect l="l" t="t" r="r" b="b"/>
              <a:pathLst>
                <a:path w="6714" h="6367" extrusionOk="0">
                  <a:moveTo>
                    <a:pt x="4656" y="1"/>
                  </a:moveTo>
                  <a:lnTo>
                    <a:pt x="2439" y="2154"/>
                  </a:lnTo>
                  <a:lnTo>
                    <a:pt x="0" y="4498"/>
                  </a:lnTo>
                  <a:lnTo>
                    <a:pt x="1425" y="6366"/>
                  </a:lnTo>
                  <a:lnTo>
                    <a:pt x="3927" y="4308"/>
                  </a:lnTo>
                  <a:lnTo>
                    <a:pt x="6714" y="1964"/>
                  </a:lnTo>
                  <a:lnTo>
                    <a:pt x="4656" y="1"/>
                  </a:lnTo>
                  <a:close/>
                </a:path>
              </a:pathLst>
            </a:custGeom>
            <a:solidFill>
              <a:srgbClr val="FD89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46;p31"/>
            <p:cNvSpPr/>
            <p:nvPr/>
          </p:nvSpPr>
          <p:spPr>
            <a:xfrm>
              <a:off x="741650" y="4590775"/>
              <a:ext cx="164425" cy="209050"/>
            </a:xfrm>
            <a:custGeom>
              <a:avLst/>
              <a:gdLst/>
              <a:ahLst/>
              <a:cxnLst/>
              <a:rect l="l" t="t" r="r" b="b"/>
              <a:pathLst>
                <a:path w="6577" h="8362" extrusionOk="0">
                  <a:moveTo>
                    <a:pt x="3821" y="1"/>
                  </a:moveTo>
                  <a:cubicBezTo>
                    <a:pt x="3813" y="1"/>
                    <a:pt x="3806" y="3"/>
                    <a:pt x="3801" y="8"/>
                  </a:cubicBezTo>
                  <a:cubicBezTo>
                    <a:pt x="1616" y="1591"/>
                    <a:pt x="1" y="1623"/>
                    <a:pt x="919" y="2826"/>
                  </a:cubicBezTo>
                  <a:cubicBezTo>
                    <a:pt x="1837" y="4029"/>
                    <a:pt x="2819" y="5328"/>
                    <a:pt x="4118" y="7038"/>
                  </a:cubicBezTo>
                  <a:cubicBezTo>
                    <a:pt x="4784" y="7900"/>
                    <a:pt x="5526" y="8361"/>
                    <a:pt x="5979" y="8361"/>
                  </a:cubicBezTo>
                  <a:cubicBezTo>
                    <a:pt x="6408" y="8361"/>
                    <a:pt x="6576" y="7948"/>
                    <a:pt x="6176" y="7070"/>
                  </a:cubicBezTo>
                  <a:cubicBezTo>
                    <a:pt x="5384" y="5296"/>
                    <a:pt x="5764" y="2509"/>
                    <a:pt x="5764" y="2509"/>
                  </a:cubicBezTo>
                  <a:cubicBezTo>
                    <a:pt x="5764" y="2509"/>
                    <a:pt x="4092" y="1"/>
                    <a:pt x="3821" y="1"/>
                  </a:cubicBezTo>
                  <a:close/>
                </a:path>
              </a:pathLst>
            </a:custGeom>
            <a:solidFill>
              <a:srgbClr val="223A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47;p31"/>
            <p:cNvSpPr/>
            <p:nvPr/>
          </p:nvSpPr>
          <p:spPr>
            <a:xfrm>
              <a:off x="882575" y="4661350"/>
              <a:ext cx="39625" cy="42850"/>
            </a:xfrm>
            <a:custGeom>
              <a:avLst/>
              <a:gdLst/>
              <a:ahLst/>
              <a:cxnLst/>
              <a:rect l="l" t="t" r="r" b="b"/>
              <a:pathLst>
                <a:path w="1585" h="1714" extrusionOk="0">
                  <a:moveTo>
                    <a:pt x="833" y="196"/>
                  </a:moveTo>
                  <a:cubicBezTo>
                    <a:pt x="972" y="196"/>
                    <a:pt x="1104" y="214"/>
                    <a:pt x="1204" y="256"/>
                  </a:cubicBezTo>
                  <a:cubicBezTo>
                    <a:pt x="1267" y="320"/>
                    <a:pt x="1331" y="383"/>
                    <a:pt x="1362" y="478"/>
                  </a:cubicBezTo>
                  <a:cubicBezTo>
                    <a:pt x="1362" y="573"/>
                    <a:pt x="1362" y="605"/>
                    <a:pt x="1331" y="636"/>
                  </a:cubicBezTo>
                  <a:cubicBezTo>
                    <a:pt x="1318" y="645"/>
                    <a:pt x="1299" y="649"/>
                    <a:pt x="1275" y="649"/>
                  </a:cubicBezTo>
                  <a:cubicBezTo>
                    <a:pt x="1112" y="649"/>
                    <a:pt x="707" y="476"/>
                    <a:pt x="349" y="256"/>
                  </a:cubicBezTo>
                  <a:cubicBezTo>
                    <a:pt x="488" y="222"/>
                    <a:pt x="665" y="196"/>
                    <a:pt x="833" y="196"/>
                  </a:cubicBezTo>
                  <a:close/>
                  <a:moveTo>
                    <a:pt x="254" y="446"/>
                  </a:moveTo>
                  <a:lnTo>
                    <a:pt x="254" y="446"/>
                  </a:lnTo>
                  <a:cubicBezTo>
                    <a:pt x="539" y="700"/>
                    <a:pt x="919" y="1048"/>
                    <a:pt x="951" y="1301"/>
                  </a:cubicBezTo>
                  <a:cubicBezTo>
                    <a:pt x="951" y="1365"/>
                    <a:pt x="951" y="1397"/>
                    <a:pt x="919" y="1460"/>
                  </a:cubicBezTo>
                  <a:cubicBezTo>
                    <a:pt x="856" y="1492"/>
                    <a:pt x="824" y="1523"/>
                    <a:pt x="792" y="1523"/>
                  </a:cubicBezTo>
                  <a:cubicBezTo>
                    <a:pt x="602" y="1492"/>
                    <a:pt x="381" y="953"/>
                    <a:pt x="254" y="446"/>
                  </a:cubicBezTo>
                  <a:close/>
                  <a:moveTo>
                    <a:pt x="815" y="1"/>
                  </a:moveTo>
                  <a:cubicBezTo>
                    <a:pt x="452" y="1"/>
                    <a:pt x="85" y="108"/>
                    <a:pt x="64" y="130"/>
                  </a:cubicBezTo>
                  <a:cubicBezTo>
                    <a:pt x="64" y="130"/>
                    <a:pt x="32" y="130"/>
                    <a:pt x="32" y="161"/>
                  </a:cubicBezTo>
                  <a:cubicBezTo>
                    <a:pt x="32" y="161"/>
                    <a:pt x="32" y="161"/>
                    <a:pt x="32" y="193"/>
                  </a:cubicBezTo>
                  <a:cubicBezTo>
                    <a:pt x="1" y="193"/>
                    <a:pt x="1" y="225"/>
                    <a:pt x="32" y="225"/>
                  </a:cubicBezTo>
                  <a:cubicBezTo>
                    <a:pt x="64" y="446"/>
                    <a:pt x="317" y="1618"/>
                    <a:pt x="729" y="1713"/>
                  </a:cubicBezTo>
                  <a:lnTo>
                    <a:pt x="792" y="1713"/>
                  </a:lnTo>
                  <a:cubicBezTo>
                    <a:pt x="887" y="1713"/>
                    <a:pt x="982" y="1682"/>
                    <a:pt x="1077" y="1555"/>
                  </a:cubicBezTo>
                  <a:cubicBezTo>
                    <a:pt x="1141" y="1492"/>
                    <a:pt x="1141" y="1397"/>
                    <a:pt x="1141" y="1301"/>
                  </a:cubicBezTo>
                  <a:cubicBezTo>
                    <a:pt x="1109" y="1111"/>
                    <a:pt x="982" y="890"/>
                    <a:pt x="792" y="700"/>
                  </a:cubicBezTo>
                  <a:lnTo>
                    <a:pt x="792" y="700"/>
                  </a:lnTo>
                  <a:cubicBezTo>
                    <a:pt x="961" y="784"/>
                    <a:pt x="1130" y="841"/>
                    <a:pt x="1262" y="841"/>
                  </a:cubicBezTo>
                  <a:cubicBezTo>
                    <a:pt x="1327" y="841"/>
                    <a:pt x="1384" y="826"/>
                    <a:pt x="1426" y="795"/>
                  </a:cubicBezTo>
                  <a:cubicBezTo>
                    <a:pt x="1521" y="731"/>
                    <a:pt x="1584" y="636"/>
                    <a:pt x="1521" y="446"/>
                  </a:cubicBezTo>
                  <a:cubicBezTo>
                    <a:pt x="1489" y="288"/>
                    <a:pt x="1426" y="193"/>
                    <a:pt x="1299" y="98"/>
                  </a:cubicBezTo>
                  <a:cubicBezTo>
                    <a:pt x="1165" y="26"/>
                    <a:pt x="990" y="1"/>
                    <a:pt x="815" y="1"/>
                  </a:cubicBezTo>
                  <a:close/>
                </a:path>
              </a:pathLst>
            </a:custGeom>
            <a:solidFill>
              <a:srgbClr val="223A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348;p31"/>
            <p:cNvSpPr/>
            <p:nvPr/>
          </p:nvSpPr>
          <p:spPr>
            <a:xfrm>
              <a:off x="899200" y="4492775"/>
              <a:ext cx="106900" cy="107700"/>
            </a:xfrm>
            <a:custGeom>
              <a:avLst/>
              <a:gdLst/>
              <a:ahLst/>
              <a:cxnLst/>
              <a:rect l="l" t="t" r="r" b="b"/>
              <a:pathLst>
                <a:path w="4276" h="4308" extrusionOk="0">
                  <a:moveTo>
                    <a:pt x="2218" y="1"/>
                  </a:moveTo>
                  <a:lnTo>
                    <a:pt x="1" y="2154"/>
                  </a:lnTo>
                  <a:lnTo>
                    <a:pt x="1489" y="4308"/>
                  </a:lnTo>
                  <a:lnTo>
                    <a:pt x="4276" y="1964"/>
                  </a:lnTo>
                  <a:lnTo>
                    <a:pt x="2218" y="1"/>
                  </a:lnTo>
                  <a:close/>
                </a:path>
              </a:pathLst>
            </a:custGeom>
            <a:solidFill>
              <a:srgbClr val="EF7C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349;p31"/>
            <p:cNvSpPr/>
            <p:nvPr/>
          </p:nvSpPr>
          <p:spPr>
            <a:xfrm>
              <a:off x="1155725" y="4556900"/>
              <a:ext cx="77625" cy="169450"/>
            </a:xfrm>
            <a:custGeom>
              <a:avLst/>
              <a:gdLst/>
              <a:ahLst/>
              <a:cxnLst/>
              <a:rect l="l" t="t" r="r" b="b"/>
              <a:pathLst>
                <a:path w="3105" h="6778" extrusionOk="0">
                  <a:moveTo>
                    <a:pt x="2819" y="1"/>
                  </a:moveTo>
                  <a:lnTo>
                    <a:pt x="0" y="476"/>
                  </a:lnTo>
                  <a:lnTo>
                    <a:pt x="349" y="3484"/>
                  </a:lnTo>
                  <a:lnTo>
                    <a:pt x="761" y="6778"/>
                  </a:lnTo>
                  <a:lnTo>
                    <a:pt x="3104" y="6778"/>
                  </a:lnTo>
                  <a:lnTo>
                    <a:pt x="2977" y="3579"/>
                  </a:lnTo>
                  <a:lnTo>
                    <a:pt x="2819" y="1"/>
                  </a:lnTo>
                  <a:close/>
                </a:path>
              </a:pathLst>
            </a:custGeom>
            <a:solidFill>
              <a:srgbClr val="FD89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350;p31"/>
            <p:cNvSpPr/>
            <p:nvPr/>
          </p:nvSpPr>
          <p:spPr>
            <a:xfrm>
              <a:off x="1136725" y="4719075"/>
              <a:ext cx="250200" cy="103075"/>
            </a:xfrm>
            <a:custGeom>
              <a:avLst/>
              <a:gdLst/>
              <a:ahLst/>
              <a:cxnLst/>
              <a:rect l="l" t="t" r="r" b="b"/>
              <a:pathLst>
                <a:path w="10008" h="4123" extrusionOk="0">
                  <a:moveTo>
                    <a:pt x="2140" y="1"/>
                  </a:moveTo>
                  <a:cubicBezTo>
                    <a:pt x="1526" y="1"/>
                    <a:pt x="1014" y="31"/>
                    <a:pt x="1014" y="133"/>
                  </a:cubicBezTo>
                  <a:cubicBezTo>
                    <a:pt x="950" y="2824"/>
                    <a:pt x="0" y="4123"/>
                    <a:pt x="1521" y="4123"/>
                  </a:cubicBezTo>
                  <a:lnTo>
                    <a:pt x="6809" y="4123"/>
                  </a:lnTo>
                  <a:cubicBezTo>
                    <a:pt x="8931" y="4123"/>
                    <a:pt x="10008" y="2983"/>
                    <a:pt x="8076" y="2539"/>
                  </a:cubicBezTo>
                  <a:cubicBezTo>
                    <a:pt x="6176" y="2096"/>
                    <a:pt x="4212" y="69"/>
                    <a:pt x="4212" y="69"/>
                  </a:cubicBezTo>
                  <a:cubicBezTo>
                    <a:pt x="4212" y="69"/>
                    <a:pt x="3061" y="1"/>
                    <a:pt x="2140" y="1"/>
                  </a:cubicBezTo>
                  <a:close/>
                </a:path>
              </a:pathLst>
            </a:custGeom>
            <a:solidFill>
              <a:srgbClr val="223A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351;p31"/>
            <p:cNvSpPr/>
            <p:nvPr/>
          </p:nvSpPr>
          <p:spPr>
            <a:xfrm>
              <a:off x="1249150" y="4703775"/>
              <a:ext cx="45950" cy="38425"/>
            </a:xfrm>
            <a:custGeom>
              <a:avLst/>
              <a:gdLst/>
              <a:ahLst/>
              <a:cxnLst/>
              <a:rect l="l" t="t" r="r" b="b"/>
              <a:pathLst>
                <a:path w="1838" h="1537" extrusionOk="0">
                  <a:moveTo>
                    <a:pt x="919" y="175"/>
                  </a:moveTo>
                  <a:cubicBezTo>
                    <a:pt x="982" y="175"/>
                    <a:pt x="1014" y="206"/>
                    <a:pt x="1077" y="206"/>
                  </a:cubicBezTo>
                  <a:cubicBezTo>
                    <a:pt x="1140" y="238"/>
                    <a:pt x="1172" y="301"/>
                    <a:pt x="1172" y="301"/>
                  </a:cubicBezTo>
                  <a:cubicBezTo>
                    <a:pt x="1172" y="460"/>
                    <a:pt x="729" y="681"/>
                    <a:pt x="285" y="871"/>
                  </a:cubicBezTo>
                  <a:cubicBezTo>
                    <a:pt x="380" y="618"/>
                    <a:pt x="570" y="301"/>
                    <a:pt x="792" y="206"/>
                  </a:cubicBezTo>
                  <a:cubicBezTo>
                    <a:pt x="855" y="206"/>
                    <a:pt x="887" y="175"/>
                    <a:pt x="919" y="175"/>
                  </a:cubicBezTo>
                  <a:close/>
                  <a:moveTo>
                    <a:pt x="1114" y="959"/>
                  </a:moveTo>
                  <a:cubicBezTo>
                    <a:pt x="1266" y="959"/>
                    <a:pt x="1400" y="979"/>
                    <a:pt x="1489" y="1030"/>
                  </a:cubicBezTo>
                  <a:cubicBezTo>
                    <a:pt x="1552" y="1061"/>
                    <a:pt x="1552" y="1093"/>
                    <a:pt x="1584" y="1156"/>
                  </a:cubicBezTo>
                  <a:cubicBezTo>
                    <a:pt x="1584" y="1220"/>
                    <a:pt x="1584" y="1283"/>
                    <a:pt x="1552" y="1315"/>
                  </a:cubicBezTo>
                  <a:cubicBezTo>
                    <a:pt x="1526" y="1334"/>
                    <a:pt x="1481" y="1343"/>
                    <a:pt x="1422" y="1343"/>
                  </a:cubicBezTo>
                  <a:cubicBezTo>
                    <a:pt x="1196" y="1343"/>
                    <a:pt x="764" y="1212"/>
                    <a:pt x="412" y="1061"/>
                  </a:cubicBezTo>
                  <a:cubicBezTo>
                    <a:pt x="621" y="1004"/>
                    <a:pt x="887" y="959"/>
                    <a:pt x="1114" y="959"/>
                  </a:cubicBezTo>
                  <a:close/>
                  <a:moveTo>
                    <a:pt x="950" y="0"/>
                  </a:moveTo>
                  <a:cubicBezTo>
                    <a:pt x="879" y="0"/>
                    <a:pt x="808" y="16"/>
                    <a:pt x="729" y="48"/>
                  </a:cubicBezTo>
                  <a:cubicBezTo>
                    <a:pt x="317" y="206"/>
                    <a:pt x="32" y="966"/>
                    <a:pt x="32" y="998"/>
                  </a:cubicBezTo>
                  <a:cubicBezTo>
                    <a:pt x="0" y="1030"/>
                    <a:pt x="0" y="1030"/>
                    <a:pt x="0" y="1061"/>
                  </a:cubicBezTo>
                  <a:lnTo>
                    <a:pt x="32" y="1061"/>
                  </a:lnTo>
                  <a:cubicBezTo>
                    <a:pt x="32" y="1093"/>
                    <a:pt x="32" y="1093"/>
                    <a:pt x="32" y="1093"/>
                  </a:cubicBezTo>
                  <a:cubicBezTo>
                    <a:pt x="32" y="1093"/>
                    <a:pt x="64" y="1125"/>
                    <a:pt x="64" y="1125"/>
                  </a:cubicBezTo>
                  <a:cubicBezTo>
                    <a:pt x="222" y="1188"/>
                    <a:pt x="950" y="1536"/>
                    <a:pt x="1394" y="1536"/>
                  </a:cubicBezTo>
                  <a:cubicBezTo>
                    <a:pt x="1521" y="1536"/>
                    <a:pt x="1616" y="1505"/>
                    <a:pt x="1679" y="1441"/>
                  </a:cubicBezTo>
                  <a:cubicBezTo>
                    <a:pt x="1774" y="1378"/>
                    <a:pt x="1837" y="1283"/>
                    <a:pt x="1774" y="1093"/>
                  </a:cubicBezTo>
                  <a:cubicBezTo>
                    <a:pt x="1742" y="998"/>
                    <a:pt x="1679" y="935"/>
                    <a:pt x="1584" y="871"/>
                  </a:cubicBezTo>
                  <a:cubicBezTo>
                    <a:pt x="1426" y="776"/>
                    <a:pt x="1172" y="776"/>
                    <a:pt x="919" y="776"/>
                  </a:cubicBezTo>
                  <a:cubicBezTo>
                    <a:pt x="1172" y="650"/>
                    <a:pt x="1362" y="491"/>
                    <a:pt x="1362" y="333"/>
                  </a:cubicBezTo>
                  <a:cubicBezTo>
                    <a:pt x="1394" y="238"/>
                    <a:pt x="1331" y="143"/>
                    <a:pt x="1172" y="48"/>
                  </a:cubicBezTo>
                  <a:cubicBezTo>
                    <a:pt x="1093" y="16"/>
                    <a:pt x="1022" y="0"/>
                    <a:pt x="950" y="0"/>
                  </a:cubicBezTo>
                  <a:close/>
                </a:path>
              </a:pathLst>
            </a:custGeom>
            <a:solidFill>
              <a:srgbClr val="223A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352;p31"/>
            <p:cNvSpPr/>
            <p:nvPr/>
          </p:nvSpPr>
          <p:spPr>
            <a:xfrm>
              <a:off x="1155725" y="4557700"/>
              <a:ext cx="74450" cy="91075"/>
            </a:xfrm>
            <a:custGeom>
              <a:avLst/>
              <a:gdLst/>
              <a:ahLst/>
              <a:cxnLst/>
              <a:rect l="l" t="t" r="r" b="b"/>
              <a:pathLst>
                <a:path w="2978" h="3643" extrusionOk="0">
                  <a:moveTo>
                    <a:pt x="2819" y="0"/>
                  </a:moveTo>
                  <a:lnTo>
                    <a:pt x="0" y="475"/>
                  </a:lnTo>
                  <a:lnTo>
                    <a:pt x="349" y="3516"/>
                  </a:lnTo>
                  <a:lnTo>
                    <a:pt x="2977" y="3642"/>
                  </a:lnTo>
                  <a:lnTo>
                    <a:pt x="2819" y="0"/>
                  </a:lnTo>
                  <a:close/>
                </a:path>
              </a:pathLst>
            </a:custGeom>
            <a:solidFill>
              <a:srgbClr val="EF7C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353;p31"/>
            <p:cNvSpPr/>
            <p:nvPr/>
          </p:nvSpPr>
          <p:spPr>
            <a:xfrm>
              <a:off x="926925" y="3305200"/>
              <a:ext cx="683275" cy="1259650"/>
            </a:xfrm>
            <a:custGeom>
              <a:avLst/>
              <a:gdLst/>
              <a:ahLst/>
              <a:cxnLst/>
              <a:rect l="l" t="t" r="r" b="b"/>
              <a:pathLst>
                <a:path w="27331" h="50386" extrusionOk="0">
                  <a:moveTo>
                    <a:pt x="18178" y="0"/>
                  </a:moveTo>
                  <a:cubicBezTo>
                    <a:pt x="10546" y="1299"/>
                    <a:pt x="11243" y="7316"/>
                    <a:pt x="11243" y="7316"/>
                  </a:cubicBezTo>
                  <a:cubicBezTo>
                    <a:pt x="11243" y="7316"/>
                    <a:pt x="18463" y="22200"/>
                    <a:pt x="18463" y="25462"/>
                  </a:cubicBezTo>
                  <a:cubicBezTo>
                    <a:pt x="18463" y="28724"/>
                    <a:pt x="0" y="47694"/>
                    <a:pt x="0" y="47694"/>
                  </a:cubicBezTo>
                  <a:lnTo>
                    <a:pt x="2534" y="50385"/>
                  </a:lnTo>
                  <a:cubicBezTo>
                    <a:pt x="2534" y="50385"/>
                    <a:pt x="27330" y="30972"/>
                    <a:pt x="26254" y="23752"/>
                  </a:cubicBezTo>
                  <a:cubicBezTo>
                    <a:pt x="25145" y="16500"/>
                    <a:pt x="18178" y="0"/>
                    <a:pt x="18178" y="0"/>
                  </a:cubicBezTo>
                  <a:close/>
                </a:path>
              </a:pathLst>
            </a:custGeom>
            <a:solidFill>
              <a:srgbClr val="407B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354;p31"/>
            <p:cNvSpPr/>
            <p:nvPr/>
          </p:nvSpPr>
          <p:spPr>
            <a:xfrm>
              <a:off x="926925" y="3305200"/>
              <a:ext cx="671400" cy="1259650"/>
            </a:xfrm>
            <a:custGeom>
              <a:avLst/>
              <a:gdLst/>
              <a:ahLst/>
              <a:cxnLst/>
              <a:rect l="l" t="t" r="r" b="b"/>
              <a:pathLst>
                <a:path w="26856" h="50386" extrusionOk="0">
                  <a:moveTo>
                    <a:pt x="18146" y="0"/>
                  </a:moveTo>
                  <a:cubicBezTo>
                    <a:pt x="13459" y="792"/>
                    <a:pt x="11939" y="3389"/>
                    <a:pt x="11464" y="5257"/>
                  </a:cubicBezTo>
                  <a:cubicBezTo>
                    <a:pt x="11148" y="6429"/>
                    <a:pt x="11243" y="7284"/>
                    <a:pt x="11243" y="7284"/>
                  </a:cubicBezTo>
                  <a:cubicBezTo>
                    <a:pt x="11243" y="7284"/>
                    <a:pt x="12858" y="10641"/>
                    <a:pt x="14568" y="14505"/>
                  </a:cubicBezTo>
                  <a:cubicBezTo>
                    <a:pt x="16436" y="18780"/>
                    <a:pt x="18463" y="23752"/>
                    <a:pt x="18463" y="25462"/>
                  </a:cubicBezTo>
                  <a:cubicBezTo>
                    <a:pt x="18463" y="26570"/>
                    <a:pt x="16341" y="29452"/>
                    <a:pt x="13554" y="32809"/>
                  </a:cubicBezTo>
                  <a:cubicBezTo>
                    <a:pt x="11148" y="35723"/>
                    <a:pt x="8234" y="38953"/>
                    <a:pt x="5732" y="41645"/>
                  </a:cubicBezTo>
                  <a:cubicBezTo>
                    <a:pt x="2534" y="45097"/>
                    <a:pt x="0" y="47694"/>
                    <a:pt x="0" y="47694"/>
                  </a:cubicBezTo>
                  <a:lnTo>
                    <a:pt x="2534" y="50385"/>
                  </a:lnTo>
                  <a:cubicBezTo>
                    <a:pt x="2534" y="50385"/>
                    <a:pt x="3990" y="49245"/>
                    <a:pt x="6207" y="47409"/>
                  </a:cubicBezTo>
                  <a:cubicBezTo>
                    <a:pt x="8107" y="45793"/>
                    <a:pt x="10578" y="43703"/>
                    <a:pt x="13111" y="41360"/>
                  </a:cubicBezTo>
                  <a:cubicBezTo>
                    <a:pt x="19698" y="35311"/>
                    <a:pt x="26855" y="27711"/>
                    <a:pt x="26254" y="23752"/>
                  </a:cubicBezTo>
                  <a:cubicBezTo>
                    <a:pt x="25145" y="16500"/>
                    <a:pt x="18146" y="0"/>
                    <a:pt x="18146" y="0"/>
                  </a:cubicBezTo>
                  <a:close/>
                </a:path>
              </a:pathLst>
            </a:custGeom>
            <a:solidFill>
              <a:srgbClr val="F28D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355;p31"/>
            <p:cNvSpPr/>
            <p:nvPr/>
          </p:nvSpPr>
          <p:spPr>
            <a:xfrm>
              <a:off x="1066250" y="4125425"/>
              <a:ext cx="199550" cy="365000"/>
            </a:xfrm>
            <a:custGeom>
              <a:avLst/>
              <a:gdLst/>
              <a:ahLst/>
              <a:cxnLst/>
              <a:rect l="l" t="t" r="r" b="b"/>
              <a:pathLst>
                <a:path w="7982" h="14600" extrusionOk="0">
                  <a:moveTo>
                    <a:pt x="7981" y="0"/>
                  </a:moveTo>
                  <a:lnTo>
                    <a:pt x="7981" y="0"/>
                  </a:lnTo>
                  <a:cubicBezTo>
                    <a:pt x="5575" y="2914"/>
                    <a:pt x="2661" y="6144"/>
                    <a:pt x="159" y="8836"/>
                  </a:cubicBezTo>
                  <a:cubicBezTo>
                    <a:pt x="1" y="11179"/>
                    <a:pt x="349" y="13301"/>
                    <a:pt x="634" y="14600"/>
                  </a:cubicBezTo>
                  <a:cubicBezTo>
                    <a:pt x="2534" y="12984"/>
                    <a:pt x="5005" y="10894"/>
                    <a:pt x="7538" y="8551"/>
                  </a:cubicBezTo>
                  <a:lnTo>
                    <a:pt x="7981" y="0"/>
                  </a:lnTo>
                  <a:close/>
                </a:path>
              </a:pathLst>
            </a:custGeom>
            <a:solidFill>
              <a:srgbClr val="E27D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356;p31"/>
            <p:cNvSpPr/>
            <p:nvPr/>
          </p:nvSpPr>
          <p:spPr>
            <a:xfrm>
              <a:off x="1205600" y="3428700"/>
              <a:ext cx="85525" cy="239125"/>
            </a:xfrm>
            <a:custGeom>
              <a:avLst/>
              <a:gdLst/>
              <a:ahLst/>
              <a:cxnLst/>
              <a:rect l="l" t="t" r="r" b="b"/>
              <a:pathLst>
                <a:path w="3421" h="9565" extrusionOk="0">
                  <a:moveTo>
                    <a:pt x="1109" y="1"/>
                  </a:moveTo>
                  <a:cubicBezTo>
                    <a:pt x="1109" y="1"/>
                    <a:pt x="761" y="32"/>
                    <a:pt x="317" y="317"/>
                  </a:cubicBezTo>
                  <a:cubicBezTo>
                    <a:pt x="1" y="1489"/>
                    <a:pt x="96" y="2344"/>
                    <a:pt x="96" y="2344"/>
                  </a:cubicBezTo>
                  <a:cubicBezTo>
                    <a:pt x="96" y="2344"/>
                    <a:pt x="1711" y="5701"/>
                    <a:pt x="3421" y="9565"/>
                  </a:cubicBezTo>
                  <a:cubicBezTo>
                    <a:pt x="3168" y="3231"/>
                    <a:pt x="1109" y="1"/>
                    <a:pt x="1109" y="1"/>
                  </a:cubicBezTo>
                  <a:close/>
                </a:path>
              </a:pathLst>
            </a:custGeom>
            <a:solidFill>
              <a:srgbClr val="E27D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357;p31"/>
            <p:cNvSpPr/>
            <p:nvPr/>
          </p:nvSpPr>
          <p:spPr>
            <a:xfrm>
              <a:off x="948300" y="2304025"/>
              <a:ext cx="383200" cy="379000"/>
            </a:xfrm>
            <a:custGeom>
              <a:avLst/>
              <a:gdLst/>
              <a:ahLst/>
              <a:cxnLst/>
              <a:rect l="l" t="t" r="r" b="b"/>
              <a:pathLst>
                <a:path w="15328" h="15160" extrusionOk="0">
                  <a:moveTo>
                    <a:pt x="9342" y="0"/>
                  </a:moveTo>
                  <a:cubicBezTo>
                    <a:pt x="6446" y="0"/>
                    <a:pt x="4719" y="2140"/>
                    <a:pt x="4719" y="2140"/>
                  </a:cubicBezTo>
                  <a:cubicBezTo>
                    <a:pt x="4719" y="2140"/>
                    <a:pt x="5257" y="4008"/>
                    <a:pt x="3800" y="4926"/>
                  </a:cubicBezTo>
                  <a:cubicBezTo>
                    <a:pt x="2344" y="5845"/>
                    <a:pt x="0" y="12242"/>
                    <a:pt x="3040" y="14269"/>
                  </a:cubicBezTo>
                  <a:cubicBezTo>
                    <a:pt x="3966" y="14886"/>
                    <a:pt x="5340" y="15159"/>
                    <a:pt x="6824" y="15159"/>
                  </a:cubicBezTo>
                  <a:cubicBezTo>
                    <a:pt x="10215" y="15159"/>
                    <a:pt x="14178" y="13730"/>
                    <a:pt x="14663" y="11704"/>
                  </a:cubicBezTo>
                  <a:cubicBezTo>
                    <a:pt x="15328" y="8790"/>
                    <a:pt x="13174" y="7112"/>
                    <a:pt x="13174" y="7112"/>
                  </a:cubicBezTo>
                  <a:cubicBezTo>
                    <a:pt x="13174" y="7112"/>
                    <a:pt x="13808" y="683"/>
                    <a:pt x="10324" y="81"/>
                  </a:cubicBezTo>
                  <a:cubicBezTo>
                    <a:pt x="9983" y="25"/>
                    <a:pt x="9656" y="0"/>
                    <a:pt x="9342" y="0"/>
                  </a:cubicBezTo>
                  <a:close/>
                </a:path>
              </a:pathLst>
            </a:custGeom>
            <a:solidFill>
              <a:srgbClr val="223A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358;p31"/>
            <p:cNvSpPr/>
            <p:nvPr/>
          </p:nvSpPr>
          <p:spPr>
            <a:xfrm>
              <a:off x="910300" y="3149500"/>
              <a:ext cx="479000" cy="1454925"/>
            </a:xfrm>
            <a:custGeom>
              <a:avLst/>
              <a:gdLst/>
              <a:ahLst/>
              <a:cxnLst/>
              <a:rect l="l" t="t" r="r" b="b"/>
              <a:pathLst>
                <a:path w="19160" h="58197" extrusionOk="0">
                  <a:moveTo>
                    <a:pt x="11289" y="0"/>
                  </a:moveTo>
                  <a:cubicBezTo>
                    <a:pt x="9133" y="0"/>
                    <a:pt x="7139" y="405"/>
                    <a:pt x="6524" y="1763"/>
                  </a:cubicBezTo>
                  <a:cubicBezTo>
                    <a:pt x="6524" y="1795"/>
                    <a:pt x="6492" y="1795"/>
                    <a:pt x="6492" y="1826"/>
                  </a:cubicBezTo>
                  <a:lnTo>
                    <a:pt x="6461" y="1826"/>
                  </a:lnTo>
                  <a:cubicBezTo>
                    <a:pt x="6461" y="1826"/>
                    <a:pt x="0" y="13100"/>
                    <a:pt x="9437" y="58197"/>
                  </a:cubicBezTo>
                  <a:lnTo>
                    <a:pt x="13396" y="58197"/>
                  </a:lnTo>
                  <a:lnTo>
                    <a:pt x="13396" y="34414"/>
                  </a:lnTo>
                  <a:lnTo>
                    <a:pt x="12984" y="11169"/>
                  </a:lnTo>
                  <a:lnTo>
                    <a:pt x="19160" y="9363"/>
                  </a:lnTo>
                  <a:cubicBezTo>
                    <a:pt x="19160" y="9363"/>
                    <a:pt x="18716" y="3695"/>
                    <a:pt x="17988" y="876"/>
                  </a:cubicBezTo>
                  <a:cubicBezTo>
                    <a:pt x="17988" y="876"/>
                    <a:pt x="14463" y="0"/>
                    <a:pt x="11289" y="0"/>
                  </a:cubicBezTo>
                  <a:close/>
                </a:path>
              </a:pathLst>
            </a:custGeom>
            <a:solidFill>
              <a:srgbClr val="407B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359;p31"/>
            <p:cNvSpPr/>
            <p:nvPr/>
          </p:nvSpPr>
          <p:spPr>
            <a:xfrm>
              <a:off x="910300" y="3149500"/>
              <a:ext cx="486925" cy="1454925"/>
            </a:xfrm>
            <a:custGeom>
              <a:avLst/>
              <a:gdLst/>
              <a:ahLst/>
              <a:cxnLst/>
              <a:rect l="l" t="t" r="r" b="b"/>
              <a:pathLst>
                <a:path w="19477" h="58197" extrusionOk="0">
                  <a:moveTo>
                    <a:pt x="11289" y="0"/>
                  </a:moveTo>
                  <a:cubicBezTo>
                    <a:pt x="9133" y="0"/>
                    <a:pt x="7139" y="405"/>
                    <a:pt x="6524" y="1763"/>
                  </a:cubicBezTo>
                  <a:cubicBezTo>
                    <a:pt x="6524" y="1795"/>
                    <a:pt x="6492" y="1795"/>
                    <a:pt x="6492" y="1826"/>
                  </a:cubicBezTo>
                  <a:lnTo>
                    <a:pt x="6461" y="1826"/>
                  </a:lnTo>
                  <a:cubicBezTo>
                    <a:pt x="6461" y="1826"/>
                    <a:pt x="0" y="13100"/>
                    <a:pt x="9437" y="58197"/>
                  </a:cubicBezTo>
                  <a:lnTo>
                    <a:pt x="13396" y="58197"/>
                  </a:lnTo>
                  <a:lnTo>
                    <a:pt x="13396" y="34414"/>
                  </a:lnTo>
                  <a:lnTo>
                    <a:pt x="12984" y="11169"/>
                  </a:lnTo>
                  <a:lnTo>
                    <a:pt x="19477" y="10124"/>
                  </a:lnTo>
                  <a:cubicBezTo>
                    <a:pt x="19477" y="10124"/>
                    <a:pt x="18716" y="3695"/>
                    <a:pt x="17988" y="876"/>
                  </a:cubicBezTo>
                  <a:cubicBezTo>
                    <a:pt x="17988" y="876"/>
                    <a:pt x="14463" y="0"/>
                    <a:pt x="11289" y="0"/>
                  </a:cubicBezTo>
                  <a:close/>
                </a:path>
              </a:pathLst>
            </a:custGeom>
            <a:solidFill>
              <a:srgbClr val="F28D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360;p31"/>
            <p:cNvSpPr/>
            <p:nvPr/>
          </p:nvSpPr>
          <p:spPr>
            <a:xfrm>
              <a:off x="1070225" y="3121525"/>
              <a:ext cx="289000" cy="72050"/>
            </a:xfrm>
            <a:custGeom>
              <a:avLst/>
              <a:gdLst/>
              <a:ahLst/>
              <a:cxnLst/>
              <a:rect l="l" t="t" r="r" b="b"/>
              <a:pathLst>
                <a:path w="11560" h="2882" extrusionOk="0">
                  <a:moveTo>
                    <a:pt x="11559" y="0"/>
                  </a:moveTo>
                  <a:lnTo>
                    <a:pt x="0" y="1203"/>
                  </a:lnTo>
                  <a:lnTo>
                    <a:pt x="0" y="2882"/>
                  </a:lnTo>
                  <a:lnTo>
                    <a:pt x="11559" y="1995"/>
                  </a:lnTo>
                  <a:lnTo>
                    <a:pt x="11559" y="0"/>
                  </a:lnTo>
                  <a:close/>
                </a:path>
              </a:pathLst>
            </a:custGeom>
            <a:solidFill>
              <a:srgbClr val="223A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361;p31"/>
            <p:cNvSpPr/>
            <p:nvPr/>
          </p:nvSpPr>
          <p:spPr>
            <a:xfrm>
              <a:off x="1153350" y="3133400"/>
              <a:ext cx="17450" cy="73650"/>
            </a:xfrm>
            <a:custGeom>
              <a:avLst/>
              <a:gdLst/>
              <a:ahLst/>
              <a:cxnLst/>
              <a:rect l="l" t="t" r="r" b="b"/>
              <a:pathLst>
                <a:path w="698" h="2946" extrusionOk="0">
                  <a:moveTo>
                    <a:pt x="570" y="0"/>
                  </a:moveTo>
                  <a:lnTo>
                    <a:pt x="0" y="32"/>
                  </a:lnTo>
                  <a:lnTo>
                    <a:pt x="127" y="2945"/>
                  </a:lnTo>
                  <a:lnTo>
                    <a:pt x="697" y="2914"/>
                  </a:lnTo>
                  <a:lnTo>
                    <a:pt x="570" y="0"/>
                  </a:lnTo>
                  <a:close/>
                </a:path>
              </a:pathLst>
            </a:custGeom>
            <a:solidFill>
              <a:srgbClr val="407B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362;p31"/>
            <p:cNvSpPr/>
            <p:nvPr/>
          </p:nvSpPr>
          <p:spPr>
            <a:xfrm>
              <a:off x="1229350" y="3131800"/>
              <a:ext cx="67325" cy="53875"/>
            </a:xfrm>
            <a:custGeom>
              <a:avLst/>
              <a:gdLst/>
              <a:ahLst/>
              <a:cxnLst/>
              <a:rect l="l" t="t" r="r" b="b"/>
              <a:pathLst>
                <a:path w="2693" h="2155" extrusionOk="0">
                  <a:moveTo>
                    <a:pt x="2503" y="1"/>
                  </a:moveTo>
                  <a:lnTo>
                    <a:pt x="1" y="222"/>
                  </a:lnTo>
                  <a:lnTo>
                    <a:pt x="159" y="2154"/>
                  </a:lnTo>
                  <a:lnTo>
                    <a:pt x="2693" y="1901"/>
                  </a:lnTo>
                  <a:lnTo>
                    <a:pt x="250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363;p31"/>
            <p:cNvSpPr/>
            <p:nvPr/>
          </p:nvSpPr>
          <p:spPr>
            <a:xfrm>
              <a:off x="1329100" y="3114400"/>
              <a:ext cx="18250" cy="73650"/>
            </a:xfrm>
            <a:custGeom>
              <a:avLst/>
              <a:gdLst/>
              <a:ahLst/>
              <a:cxnLst/>
              <a:rect l="l" t="t" r="r" b="b"/>
              <a:pathLst>
                <a:path w="730" h="2946" extrusionOk="0">
                  <a:moveTo>
                    <a:pt x="571" y="0"/>
                  </a:moveTo>
                  <a:lnTo>
                    <a:pt x="1" y="32"/>
                  </a:lnTo>
                  <a:lnTo>
                    <a:pt x="159" y="2945"/>
                  </a:lnTo>
                  <a:lnTo>
                    <a:pt x="729" y="2914"/>
                  </a:lnTo>
                  <a:lnTo>
                    <a:pt x="571" y="0"/>
                  </a:lnTo>
                  <a:close/>
                </a:path>
              </a:pathLst>
            </a:custGeom>
            <a:solidFill>
              <a:srgbClr val="407B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364;p31"/>
            <p:cNvSpPr/>
            <p:nvPr/>
          </p:nvSpPr>
          <p:spPr>
            <a:xfrm>
              <a:off x="1153350" y="3133400"/>
              <a:ext cx="17450" cy="73650"/>
            </a:xfrm>
            <a:custGeom>
              <a:avLst/>
              <a:gdLst/>
              <a:ahLst/>
              <a:cxnLst/>
              <a:rect l="l" t="t" r="r" b="b"/>
              <a:pathLst>
                <a:path w="698" h="2946" extrusionOk="0">
                  <a:moveTo>
                    <a:pt x="570" y="0"/>
                  </a:moveTo>
                  <a:lnTo>
                    <a:pt x="0" y="32"/>
                  </a:lnTo>
                  <a:lnTo>
                    <a:pt x="127" y="2945"/>
                  </a:lnTo>
                  <a:lnTo>
                    <a:pt x="697" y="2914"/>
                  </a:lnTo>
                  <a:lnTo>
                    <a:pt x="57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365;p31"/>
            <p:cNvSpPr/>
            <p:nvPr/>
          </p:nvSpPr>
          <p:spPr>
            <a:xfrm>
              <a:off x="1329100" y="3114400"/>
              <a:ext cx="18250" cy="73650"/>
            </a:xfrm>
            <a:custGeom>
              <a:avLst/>
              <a:gdLst/>
              <a:ahLst/>
              <a:cxnLst/>
              <a:rect l="l" t="t" r="r" b="b"/>
              <a:pathLst>
                <a:path w="730" h="2946" extrusionOk="0">
                  <a:moveTo>
                    <a:pt x="571" y="0"/>
                  </a:moveTo>
                  <a:lnTo>
                    <a:pt x="1" y="32"/>
                  </a:lnTo>
                  <a:lnTo>
                    <a:pt x="159" y="2945"/>
                  </a:lnTo>
                  <a:lnTo>
                    <a:pt x="729" y="2914"/>
                  </a:lnTo>
                  <a:lnTo>
                    <a:pt x="57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366;p31"/>
            <p:cNvSpPr/>
            <p:nvPr/>
          </p:nvSpPr>
          <p:spPr>
            <a:xfrm>
              <a:off x="976800" y="2688450"/>
              <a:ext cx="395100" cy="463175"/>
            </a:xfrm>
            <a:custGeom>
              <a:avLst/>
              <a:gdLst/>
              <a:ahLst/>
              <a:cxnLst/>
              <a:rect l="l" t="t" r="r" b="b"/>
              <a:pathLst>
                <a:path w="15804" h="18527" extrusionOk="0">
                  <a:moveTo>
                    <a:pt x="9944" y="0"/>
                  </a:moveTo>
                  <a:cubicBezTo>
                    <a:pt x="8234" y="64"/>
                    <a:pt x="6492" y="254"/>
                    <a:pt x="4782" y="570"/>
                  </a:cubicBezTo>
                  <a:cubicBezTo>
                    <a:pt x="3167" y="824"/>
                    <a:pt x="1552" y="1204"/>
                    <a:pt x="0" y="1710"/>
                  </a:cubicBezTo>
                  <a:cubicBezTo>
                    <a:pt x="254" y="2470"/>
                    <a:pt x="507" y="3167"/>
                    <a:pt x="729" y="3832"/>
                  </a:cubicBezTo>
                  <a:cubicBezTo>
                    <a:pt x="3262" y="11464"/>
                    <a:pt x="3516" y="14251"/>
                    <a:pt x="3801" y="18526"/>
                  </a:cubicBezTo>
                  <a:lnTo>
                    <a:pt x="15328" y="17545"/>
                  </a:lnTo>
                  <a:cubicBezTo>
                    <a:pt x="15803" y="9406"/>
                    <a:pt x="15581" y="4941"/>
                    <a:pt x="15360" y="2724"/>
                  </a:cubicBezTo>
                  <a:cubicBezTo>
                    <a:pt x="15138" y="349"/>
                    <a:pt x="14790" y="254"/>
                    <a:pt x="14790" y="254"/>
                  </a:cubicBezTo>
                  <a:cubicBezTo>
                    <a:pt x="14790" y="254"/>
                    <a:pt x="12193" y="0"/>
                    <a:pt x="9944" y="0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367;p31"/>
            <p:cNvSpPr/>
            <p:nvPr/>
          </p:nvSpPr>
          <p:spPr>
            <a:xfrm>
              <a:off x="1109800" y="2596600"/>
              <a:ext cx="127500" cy="156000"/>
            </a:xfrm>
            <a:custGeom>
              <a:avLst/>
              <a:gdLst/>
              <a:ahLst/>
              <a:cxnLst/>
              <a:rect l="l" t="t" r="r" b="b"/>
              <a:pathLst>
                <a:path w="5100" h="6240" extrusionOk="0">
                  <a:moveTo>
                    <a:pt x="286" y="1"/>
                  </a:moveTo>
                  <a:cubicBezTo>
                    <a:pt x="286" y="1"/>
                    <a:pt x="1806" y="2946"/>
                    <a:pt x="1" y="4656"/>
                  </a:cubicBezTo>
                  <a:cubicBezTo>
                    <a:pt x="1" y="4656"/>
                    <a:pt x="824" y="5859"/>
                    <a:pt x="3674" y="6239"/>
                  </a:cubicBezTo>
                  <a:cubicBezTo>
                    <a:pt x="3674" y="6239"/>
                    <a:pt x="5099" y="5289"/>
                    <a:pt x="4498" y="4181"/>
                  </a:cubicBezTo>
                  <a:cubicBezTo>
                    <a:pt x="4498" y="4181"/>
                    <a:pt x="3548" y="4149"/>
                    <a:pt x="3579" y="2091"/>
                  </a:cubicBezTo>
                  <a:cubicBezTo>
                    <a:pt x="3579" y="1679"/>
                    <a:pt x="3611" y="1204"/>
                    <a:pt x="3706" y="634"/>
                  </a:cubicBezTo>
                  <a:lnTo>
                    <a:pt x="286" y="1"/>
                  </a:lnTo>
                  <a:close/>
                </a:path>
              </a:pathLst>
            </a:custGeom>
            <a:solidFill>
              <a:srgbClr val="FD89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368;p31"/>
            <p:cNvSpPr/>
            <p:nvPr/>
          </p:nvSpPr>
          <p:spPr>
            <a:xfrm>
              <a:off x="1116925" y="2596600"/>
              <a:ext cx="85525" cy="52275"/>
            </a:xfrm>
            <a:custGeom>
              <a:avLst/>
              <a:gdLst/>
              <a:ahLst/>
              <a:cxnLst/>
              <a:rect l="l" t="t" r="r" b="b"/>
              <a:pathLst>
                <a:path w="3421" h="2091" extrusionOk="0">
                  <a:moveTo>
                    <a:pt x="1" y="1"/>
                  </a:moveTo>
                  <a:cubicBezTo>
                    <a:pt x="1" y="1"/>
                    <a:pt x="1647" y="1679"/>
                    <a:pt x="3294" y="2091"/>
                  </a:cubicBezTo>
                  <a:cubicBezTo>
                    <a:pt x="3294" y="1679"/>
                    <a:pt x="3326" y="1204"/>
                    <a:pt x="3421" y="634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369;p31"/>
            <p:cNvSpPr/>
            <p:nvPr/>
          </p:nvSpPr>
          <p:spPr>
            <a:xfrm>
              <a:off x="1006700" y="2371500"/>
              <a:ext cx="276525" cy="258400"/>
            </a:xfrm>
            <a:custGeom>
              <a:avLst/>
              <a:gdLst/>
              <a:ahLst/>
              <a:cxnLst/>
              <a:rect l="l" t="t" r="r" b="b"/>
              <a:pathLst>
                <a:path w="11061" h="10336" extrusionOk="0">
                  <a:moveTo>
                    <a:pt x="6139" y="1"/>
                  </a:moveTo>
                  <a:cubicBezTo>
                    <a:pt x="5732" y="1"/>
                    <a:pt x="5284" y="56"/>
                    <a:pt x="4790" y="169"/>
                  </a:cubicBezTo>
                  <a:cubicBezTo>
                    <a:pt x="1" y="1303"/>
                    <a:pt x="1857" y="10335"/>
                    <a:pt x="6958" y="10335"/>
                  </a:cubicBezTo>
                  <a:cubicBezTo>
                    <a:pt x="6985" y="10335"/>
                    <a:pt x="7011" y="10335"/>
                    <a:pt x="7038" y="10335"/>
                  </a:cubicBezTo>
                  <a:cubicBezTo>
                    <a:pt x="10870" y="10271"/>
                    <a:pt x="11060" y="7421"/>
                    <a:pt x="9920" y="3748"/>
                  </a:cubicBezTo>
                  <a:cubicBezTo>
                    <a:pt x="9157" y="1328"/>
                    <a:pt x="8133" y="1"/>
                    <a:pt x="6139" y="1"/>
                  </a:cubicBezTo>
                  <a:close/>
                </a:path>
              </a:pathLst>
            </a:custGeom>
            <a:solidFill>
              <a:srgbClr val="FD89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370;p31"/>
            <p:cNvSpPr/>
            <p:nvPr/>
          </p:nvSpPr>
          <p:spPr>
            <a:xfrm>
              <a:off x="1206400" y="2472300"/>
              <a:ext cx="28525" cy="38025"/>
            </a:xfrm>
            <a:custGeom>
              <a:avLst/>
              <a:gdLst/>
              <a:ahLst/>
              <a:cxnLst/>
              <a:rect l="l" t="t" r="r" b="b"/>
              <a:pathLst>
                <a:path w="1141" h="1521" extrusionOk="0">
                  <a:moveTo>
                    <a:pt x="0" y="1"/>
                  </a:moveTo>
                  <a:lnTo>
                    <a:pt x="444" y="1521"/>
                  </a:lnTo>
                  <a:cubicBezTo>
                    <a:pt x="982" y="1457"/>
                    <a:pt x="1140" y="1014"/>
                    <a:pt x="1140" y="1014"/>
                  </a:cubicBezTo>
                  <a:cubicBezTo>
                    <a:pt x="602" y="666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FD56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371;p31"/>
            <p:cNvSpPr/>
            <p:nvPr/>
          </p:nvSpPr>
          <p:spPr>
            <a:xfrm>
              <a:off x="1144650" y="2468250"/>
              <a:ext cx="17425" cy="21600"/>
            </a:xfrm>
            <a:custGeom>
              <a:avLst/>
              <a:gdLst/>
              <a:ahLst/>
              <a:cxnLst/>
              <a:rect l="l" t="t" r="r" b="b"/>
              <a:pathLst>
                <a:path w="697" h="864" extrusionOk="0">
                  <a:moveTo>
                    <a:pt x="295" y="0"/>
                  </a:moveTo>
                  <a:cubicBezTo>
                    <a:pt x="281" y="0"/>
                    <a:pt x="267" y="2"/>
                    <a:pt x="253" y="4"/>
                  </a:cubicBezTo>
                  <a:cubicBezTo>
                    <a:pt x="95" y="36"/>
                    <a:pt x="0" y="258"/>
                    <a:pt x="63" y="511"/>
                  </a:cubicBezTo>
                  <a:cubicBezTo>
                    <a:pt x="121" y="714"/>
                    <a:pt x="285" y="863"/>
                    <a:pt x="434" y="863"/>
                  </a:cubicBezTo>
                  <a:cubicBezTo>
                    <a:pt x="448" y="863"/>
                    <a:pt x="462" y="862"/>
                    <a:pt x="475" y="859"/>
                  </a:cubicBezTo>
                  <a:cubicBezTo>
                    <a:pt x="633" y="828"/>
                    <a:pt x="697" y="606"/>
                    <a:pt x="633" y="353"/>
                  </a:cubicBezTo>
                  <a:cubicBezTo>
                    <a:pt x="605" y="150"/>
                    <a:pt x="443" y="0"/>
                    <a:pt x="295" y="0"/>
                  </a:cubicBezTo>
                  <a:close/>
                </a:path>
              </a:pathLst>
            </a:custGeom>
            <a:solidFill>
              <a:srgbClr val="223A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372;p31"/>
            <p:cNvSpPr/>
            <p:nvPr/>
          </p:nvSpPr>
          <p:spPr>
            <a:xfrm>
              <a:off x="1149400" y="2460425"/>
              <a:ext cx="11900" cy="9500"/>
            </a:xfrm>
            <a:custGeom>
              <a:avLst/>
              <a:gdLst/>
              <a:ahLst/>
              <a:cxnLst/>
              <a:rect l="l" t="t" r="r" b="b"/>
              <a:pathLst>
                <a:path w="476" h="380" extrusionOk="0">
                  <a:moveTo>
                    <a:pt x="475" y="1"/>
                  </a:moveTo>
                  <a:lnTo>
                    <a:pt x="0" y="349"/>
                  </a:lnTo>
                  <a:cubicBezTo>
                    <a:pt x="43" y="370"/>
                    <a:pt x="83" y="380"/>
                    <a:pt x="120" y="380"/>
                  </a:cubicBezTo>
                  <a:cubicBezTo>
                    <a:pt x="357" y="380"/>
                    <a:pt x="475" y="1"/>
                    <a:pt x="475" y="1"/>
                  </a:cubicBezTo>
                  <a:close/>
                </a:path>
              </a:pathLst>
            </a:custGeom>
            <a:solidFill>
              <a:srgbClr val="223A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373;p31"/>
            <p:cNvSpPr/>
            <p:nvPr/>
          </p:nvSpPr>
          <p:spPr>
            <a:xfrm>
              <a:off x="1218275" y="2447650"/>
              <a:ext cx="17450" cy="21600"/>
            </a:xfrm>
            <a:custGeom>
              <a:avLst/>
              <a:gdLst/>
              <a:ahLst/>
              <a:cxnLst/>
              <a:rect l="l" t="t" r="r" b="b"/>
              <a:pathLst>
                <a:path w="698" h="864" extrusionOk="0">
                  <a:moveTo>
                    <a:pt x="263" y="1"/>
                  </a:moveTo>
                  <a:cubicBezTo>
                    <a:pt x="249" y="1"/>
                    <a:pt x="236" y="2"/>
                    <a:pt x="222" y="5"/>
                  </a:cubicBezTo>
                  <a:cubicBezTo>
                    <a:pt x="64" y="37"/>
                    <a:pt x="0" y="258"/>
                    <a:pt x="64" y="512"/>
                  </a:cubicBezTo>
                  <a:cubicBezTo>
                    <a:pt x="122" y="714"/>
                    <a:pt x="285" y="864"/>
                    <a:pt x="434" y="864"/>
                  </a:cubicBezTo>
                  <a:cubicBezTo>
                    <a:pt x="448" y="864"/>
                    <a:pt x="462" y="863"/>
                    <a:pt x="475" y="860"/>
                  </a:cubicBezTo>
                  <a:cubicBezTo>
                    <a:pt x="634" y="828"/>
                    <a:pt x="697" y="607"/>
                    <a:pt x="634" y="353"/>
                  </a:cubicBezTo>
                  <a:cubicBezTo>
                    <a:pt x="576" y="151"/>
                    <a:pt x="412" y="1"/>
                    <a:pt x="263" y="1"/>
                  </a:cubicBezTo>
                  <a:close/>
                </a:path>
              </a:pathLst>
            </a:custGeom>
            <a:solidFill>
              <a:srgbClr val="223A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374;p31"/>
            <p:cNvSpPr/>
            <p:nvPr/>
          </p:nvSpPr>
          <p:spPr>
            <a:xfrm>
              <a:off x="1222225" y="2439850"/>
              <a:ext cx="11900" cy="9500"/>
            </a:xfrm>
            <a:custGeom>
              <a:avLst/>
              <a:gdLst/>
              <a:ahLst/>
              <a:cxnLst/>
              <a:rect l="l" t="t" r="r" b="b"/>
              <a:pathLst>
                <a:path w="476" h="380" extrusionOk="0">
                  <a:moveTo>
                    <a:pt x="476" y="0"/>
                  </a:moveTo>
                  <a:lnTo>
                    <a:pt x="1" y="349"/>
                  </a:lnTo>
                  <a:cubicBezTo>
                    <a:pt x="48" y="370"/>
                    <a:pt x="91" y="379"/>
                    <a:pt x="130" y="379"/>
                  </a:cubicBezTo>
                  <a:cubicBezTo>
                    <a:pt x="381" y="379"/>
                    <a:pt x="476" y="0"/>
                    <a:pt x="476" y="0"/>
                  </a:cubicBezTo>
                  <a:close/>
                </a:path>
              </a:pathLst>
            </a:custGeom>
            <a:solidFill>
              <a:srgbClr val="223A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375;p31"/>
            <p:cNvSpPr/>
            <p:nvPr/>
          </p:nvSpPr>
          <p:spPr>
            <a:xfrm>
              <a:off x="1115350" y="2423800"/>
              <a:ext cx="36450" cy="25575"/>
            </a:xfrm>
            <a:custGeom>
              <a:avLst/>
              <a:gdLst/>
              <a:ahLst/>
              <a:cxnLst/>
              <a:rect l="l" t="t" r="r" b="b"/>
              <a:pathLst>
                <a:path w="1458" h="1023" extrusionOk="0">
                  <a:moveTo>
                    <a:pt x="1346" y="1"/>
                  </a:moveTo>
                  <a:cubicBezTo>
                    <a:pt x="1331" y="1"/>
                    <a:pt x="1316" y="3"/>
                    <a:pt x="1299" y="9"/>
                  </a:cubicBezTo>
                  <a:cubicBezTo>
                    <a:pt x="1267" y="9"/>
                    <a:pt x="380" y="104"/>
                    <a:pt x="32" y="801"/>
                  </a:cubicBezTo>
                  <a:cubicBezTo>
                    <a:pt x="0" y="896"/>
                    <a:pt x="32" y="959"/>
                    <a:pt x="95" y="991"/>
                  </a:cubicBezTo>
                  <a:cubicBezTo>
                    <a:pt x="127" y="1022"/>
                    <a:pt x="159" y="1022"/>
                    <a:pt x="159" y="1022"/>
                  </a:cubicBezTo>
                  <a:cubicBezTo>
                    <a:pt x="222" y="1022"/>
                    <a:pt x="254" y="991"/>
                    <a:pt x="285" y="927"/>
                  </a:cubicBezTo>
                  <a:cubicBezTo>
                    <a:pt x="570" y="357"/>
                    <a:pt x="1330" y="294"/>
                    <a:pt x="1330" y="294"/>
                  </a:cubicBezTo>
                  <a:cubicBezTo>
                    <a:pt x="1425" y="262"/>
                    <a:pt x="1457" y="199"/>
                    <a:pt x="1457" y="135"/>
                  </a:cubicBezTo>
                  <a:cubicBezTo>
                    <a:pt x="1457" y="57"/>
                    <a:pt x="1414" y="1"/>
                    <a:pt x="1346" y="1"/>
                  </a:cubicBezTo>
                  <a:close/>
                </a:path>
              </a:pathLst>
            </a:custGeom>
            <a:solidFill>
              <a:srgbClr val="223A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376;p31"/>
            <p:cNvSpPr/>
            <p:nvPr/>
          </p:nvSpPr>
          <p:spPr>
            <a:xfrm>
              <a:off x="1196100" y="2404425"/>
              <a:ext cx="38825" cy="10900"/>
            </a:xfrm>
            <a:custGeom>
              <a:avLst/>
              <a:gdLst/>
              <a:ahLst/>
              <a:cxnLst/>
              <a:rect l="l" t="t" r="r" b="b"/>
              <a:pathLst>
                <a:path w="1553" h="436" extrusionOk="0">
                  <a:moveTo>
                    <a:pt x="779" y="1"/>
                  </a:moveTo>
                  <a:cubicBezTo>
                    <a:pt x="355" y="1"/>
                    <a:pt x="96" y="160"/>
                    <a:pt x="96" y="182"/>
                  </a:cubicBezTo>
                  <a:cubicBezTo>
                    <a:pt x="32" y="214"/>
                    <a:pt x="1" y="309"/>
                    <a:pt x="32" y="372"/>
                  </a:cubicBezTo>
                  <a:cubicBezTo>
                    <a:pt x="64" y="404"/>
                    <a:pt x="127" y="435"/>
                    <a:pt x="159" y="435"/>
                  </a:cubicBezTo>
                  <a:cubicBezTo>
                    <a:pt x="191" y="435"/>
                    <a:pt x="222" y="435"/>
                    <a:pt x="254" y="404"/>
                  </a:cubicBezTo>
                  <a:cubicBezTo>
                    <a:pt x="254" y="404"/>
                    <a:pt x="437" y="291"/>
                    <a:pt x="756" y="291"/>
                  </a:cubicBezTo>
                  <a:cubicBezTo>
                    <a:pt x="915" y="291"/>
                    <a:pt x="1109" y="319"/>
                    <a:pt x="1331" y="404"/>
                  </a:cubicBezTo>
                  <a:cubicBezTo>
                    <a:pt x="1394" y="404"/>
                    <a:pt x="1489" y="372"/>
                    <a:pt x="1521" y="309"/>
                  </a:cubicBezTo>
                  <a:cubicBezTo>
                    <a:pt x="1552" y="245"/>
                    <a:pt x="1489" y="150"/>
                    <a:pt x="1426" y="119"/>
                  </a:cubicBezTo>
                  <a:cubicBezTo>
                    <a:pt x="1184" y="32"/>
                    <a:pt x="965" y="1"/>
                    <a:pt x="779" y="1"/>
                  </a:cubicBezTo>
                  <a:close/>
                </a:path>
              </a:pathLst>
            </a:custGeom>
            <a:solidFill>
              <a:srgbClr val="223A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377;p31"/>
            <p:cNvSpPr/>
            <p:nvPr/>
          </p:nvSpPr>
          <p:spPr>
            <a:xfrm>
              <a:off x="1162850" y="2538800"/>
              <a:ext cx="50700" cy="30950"/>
            </a:xfrm>
            <a:custGeom>
              <a:avLst/>
              <a:gdLst/>
              <a:ahLst/>
              <a:cxnLst/>
              <a:rect l="l" t="t" r="r" b="b"/>
              <a:pathLst>
                <a:path w="2028" h="1238" extrusionOk="0">
                  <a:moveTo>
                    <a:pt x="0" y="1"/>
                  </a:moveTo>
                  <a:cubicBezTo>
                    <a:pt x="0" y="1"/>
                    <a:pt x="0" y="127"/>
                    <a:pt x="32" y="317"/>
                  </a:cubicBezTo>
                  <a:cubicBezTo>
                    <a:pt x="32" y="476"/>
                    <a:pt x="95" y="634"/>
                    <a:pt x="222" y="792"/>
                  </a:cubicBezTo>
                  <a:cubicBezTo>
                    <a:pt x="404" y="1026"/>
                    <a:pt x="733" y="1238"/>
                    <a:pt x="1316" y="1238"/>
                  </a:cubicBezTo>
                  <a:cubicBezTo>
                    <a:pt x="1445" y="1238"/>
                    <a:pt x="1587" y="1227"/>
                    <a:pt x="1742" y="1204"/>
                  </a:cubicBezTo>
                  <a:cubicBezTo>
                    <a:pt x="1806" y="1204"/>
                    <a:pt x="1869" y="1204"/>
                    <a:pt x="1932" y="1173"/>
                  </a:cubicBezTo>
                  <a:cubicBezTo>
                    <a:pt x="1932" y="1173"/>
                    <a:pt x="1964" y="476"/>
                    <a:pt x="2027" y="96"/>
                  </a:cubicBezTo>
                  <a:lnTo>
                    <a:pt x="2027" y="96"/>
                  </a:lnTo>
                  <a:cubicBezTo>
                    <a:pt x="2027" y="96"/>
                    <a:pt x="1932" y="127"/>
                    <a:pt x="1742" y="127"/>
                  </a:cubicBezTo>
                  <a:cubicBezTo>
                    <a:pt x="1551" y="141"/>
                    <a:pt x="1295" y="161"/>
                    <a:pt x="1024" y="161"/>
                  </a:cubicBezTo>
                  <a:cubicBezTo>
                    <a:pt x="668" y="161"/>
                    <a:pt x="288" y="127"/>
                    <a:pt x="0" y="1"/>
                  </a:cubicBezTo>
                  <a:close/>
                </a:path>
              </a:pathLst>
            </a:custGeom>
            <a:solidFill>
              <a:srgbClr val="223A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378;p31"/>
            <p:cNvSpPr/>
            <p:nvPr/>
          </p:nvSpPr>
          <p:spPr>
            <a:xfrm>
              <a:off x="1162850" y="2538800"/>
              <a:ext cx="43575" cy="12975"/>
            </a:xfrm>
            <a:custGeom>
              <a:avLst/>
              <a:gdLst/>
              <a:ahLst/>
              <a:cxnLst/>
              <a:rect l="l" t="t" r="r" b="b"/>
              <a:pathLst>
                <a:path w="1743" h="519" extrusionOk="0">
                  <a:moveTo>
                    <a:pt x="0" y="1"/>
                  </a:moveTo>
                  <a:cubicBezTo>
                    <a:pt x="0" y="1"/>
                    <a:pt x="0" y="127"/>
                    <a:pt x="32" y="317"/>
                  </a:cubicBezTo>
                  <a:cubicBezTo>
                    <a:pt x="207" y="454"/>
                    <a:pt x="490" y="518"/>
                    <a:pt x="874" y="518"/>
                  </a:cubicBezTo>
                  <a:cubicBezTo>
                    <a:pt x="1114" y="518"/>
                    <a:pt x="1393" y="493"/>
                    <a:pt x="1711" y="444"/>
                  </a:cubicBezTo>
                  <a:lnTo>
                    <a:pt x="1742" y="127"/>
                  </a:lnTo>
                  <a:lnTo>
                    <a:pt x="1742" y="127"/>
                  </a:lnTo>
                  <a:cubicBezTo>
                    <a:pt x="1560" y="153"/>
                    <a:pt x="1320" y="174"/>
                    <a:pt x="1064" y="174"/>
                  </a:cubicBezTo>
                  <a:cubicBezTo>
                    <a:pt x="697" y="174"/>
                    <a:pt x="299" y="131"/>
                    <a:pt x="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379;p31"/>
            <p:cNvSpPr/>
            <p:nvPr/>
          </p:nvSpPr>
          <p:spPr>
            <a:xfrm>
              <a:off x="1168400" y="2558125"/>
              <a:ext cx="38025" cy="11625"/>
            </a:xfrm>
            <a:custGeom>
              <a:avLst/>
              <a:gdLst/>
              <a:ahLst/>
              <a:cxnLst/>
              <a:rect l="l" t="t" r="r" b="b"/>
              <a:pathLst>
                <a:path w="1521" h="465" extrusionOk="0">
                  <a:moveTo>
                    <a:pt x="344" y="1"/>
                  </a:moveTo>
                  <a:cubicBezTo>
                    <a:pt x="222" y="1"/>
                    <a:pt x="104" y="8"/>
                    <a:pt x="0" y="19"/>
                  </a:cubicBezTo>
                  <a:cubicBezTo>
                    <a:pt x="182" y="253"/>
                    <a:pt x="511" y="465"/>
                    <a:pt x="1094" y="465"/>
                  </a:cubicBezTo>
                  <a:cubicBezTo>
                    <a:pt x="1223" y="465"/>
                    <a:pt x="1365" y="454"/>
                    <a:pt x="1520" y="431"/>
                  </a:cubicBezTo>
                  <a:cubicBezTo>
                    <a:pt x="1394" y="305"/>
                    <a:pt x="1235" y="146"/>
                    <a:pt x="982" y="83"/>
                  </a:cubicBezTo>
                  <a:cubicBezTo>
                    <a:pt x="781" y="23"/>
                    <a:pt x="555" y="1"/>
                    <a:pt x="344" y="1"/>
                  </a:cubicBezTo>
                  <a:close/>
                </a:path>
              </a:pathLst>
            </a:custGeom>
            <a:solidFill>
              <a:srgbClr val="FD56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380;p31"/>
            <p:cNvSpPr/>
            <p:nvPr/>
          </p:nvSpPr>
          <p:spPr>
            <a:xfrm>
              <a:off x="984700" y="2346175"/>
              <a:ext cx="266850" cy="251250"/>
            </a:xfrm>
            <a:custGeom>
              <a:avLst/>
              <a:gdLst/>
              <a:ahLst/>
              <a:cxnLst/>
              <a:rect l="l" t="t" r="r" b="b"/>
              <a:pathLst>
                <a:path w="10674" h="10050" extrusionOk="0">
                  <a:moveTo>
                    <a:pt x="6252" y="0"/>
                  </a:moveTo>
                  <a:cubicBezTo>
                    <a:pt x="5869" y="0"/>
                    <a:pt x="5455" y="43"/>
                    <a:pt x="5005" y="137"/>
                  </a:cubicBezTo>
                  <a:cubicBezTo>
                    <a:pt x="1" y="1214"/>
                    <a:pt x="1743" y="8497"/>
                    <a:pt x="4815" y="10049"/>
                  </a:cubicBezTo>
                  <a:cubicBezTo>
                    <a:pt x="4815" y="10049"/>
                    <a:pt x="3168" y="8497"/>
                    <a:pt x="3675" y="6819"/>
                  </a:cubicBezTo>
                  <a:cubicBezTo>
                    <a:pt x="3675" y="6819"/>
                    <a:pt x="4466" y="4127"/>
                    <a:pt x="3801" y="2322"/>
                  </a:cubicBezTo>
                  <a:cubicBezTo>
                    <a:pt x="3801" y="2322"/>
                    <a:pt x="5445" y="1150"/>
                    <a:pt x="7181" y="1150"/>
                  </a:cubicBezTo>
                  <a:cubicBezTo>
                    <a:pt x="8532" y="1150"/>
                    <a:pt x="9939" y="1859"/>
                    <a:pt x="10673" y="4381"/>
                  </a:cubicBezTo>
                  <a:cubicBezTo>
                    <a:pt x="10673" y="4381"/>
                    <a:pt x="10123" y="0"/>
                    <a:pt x="6252" y="0"/>
                  </a:cubicBezTo>
                  <a:close/>
                </a:path>
              </a:pathLst>
            </a:custGeom>
            <a:solidFill>
              <a:srgbClr val="223A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381;p31"/>
            <p:cNvSpPr/>
            <p:nvPr/>
          </p:nvSpPr>
          <p:spPr>
            <a:xfrm>
              <a:off x="1029050" y="2506225"/>
              <a:ext cx="69700" cy="56450"/>
            </a:xfrm>
            <a:custGeom>
              <a:avLst/>
              <a:gdLst/>
              <a:ahLst/>
              <a:cxnLst/>
              <a:rect l="l" t="t" r="r" b="b"/>
              <a:pathLst>
                <a:path w="2788" h="2258" extrusionOk="0">
                  <a:moveTo>
                    <a:pt x="1266" y="0"/>
                  </a:moveTo>
                  <a:cubicBezTo>
                    <a:pt x="1135" y="0"/>
                    <a:pt x="998" y="21"/>
                    <a:pt x="855" y="69"/>
                  </a:cubicBezTo>
                  <a:cubicBezTo>
                    <a:pt x="21" y="378"/>
                    <a:pt x="1" y="2257"/>
                    <a:pt x="2182" y="2257"/>
                  </a:cubicBezTo>
                  <a:cubicBezTo>
                    <a:pt x="2235" y="2257"/>
                    <a:pt x="2289" y="2256"/>
                    <a:pt x="2344" y="2254"/>
                  </a:cubicBezTo>
                  <a:cubicBezTo>
                    <a:pt x="2661" y="2254"/>
                    <a:pt x="2787" y="1874"/>
                    <a:pt x="2502" y="924"/>
                  </a:cubicBezTo>
                  <a:cubicBezTo>
                    <a:pt x="2397" y="528"/>
                    <a:pt x="1917" y="0"/>
                    <a:pt x="1266" y="0"/>
                  </a:cubicBezTo>
                  <a:close/>
                </a:path>
              </a:pathLst>
            </a:custGeom>
            <a:solidFill>
              <a:srgbClr val="FD89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382;p31"/>
            <p:cNvSpPr/>
            <p:nvPr/>
          </p:nvSpPr>
          <p:spPr>
            <a:xfrm>
              <a:off x="976800" y="2688450"/>
              <a:ext cx="384000" cy="106950"/>
            </a:xfrm>
            <a:custGeom>
              <a:avLst/>
              <a:gdLst/>
              <a:ahLst/>
              <a:cxnLst/>
              <a:rect l="l" t="t" r="r" b="b"/>
              <a:pathLst>
                <a:path w="15360" h="4278" extrusionOk="0">
                  <a:moveTo>
                    <a:pt x="9944" y="0"/>
                  </a:moveTo>
                  <a:cubicBezTo>
                    <a:pt x="8234" y="64"/>
                    <a:pt x="6492" y="254"/>
                    <a:pt x="4782" y="570"/>
                  </a:cubicBezTo>
                  <a:cubicBezTo>
                    <a:pt x="3167" y="824"/>
                    <a:pt x="1552" y="1204"/>
                    <a:pt x="0" y="1710"/>
                  </a:cubicBezTo>
                  <a:cubicBezTo>
                    <a:pt x="254" y="2470"/>
                    <a:pt x="507" y="3167"/>
                    <a:pt x="729" y="3832"/>
                  </a:cubicBezTo>
                  <a:cubicBezTo>
                    <a:pt x="2342" y="4055"/>
                    <a:pt x="4528" y="4277"/>
                    <a:pt x="6839" y="4277"/>
                  </a:cubicBezTo>
                  <a:cubicBezTo>
                    <a:pt x="9790" y="4277"/>
                    <a:pt x="12944" y="3914"/>
                    <a:pt x="15360" y="2724"/>
                  </a:cubicBezTo>
                  <a:cubicBezTo>
                    <a:pt x="15138" y="317"/>
                    <a:pt x="14790" y="254"/>
                    <a:pt x="14790" y="254"/>
                  </a:cubicBezTo>
                  <a:cubicBezTo>
                    <a:pt x="14790" y="254"/>
                    <a:pt x="12193" y="0"/>
                    <a:pt x="9944" y="0"/>
                  </a:cubicBezTo>
                  <a:close/>
                </a:path>
              </a:pathLst>
            </a:custGeom>
            <a:solidFill>
              <a:srgbClr val="FD89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383;p31"/>
            <p:cNvSpPr/>
            <p:nvPr/>
          </p:nvSpPr>
          <p:spPr>
            <a:xfrm>
              <a:off x="960950" y="2701900"/>
              <a:ext cx="158375" cy="809950"/>
            </a:xfrm>
            <a:custGeom>
              <a:avLst/>
              <a:gdLst/>
              <a:ahLst/>
              <a:cxnLst/>
              <a:rect l="l" t="t" r="r" b="b"/>
              <a:pathLst>
                <a:path w="6335" h="32398" extrusionOk="0">
                  <a:moveTo>
                    <a:pt x="3041" y="1"/>
                  </a:moveTo>
                  <a:lnTo>
                    <a:pt x="1" y="1426"/>
                  </a:lnTo>
                  <a:cubicBezTo>
                    <a:pt x="2629" y="16152"/>
                    <a:pt x="1" y="31448"/>
                    <a:pt x="1" y="31448"/>
                  </a:cubicBezTo>
                  <a:lnTo>
                    <a:pt x="3484" y="32398"/>
                  </a:lnTo>
                  <a:cubicBezTo>
                    <a:pt x="3484" y="32398"/>
                    <a:pt x="6335" y="12573"/>
                    <a:pt x="6240" y="8266"/>
                  </a:cubicBezTo>
                  <a:cubicBezTo>
                    <a:pt x="6145" y="3959"/>
                    <a:pt x="3041" y="1"/>
                    <a:pt x="3041" y="1"/>
                  </a:cubicBezTo>
                  <a:close/>
                </a:path>
              </a:pathLst>
            </a:custGeom>
            <a:solidFill>
              <a:srgbClr val="F2E20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384;p31"/>
            <p:cNvSpPr/>
            <p:nvPr/>
          </p:nvSpPr>
          <p:spPr>
            <a:xfrm>
              <a:off x="1277650" y="2690825"/>
              <a:ext cx="126700" cy="670600"/>
            </a:xfrm>
            <a:custGeom>
              <a:avLst/>
              <a:gdLst/>
              <a:ahLst/>
              <a:cxnLst/>
              <a:rect l="l" t="t" r="r" b="b"/>
              <a:pathLst>
                <a:path w="5068" h="26824" extrusionOk="0">
                  <a:moveTo>
                    <a:pt x="0" y="0"/>
                  </a:moveTo>
                  <a:lnTo>
                    <a:pt x="0" y="32"/>
                  </a:lnTo>
                  <a:cubicBezTo>
                    <a:pt x="0" y="32"/>
                    <a:pt x="1267" y="4117"/>
                    <a:pt x="1109" y="7094"/>
                  </a:cubicBezTo>
                  <a:cubicBezTo>
                    <a:pt x="919" y="10039"/>
                    <a:pt x="4117" y="24575"/>
                    <a:pt x="4117" y="24575"/>
                  </a:cubicBezTo>
                  <a:lnTo>
                    <a:pt x="5068" y="26824"/>
                  </a:lnTo>
                  <a:lnTo>
                    <a:pt x="4149" y="17798"/>
                  </a:lnTo>
                  <a:cubicBezTo>
                    <a:pt x="4149" y="17798"/>
                    <a:pt x="4688" y="4561"/>
                    <a:pt x="3579" y="0"/>
                  </a:cubicBezTo>
                  <a:close/>
                </a:path>
              </a:pathLst>
            </a:custGeom>
            <a:solidFill>
              <a:srgbClr val="F2E20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385;p31"/>
            <p:cNvSpPr/>
            <p:nvPr/>
          </p:nvSpPr>
          <p:spPr>
            <a:xfrm>
              <a:off x="943550" y="2343175"/>
              <a:ext cx="209825" cy="336575"/>
            </a:xfrm>
            <a:custGeom>
              <a:avLst/>
              <a:gdLst/>
              <a:ahLst/>
              <a:cxnLst/>
              <a:rect l="l" t="t" r="r" b="b"/>
              <a:pathLst>
                <a:path w="8393" h="13463" extrusionOk="0">
                  <a:moveTo>
                    <a:pt x="5134" y="0"/>
                  </a:moveTo>
                  <a:cubicBezTo>
                    <a:pt x="4827" y="0"/>
                    <a:pt x="4496" y="74"/>
                    <a:pt x="4149" y="257"/>
                  </a:cubicBezTo>
                  <a:cubicBezTo>
                    <a:pt x="982" y="1935"/>
                    <a:pt x="2154" y="4089"/>
                    <a:pt x="2154" y="4089"/>
                  </a:cubicBezTo>
                  <a:cubicBezTo>
                    <a:pt x="2154" y="4089"/>
                    <a:pt x="0" y="7952"/>
                    <a:pt x="760" y="10549"/>
                  </a:cubicBezTo>
                  <a:cubicBezTo>
                    <a:pt x="1520" y="13083"/>
                    <a:pt x="5416" y="13463"/>
                    <a:pt x="5416" y="13463"/>
                  </a:cubicBezTo>
                  <a:cubicBezTo>
                    <a:pt x="1552" y="12924"/>
                    <a:pt x="1172" y="8617"/>
                    <a:pt x="5131" y="6622"/>
                  </a:cubicBezTo>
                  <a:cubicBezTo>
                    <a:pt x="8392" y="4976"/>
                    <a:pt x="7316" y="1302"/>
                    <a:pt x="7316" y="1302"/>
                  </a:cubicBezTo>
                  <a:cubicBezTo>
                    <a:pt x="7316" y="1302"/>
                    <a:pt x="6427" y="0"/>
                    <a:pt x="5134" y="0"/>
                  </a:cubicBezTo>
                  <a:close/>
                </a:path>
              </a:pathLst>
            </a:custGeom>
            <a:solidFill>
              <a:srgbClr val="223A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386;p31"/>
            <p:cNvSpPr/>
            <p:nvPr/>
          </p:nvSpPr>
          <p:spPr>
            <a:xfrm>
              <a:off x="1133550" y="4571950"/>
              <a:ext cx="123550" cy="62575"/>
            </a:xfrm>
            <a:custGeom>
              <a:avLst/>
              <a:gdLst/>
              <a:ahLst/>
              <a:cxnLst/>
              <a:rect l="l" t="t" r="r" b="b"/>
              <a:pathLst>
                <a:path w="4942" h="2503" extrusionOk="0">
                  <a:moveTo>
                    <a:pt x="4941" y="0"/>
                  </a:moveTo>
                  <a:lnTo>
                    <a:pt x="1" y="729"/>
                  </a:lnTo>
                  <a:lnTo>
                    <a:pt x="444" y="2502"/>
                  </a:lnTo>
                  <a:lnTo>
                    <a:pt x="4529" y="1964"/>
                  </a:lnTo>
                  <a:lnTo>
                    <a:pt x="4941" y="0"/>
                  </a:lnTo>
                  <a:close/>
                </a:path>
              </a:pathLst>
            </a:custGeom>
            <a:solidFill>
              <a:srgbClr val="E27D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387;p31"/>
            <p:cNvSpPr/>
            <p:nvPr/>
          </p:nvSpPr>
          <p:spPr>
            <a:xfrm>
              <a:off x="903950" y="4475350"/>
              <a:ext cx="106125" cy="113250"/>
            </a:xfrm>
            <a:custGeom>
              <a:avLst/>
              <a:gdLst/>
              <a:ahLst/>
              <a:cxnLst/>
              <a:rect l="l" t="t" r="r" b="b"/>
              <a:pathLst>
                <a:path w="4245" h="4530" extrusionOk="0">
                  <a:moveTo>
                    <a:pt x="919" y="1"/>
                  </a:moveTo>
                  <a:lnTo>
                    <a:pt x="1" y="1838"/>
                  </a:lnTo>
                  <a:lnTo>
                    <a:pt x="2566" y="4530"/>
                  </a:lnTo>
                  <a:lnTo>
                    <a:pt x="4244" y="3579"/>
                  </a:lnTo>
                  <a:lnTo>
                    <a:pt x="919" y="1"/>
                  </a:lnTo>
                  <a:close/>
                </a:path>
              </a:pathLst>
            </a:custGeom>
            <a:solidFill>
              <a:srgbClr val="E27D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388;p31"/>
            <p:cNvSpPr/>
            <p:nvPr/>
          </p:nvSpPr>
          <p:spPr>
            <a:xfrm>
              <a:off x="1328325" y="2461825"/>
              <a:ext cx="105325" cy="105675"/>
            </a:xfrm>
            <a:custGeom>
              <a:avLst/>
              <a:gdLst/>
              <a:ahLst/>
              <a:cxnLst/>
              <a:rect l="l" t="t" r="r" b="b"/>
              <a:pathLst>
                <a:path w="4213" h="4227" extrusionOk="0">
                  <a:moveTo>
                    <a:pt x="1689" y="1"/>
                  </a:moveTo>
                  <a:cubicBezTo>
                    <a:pt x="1451" y="1"/>
                    <a:pt x="1222" y="54"/>
                    <a:pt x="1014" y="166"/>
                  </a:cubicBezTo>
                  <a:cubicBezTo>
                    <a:pt x="190" y="641"/>
                    <a:pt x="0" y="1876"/>
                    <a:pt x="570" y="2953"/>
                  </a:cubicBezTo>
                  <a:cubicBezTo>
                    <a:pt x="1020" y="3758"/>
                    <a:pt x="1789" y="4227"/>
                    <a:pt x="2492" y="4227"/>
                  </a:cubicBezTo>
                  <a:cubicBezTo>
                    <a:pt x="2729" y="4227"/>
                    <a:pt x="2959" y="4173"/>
                    <a:pt x="3167" y="4062"/>
                  </a:cubicBezTo>
                  <a:cubicBezTo>
                    <a:pt x="4022" y="3586"/>
                    <a:pt x="4212" y="2351"/>
                    <a:pt x="3611" y="1275"/>
                  </a:cubicBezTo>
                  <a:cubicBezTo>
                    <a:pt x="3161" y="470"/>
                    <a:pt x="2392" y="1"/>
                    <a:pt x="1689" y="1"/>
                  </a:cubicBezTo>
                  <a:close/>
                </a:path>
              </a:pathLst>
            </a:custGeom>
            <a:solidFill>
              <a:srgbClr val="407B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389;p31"/>
            <p:cNvSpPr/>
            <p:nvPr/>
          </p:nvSpPr>
          <p:spPr>
            <a:xfrm>
              <a:off x="1449450" y="2305250"/>
              <a:ext cx="192425" cy="206675"/>
            </a:xfrm>
            <a:custGeom>
              <a:avLst/>
              <a:gdLst/>
              <a:ahLst/>
              <a:cxnLst/>
              <a:rect l="l" t="t" r="r" b="b"/>
              <a:pathLst>
                <a:path w="7697" h="8267" extrusionOk="0">
                  <a:moveTo>
                    <a:pt x="3484" y="0"/>
                  </a:moveTo>
                  <a:cubicBezTo>
                    <a:pt x="3484" y="0"/>
                    <a:pt x="2059" y="3072"/>
                    <a:pt x="1" y="4244"/>
                  </a:cubicBezTo>
                  <a:lnTo>
                    <a:pt x="1046" y="6113"/>
                  </a:lnTo>
                  <a:lnTo>
                    <a:pt x="1204" y="6398"/>
                  </a:lnTo>
                  <a:lnTo>
                    <a:pt x="2249" y="8266"/>
                  </a:lnTo>
                  <a:cubicBezTo>
                    <a:pt x="3484" y="7582"/>
                    <a:pt x="5198" y="7445"/>
                    <a:pt x="6372" y="7445"/>
                  </a:cubicBezTo>
                  <a:cubicBezTo>
                    <a:pt x="7154" y="7445"/>
                    <a:pt x="7696" y="7506"/>
                    <a:pt x="7696" y="7506"/>
                  </a:cubicBezTo>
                  <a:lnTo>
                    <a:pt x="5543" y="3801"/>
                  </a:lnTo>
                  <a:lnTo>
                    <a:pt x="3484" y="0"/>
                  </a:lnTo>
                  <a:close/>
                </a:path>
              </a:pathLst>
            </a:custGeom>
            <a:solidFill>
              <a:srgbClr val="407B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390;p31"/>
            <p:cNvSpPr/>
            <p:nvPr/>
          </p:nvSpPr>
          <p:spPr>
            <a:xfrm>
              <a:off x="1328325" y="2461825"/>
              <a:ext cx="105325" cy="105675"/>
            </a:xfrm>
            <a:custGeom>
              <a:avLst/>
              <a:gdLst/>
              <a:ahLst/>
              <a:cxnLst/>
              <a:rect l="l" t="t" r="r" b="b"/>
              <a:pathLst>
                <a:path w="4213" h="4227" extrusionOk="0">
                  <a:moveTo>
                    <a:pt x="1689" y="1"/>
                  </a:moveTo>
                  <a:cubicBezTo>
                    <a:pt x="1451" y="1"/>
                    <a:pt x="1222" y="54"/>
                    <a:pt x="1014" y="166"/>
                  </a:cubicBezTo>
                  <a:cubicBezTo>
                    <a:pt x="190" y="641"/>
                    <a:pt x="0" y="1876"/>
                    <a:pt x="570" y="2953"/>
                  </a:cubicBezTo>
                  <a:cubicBezTo>
                    <a:pt x="1020" y="3758"/>
                    <a:pt x="1789" y="4227"/>
                    <a:pt x="2492" y="4227"/>
                  </a:cubicBezTo>
                  <a:cubicBezTo>
                    <a:pt x="2729" y="4227"/>
                    <a:pt x="2959" y="4173"/>
                    <a:pt x="3167" y="4062"/>
                  </a:cubicBezTo>
                  <a:cubicBezTo>
                    <a:pt x="4022" y="3586"/>
                    <a:pt x="4212" y="2351"/>
                    <a:pt x="3611" y="1275"/>
                  </a:cubicBezTo>
                  <a:cubicBezTo>
                    <a:pt x="3161" y="470"/>
                    <a:pt x="2392" y="1"/>
                    <a:pt x="1689" y="1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391;p31"/>
            <p:cNvSpPr/>
            <p:nvPr/>
          </p:nvSpPr>
          <p:spPr>
            <a:xfrm>
              <a:off x="1449450" y="2305250"/>
              <a:ext cx="192425" cy="206675"/>
            </a:xfrm>
            <a:custGeom>
              <a:avLst/>
              <a:gdLst/>
              <a:ahLst/>
              <a:cxnLst/>
              <a:rect l="l" t="t" r="r" b="b"/>
              <a:pathLst>
                <a:path w="7697" h="8267" extrusionOk="0">
                  <a:moveTo>
                    <a:pt x="3484" y="0"/>
                  </a:moveTo>
                  <a:cubicBezTo>
                    <a:pt x="3484" y="0"/>
                    <a:pt x="2059" y="3072"/>
                    <a:pt x="1" y="4244"/>
                  </a:cubicBezTo>
                  <a:lnTo>
                    <a:pt x="1046" y="6113"/>
                  </a:lnTo>
                  <a:lnTo>
                    <a:pt x="1204" y="6398"/>
                  </a:lnTo>
                  <a:lnTo>
                    <a:pt x="2249" y="8266"/>
                  </a:lnTo>
                  <a:cubicBezTo>
                    <a:pt x="3484" y="7582"/>
                    <a:pt x="5198" y="7445"/>
                    <a:pt x="6372" y="7445"/>
                  </a:cubicBezTo>
                  <a:cubicBezTo>
                    <a:pt x="7154" y="7445"/>
                    <a:pt x="7696" y="7506"/>
                    <a:pt x="7696" y="7506"/>
                  </a:cubicBezTo>
                  <a:lnTo>
                    <a:pt x="5543" y="3801"/>
                  </a:lnTo>
                  <a:lnTo>
                    <a:pt x="3484" y="0"/>
                  </a:ln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392;p31"/>
            <p:cNvSpPr/>
            <p:nvPr/>
          </p:nvSpPr>
          <p:spPr>
            <a:xfrm>
              <a:off x="1414625" y="2518975"/>
              <a:ext cx="111650" cy="103800"/>
            </a:xfrm>
            <a:custGeom>
              <a:avLst/>
              <a:gdLst/>
              <a:ahLst/>
              <a:cxnLst/>
              <a:rect l="l" t="t" r="r" b="b"/>
              <a:pathLst>
                <a:path w="4466" h="4152" extrusionOk="0">
                  <a:moveTo>
                    <a:pt x="919" y="0"/>
                  </a:moveTo>
                  <a:cubicBezTo>
                    <a:pt x="302" y="0"/>
                    <a:pt x="0" y="1205"/>
                    <a:pt x="0" y="1205"/>
                  </a:cubicBezTo>
                  <a:cubicBezTo>
                    <a:pt x="0" y="1205"/>
                    <a:pt x="1489" y="3327"/>
                    <a:pt x="2882" y="4119"/>
                  </a:cubicBezTo>
                  <a:cubicBezTo>
                    <a:pt x="2916" y="4141"/>
                    <a:pt x="2953" y="4152"/>
                    <a:pt x="2991" y="4152"/>
                  </a:cubicBezTo>
                  <a:cubicBezTo>
                    <a:pt x="3059" y="4152"/>
                    <a:pt x="3126" y="4117"/>
                    <a:pt x="3167" y="4056"/>
                  </a:cubicBezTo>
                  <a:lnTo>
                    <a:pt x="4371" y="2599"/>
                  </a:lnTo>
                  <a:cubicBezTo>
                    <a:pt x="4466" y="2472"/>
                    <a:pt x="4402" y="2314"/>
                    <a:pt x="4276" y="2251"/>
                  </a:cubicBezTo>
                  <a:cubicBezTo>
                    <a:pt x="3674" y="1966"/>
                    <a:pt x="2312" y="1300"/>
                    <a:pt x="1552" y="382"/>
                  </a:cubicBezTo>
                  <a:cubicBezTo>
                    <a:pt x="1313" y="107"/>
                    <a:pt x="1102" y="0"/>
                    <a:pt x="919" y="0"/>
                  </a:cubicBezTo>
                  <a:close/>
                </a:path>
              </a:pathLst>
            </a:custGeom>
            <a:solidFill>
              <a:srgbClr val="407B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393;p31"/>
            <p:cNvSpPr/>
            <p:nvPr/>
          </p:nvSpPr>
          <p:spPr>
            <a:xfrm>
              <a:off x="1414625" y="2518975"/>
              <a:ext cx="111650" cy="103800"/>
            </a:xfrm>
            <a:custGeom>
              <a:avLst/>
              <a:gdLst/>
              <a:ahLst/>
              <a:cxnLst/>
              <a:rect l="l" t="t" r="r" b="b"/>
              <a:pathLst>
                <a:path w="4466" h="4152" extrusionOk="0">
                  <a:moveTo>
                    <a:pt x="919" y="0"/>
                  </a:moveTo>
                  <a:cubicBezTo>
                    <a:pt x="302" y="0"/>
                    <a:pt x="0" y="1205"/>
                    <a:pt x="0" y="1205"/>
                  </a:cubicBezTo>
                  <a:cubicBezTo>
                    <a:pt x="0" y="1205"/>
                    <a:pt x="1489" y="3327"/>
                    <a:pt x="2882" y="4119"/>
                  </a:cubicBezTo>
                  <a:cubicBezTo>
                    <a:pt x="2916" y="4141"/>
                    <a:pt x="2953" y="4152"/>
                    <a:pt x="2991" y="4152"/>
                  </a:cubicBezTo>
                  <a:cubicBezTo>
                    <a:pt x="3059" y="4152"/>
                    <a:pt x="3126" y="4117"/>
                    <a:pt x="3167" y="4056"/>
                  </a:cubicBezTo>
                  <a:lnTo>
                    <a:pt x="4371" y="2599"/>
                  </a:lnTo>
                  <a:cubicBezTo>
                    <a:pt x="4466" y="2472"/>
                    <a:pt x="4402" y="2314"/>
                    <a:pt x="4276" y="2251"/>
                  </a:cubicBezTo>
                  <a:cubicBezTo>
                    <a:pt x="3674" y="1966"/>
                    <a:pt x="2312" y="1300"/>
                    <a:pt x="1552" y="382"/>
                  </a:cubicBezTo>
                  <a:cubicBezTo>
                    <a:pt x="1313" y="107"/>
                    <a:pt x="1102" y="0"/>
                    <a:pt x="919" y="0"/>
                  </a:cubicBezTo>
                  <a:close/>
                </a:path>
              </a:pathLst>
            </a:custGeom>
            <a:solidFill>
              <a:srgbClr val="E04C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394;p31"/>
            <p:cNvSpPr/>
            <p:nvPr/>
          </p:nvSpPr>
          <p:spPr>
            <a:xfrm>
              <a:off x="1522300" y="2303750"/>
              <a:ext cx="130650" cy="193025"/>
            </a:xfrm>
            <a:custGeom>
              <a:avLst/>
              <a:gdLst/>
              <a:ahLst/>
              <a:cxnLst/>
              <a:rect l="l" t="t" r="r" b="b"/>
              <a:pathLst>
                <a:path w="5226" h="7721" extrusionOk="0">
                  <a:moveTo>
                    <a:pt x="595" y="1"/>
                  </a:moveTo>
                  <a:cubicBezTo>
                    <a:pt x="551" y="1"/>
                    <a:pt x="511" y="10"/>
                    <a:pt x="475" y="29"/>
                  </a:cubicBezTo>
                  <a:cubicBezTo>
                    <a:pt x="0" y="282"/>
                    <a:pt x="570" y="2214"/>
                    <a:pt x="1742" y="4336"/>
                  </a:cubicBezTo>
                  <a:cubicBezTo>
                    <a:pt x="2856" y="6300"/>
                    <a:pt x="4078" y="7721"/>
                    <a:pt x="4631" y="7721"/>
                  </a:cubicBezTo>
                  <a:cubicBezTo>
                    <a:pt x="4675" y="7721"/>
                    <a:pt x="4715" y="7712"/>
                    <a:pt x="4751" y="7693"/>
                  </a:cubicBezTo>
                  <a:cubicBezTo>
                    <a:pt x="5226" y="7408"/>
                    <a:pt x="4656" y="5508"/>
                    <a:pt x="3452" y="3386"/>
                  </a:cubicBezTo>
                  <a:cubicBezTo>
                    <a:pt x="2368" y="1422"/>
                    <a:pt x="1148" y="1"/>
                    <a:pt x="59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395;p31"/>
            <p:cNvSpPr/>
            <p:nvPr/>
          </p:nvSpPr>
          <p:spPr>
            <a:xfrm>
              <a:off x="1533375" y="2311925"/>
              <a:ext cx="112450" cy="168825"/>
            </a:xfrm>
            <a:custGeom>
              <a:avLst/>
              <a:gdLst/>
              <a:ahLst/>
              <a:cxnLst/>
              <a:rect l="l" t="t" r="r" b="b"/>
              <a:pathLst>
                <a:path w="4498" h="6753" extrusionOk="0">
                  <a:moveTo>
                    <a:pt x="431" y="0"/>
                  </a:moveTo>
                  <a:cubicBezTo>
                    <a:pt x="401" y="0"/>
                    <a:pt x="373" y="6"/>
                    <a:pt x="349" y="18"/>
                  </a:cubicBezTo>
                  <a:cubicBezTo>
                    <a:pt x="1" y="208"/>
                    <a:pt x="444" y="1697"/>
                    <a:pt x="1362" y="3407"/>
                  </a:cubicBezTo>
                  <a:cubicBezTo>
                    <a:pt x="1426" y="3534"/>
                    <a:pt x="1489" y="3629"/>
                    <a:pt x="1552" y="3755"/>
                  </a:cubicBezTo>
                  <a:cubicBezTo>
                    <a:pt x="1616" y="3850"/>
                    <a:pt x="1679" y="3945"/>
                    <a:pt x="1711" y="4072"/>
                  </a:cubicBezTo>
                  <a:cubicBezTo>
                    <a:pt x="2652" y="5631"/>
                    <a:pt x="3620" y="6752"/>
                    <a:pt x="4033" y="6752"/>
                  </a:cubicBezTo>
                  <a:cubicBezTo>
                    <a:pt x="4064" y="6752"/>
                    <a:pt x="4093" y="6746"/>
                    <a:pt x="4118" y="6732"/>
                  </a:cubicBezTo>
                  <a:cubicBezTo>
                    <a:pt x="4498" y="6511"/>
                    <a:pt x="3959" y="4864"/>
                    <a:pt x="2914" y="2995"/>
                  </a:cubicBezTo>
                  <a:cubicBezTo>
                    <a:pt x="1936" y="1276"/>
                    <a:pt x="874" y="0"/>
                    <a:pt x="431" y="0"/>
                  </a:cubicBezTo>
                  <a:close/>
                </a:path>
              </a:pathLst>
            </a:custGeom>
            <a:solidFill>
              <a:srgbClr val="D8D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396;p31"/>
            <p:cNvSpPr/>
            <p:nvPr/>
          </p:nvSpPr>
          <p:spPr>
            <a:xfrm>
              <a:off x="1342575" y="2401050"/>
              <a:ext cx="175000" cy="171825"/>
            </a:xfrm>
            <a:custGeom>
              <a:avLst/>
              <a:gdLst/>
              <a:ahLst/>
              <a:cxnLst/>
              <a:rect l="l" t="t" r="r" b="b"/>
              <a:pathLst>
                <a:path w="7000" h="6873" extrusionOk="0">
                  <a:moveTo>
                    <a:pt x="4624" y="0"/>
                  </a:moveTo>
                  <a:lnTo>
                    <a:pt x="0" y="2597"/>
                  </a:lnTo>
                  <a:cubicBezTo>
                    <a:pt x="0" y="2597"/>
                    <a:pt x="0" y="3072"/>
                    <a:pt x="982" y="4877"/>
                  </a:cubicBezTo>
                  <a:cubicBezTo>
                    <a:pt x="1900" y="6524"/>
                    <a:pt x="2407" y="6873"/>
                    <a:pt x="2407" y="6873"/>
                  </a:cubicBezTo>
                  <a:lnTo>
                    <a:pt x="6999" y="4307"/>
                  </a:lnTo>
                  <a:cubicBezTo>
                    <a:pt x="6999" y="4307"/>
                    <a:pt x="6524" y="3991"/>
                    <a:pt x="5606" y="2312"/>
                  </a:cubicBezTo>
                  <a:cubicBezTo>
                    <a:pt x="4687" y="665"/>
                    <a:pt x="4624" y="0"/>
                    <a:pt x="4624" y="0"/>
                  </a:cubicBezTo>
                  <a:close/>
                </a:path>
              </a:pathLst>
            </a:custGeom>
            <a:solidFill>
              <a:srgbClr val="F257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397;p31"/>
            <p:cNvSpPr/>
            <p:nvPr/>
          </p:nvSpPr>
          <p:spPr>
            <a:xfrm>
              <a:off x="1567425" y="2392925"/>
              <a:ext cx="20600" cy="20825"/>
            </a:xfrm>
            <a:custGeom>
              <a:avLst/>
              <a:gdLst/>
              <a:ahLst/>
              <a:cxnLst/>
              <a:rect l="l" t="t" r="r" b="b"/>
              <a:pathLst>
                <a:path w="824" h="833" extrusionOk="0">
                  <a:moveTo>
                    <a:pt x="526" y="0"/>
                  </a:moveTo>
                  <a:cubicBezTo>
                    <a:pt x="509" y="0"/>
                    <a:pt x="492" y="3"/>
                    <a:pt x="475" y="9"/>
                  </a:cubicBezTo>
                  <a:lnTo>
                    <a:pt x="0" y="167"/>
                  </a:lnTo>
                  <a:cubicBezTo>
                    <a:pt x="64" y="294"/>
                    <a:pt x="127" y="389"/>
                    <a:pt x="190" y="515"/>
                  </a:cubicBezTo>
                  <a:cubicBezTo>
                    <a:pt x="254" y="610"/>
                    <a:pt x="317" y="705"/>
                    <a:pt x="349" y="832"/>
                  </a:cubicBezTo>
                  <a:lnTo>
                    <a:pt x="729" y="484"/>
                  </a:lnTo>
                  <a:cubicBezTo>
                    <a:pt x="824" y="420"/>
                    <a:pt x="824" y="294"/>
                    <a:pt x="760" y="199"/>
                  </a:cubicBezTo>
                  <a:lnTo>
                    <a:pt x="729" y="135"/>
                  </a:lnTo>
                  <a:cubicBezTo>
                    <a:pt x="677" y="57"/>
                    <a:pt x="603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398;p31"/>
            <p:cNvSpPr/>
            <p:nvPr/>
          </p:nvSpPr>
          <p:spPr>
            <a:xfrm>
              <a:off x="1567425" y="2392925"/>
              <a:ext cx="20600" cy="20825"/>
            </a:xfrm>
            <a:custGeom>
              <a:avLst/>
              <a:gdLst/>
              <a:ahLst/>
              <a:cxnLst/>
              <a:rect l="l" t="t" r="r" b="b"/>
              <a:pathLst>
                <a:path w="824" h="833" extrusionOk="0">
                  <a:moveTo>
                    <a:pt x="526" y="0"/>
                  </a:moveTo>
                  <a:cubicBezTo>
                    <a:pt x="509" y="0"/>
                    <a:pt x="492" y="3"/>
                    <a:pt x="475" y="9"/>
                  </a:cubicBezTo>
                  <a:lnTo>
                    <a:pt x="0" y="167"/>
                  </a:lnTo>
                  <a:cubicBezTo>
                    <a:pt x="64" y="294"/>
                    <a:pt x="127" y="389"/>
                    <a:pt x="190" y="515"/>
                  </a:cubicBezTo>
                  <a:cubicBezTo>
                    <a:pt x="254" y="610"/>
                    <a:pt x="317" y="705"/>
                    <a:pt x="349" y="832"/>
                  </a:cubicBezTo>
                  <a:lnTo>
                    <a:pt x="729" y="484"/>
                  </a:lnTo>
                  <a:cubicBezTo>
                    <a:pt x="824" y="420"/>
                    <a:pt x="824" y="294"/>
                    <a:pt x="760" y="199"/>
                  </a:cubicBezTo>
                  <a:lnTo>
                    <a:pt x="729" y="135"/>
                  </a:lnTo>
                  <a:cubicBezTo>
                    <a:pt x="677" y="57"/>
                    <a:pt x="603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399;p31"/>
            <p:cNvSpPr/>
            <p:nvPr/>
          </p:nvSpPr>
          <p:spPr>
            <a:xfrm>
              <a:off x="671175" y="2737525"/>
              <a:ext cx="323050" cy="386725"/>
            </a:xfrm>
            <a:custGeom>
              <a:avLst/>
              <a:gdLst/>
              <a:ahLst/>
              <a:cxnLst/>
              <a:rect l="l" t="t" r="r" b="b"/>
              <a:pathLst>
                <a:path w="12922" h="15469" extrusionOk="0">
                  <a:moveTo>
                    <a:pt x="11592" y="1"/>
                  </a:moveTo>
                  <a:cubicBezTo>
                    <a:pt x="10008" y="697"/>
                    <a:pt x="4276" y="10926"/>
                    <a:pt x="4276" y="10926"/>
                  </a:cubicBezTo>
                  <a:lnTo>
                    <a:pt x="4150" y="1267"/>
                  </a:lnTo>
                  <a:lnTo>
                    <a:pt x="1553" y="919"/>
                  </a:lnTo>
                  <a:lnTo>
                    <a:pt x="1553" y="919"/>
                  </a:lnTo>
                  <a:cubicBezTo>
                    <a:pt x="1553" y="919"/>
                    <a:pt x="1" y="14632"/>
                    <a:pt x="3358" y="15423"/>
                  </a:cubicBezTo>
                  <a:cubicBezTo>
                    <a:pt x="3490" y="15454"/>
                    <a:pt x="3626" y="15469"/>
                    <a:pt x="3765" y="15469"/>
                  </a:cubicBezTo>
                  <a:cubicBezTo>
                    <a:pt x="7217" y="15469"/>
                    <a:pt x="12922" y="6429"/>
                    <a:pt x="12922" y="6429"/>
                  </a:cubicBezTo>
                  <a:lnTo>
                    <a:pt x="11592" y="1"/>
                  </a:lnTo>
                  <a:close/>
                </a:path>
              </a:pathLst>
            </a:custGeom>
            <a:solidFill>
              <a:srgbClr val="F2E20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400;p31"/>
            <p:cNvSpPr/>
            <p:nvPr/>
          </p:nvSpPr>
          <p:spPr>
            <a:xfrm>
              <a:off x="1114550" y="2362525"/>
              <a:ext cx="42775" cy="101875"/>
            </a:xfrm>
            <a:custGeom>
              <a:avLst/>
              <a:gdLst/>
              <a:ahLst/>
              <a:cxnLst/>
              <a:rect l="l" t="t" r="r" b="b"/>
              <a:pathLst>
                <a:path w="1711" h="4075" extrusionOk="0">
                  <a:moveTo>
                    <a:pt x="108" y="0"/>
                  </a:moveTo>
                  <a:cubicBezTo>
                    <a:pt x="80" y="0"/>
                    <a:pt x="51" y="16"/>
                    <a:pt x="32" y="53"/>
                  </a:cubicBezTo>
                  <a:cubicBezTo>
                    <a:pt x="1" y="85"/>
                    <a:pt x="1" y="148"/>
                    <a:pt x="64" y="180"/>
                  </a:cubicBezTo>
                  <a:cubicBezTo>
                    <a:pt x="96" y="211"/>
                    <a:pt x="1457" y="1256"/>
                    <a:pt x="381" y="3948"/>
                  </a:cubicBezTo>
                  <a:cubicBezTo>
                    <a:pt x="381" y="3980"/>
                    <a:pt x="412" y="4043"/>
                    <a:pt x="444" y="4075"/>
                  </a:cubicBezTo>
                  <a:lnTo>
                    <a:pt x="476" y="4075"/>
                  </a:lnTo>
                  <a:cubicBezTo>
                    <a:pt x="539" y="4075"/>
                    <a:pt x="571" y="4043"/>
                    <a:pt x="571" y="4012"/>
                  </a:cubicBezTo>
                  <a:cubicBezTo>
                    <a:pt x="1711" y="1161"/>
                    <a:pt x="222" y="53"/>
                    <a:pt x="159" y="21"/>
                  </a:cubicBezTo>
                  <a:cubicBezTo>
                    <a:pt x="146" y="8"/>
                    <a:pt x="127" y="0"/>
                    <a:pt x="108" y="0"/>
                  </a:cubicBezTo>
                  <a:close/>
                </a:path>
              </a:pathLst>
            </a:custGeom>
            <a:solidFill>
              <a:srgbClr val="223A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401;p31"/>
            <p:cNvSpPr/>
            <p:nvPr/>
          </p:nvSpPr>
          <p:spPr>
            <a:xfrm>
              <a:off x="1267350" y="2473375"/>
              <a:ext cx="66525" cy="156500"/>
            </a:xfrm>
            <a:custGeom>
              <a:avLst/>
              <a:gdLst/>
              <a:ahLst/>
              <a:cxnLst/>
              <a:rect l="l" t="t" r="r" b="b"/>
              <a:pathLst>
                <a:path w="2661" h="6260" extrusionOk="0">
                  <a:moveTo>
                    <a:pt x="94" y="0"/>
                  </a:moveTo>
                  <a:cubicBezTo>
                    <a:pt x="70" y="0"/>
                    <a:pt x="51" y="15"/>
                    <a:pt x="32" y="53"/>
                  </a:cubicBezTo>
                  <a:cubicBezTo>
                    <a:pt x="1" y="84"/>
                    <a:pt x="1" y="148"/>
                    <a:pt x="32" y="179"/>
                  </a:cubicBezTo>
                  <a:cubicBezTo>
                    <a:pt x="64" y="211"/>
                    <a:pt x="1964" y="1446"/>
                    <a:pt x="2281" y="3314"/>
                  </a:cubicBezTo>
                  <a:cubicBezTo>
                    <a:pt x="2439" y="4233"/>
                    <a:pt x="2154" y="5183"/>
                    <a:pt x="1458" y="6101"/>
                  </a:cubicBezTo>
                  <a:cubicBezTo>
                    <a:pt x="1426" y="6133"/>
                    <a:pt x="1426" y="6196"/>
                    <a:pt x="1489" y="6228"/>
                  </a:cubicBezTo>
                  <a:cubicBezTo>
                    <a:pt x="1489" y="6260"/>
                    <a:pt x="1521" y="6260"/>
                    <a:pt x="1521" y="6260"/>
                  </a:cubicBezTo>
                  <a:cubicBezTo>
                    <a:pt x="1553" y="6260"/>
                    <a:pt x="1584" y="6228"/>
                    <a:pt x="1616" y="6228"/>
                  </a:cubicBezTo>
                  <a:cubicBezTo>
                    <a:pt x="2376" y="5246"/>
                    <a:pt x="2661" y="4265"/>
                    <a:pt x="2471" y="3283"/>
                  </a:cubicBezTo>
                  <a:cubicBezTo>
                    <a:pt x="2154" y="1351"/>
                    <a:pt x="254" y="84"/>
                    <a:pt x="159" y="21"/>
                  </a:cubicBezTo>
                  <a:cubicBezTo>
                    <a:pt x="133" y="8"/>
                    <a:pt x="112" y="0"/>
                    <a:pt x="94" y="0"/>
                  </a:cubicBezTo>
                  <a:close/>
                </a:path>
              </a:pathLst>
            </a:custGeom>
            <a:solidFill>
              <a:srgbClr val="223A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Teacher Binder by Slidesgo">
  <a:themeElements>
    <a:clrScheme name="Simple Light">
      <a:dk1>
        <a:srgbClr val="2F1932"/>
      </a:dk1>
      <a:lt1>
        <a:srgbClr val="FFFFFF"/>
      </a:lt1>
      <a:dk2>
        <a:srgbClr val="4F476F"/>
      </a:dk2>
      <a:lt2>
        <a:srgbClr val="F3EEE3"/>
      </a:lt2>
      <a:accent1>
        <a:srgbClr val="E2DAC7"/>
      </a:accent1>
      <a:accent2>
        <a:srgbClr val="918C7F"/>
      </a:accent2>
      <a:accent3>
        <a:srgbClr val="FFAC58"/>
      </a:accent3>
      <a:accent4>
        <a:srgbClr val="FF866A"/>
      </a:accent4>
      <a:accent5>
        <a:srgbClr val="40BFBF"/>
      </a:accent5>
      <a:accent6>
        <a:srgbClr val="BA9EC5"/>
      </a:accent6>
      <a:hlink>
        <a:srgbClr val="2F1932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110</Words>
  <Application>Microsoft Office PowerPoint</Application>
  <PresentationFormat>عرض على الشاشة (9:16)‏</PresentationFormat>
  <Paragraphs>33</Paragraphs>
  <Slides>6</Slides>
  <Notes>6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7" baseType="lpstr">
      <vt:lpstr>Teacher Binder by Slidesgo</vt:lpstr>
      <vt:lpstr>تنسيق الصفحة</vt:lpstr>
      <vt:lpstr>01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تنسيق الصفحة</dc:title>
  <dc:creator>Toshiba</dc:creator>
  <cp:lastModifiedBy>Adin</cp:lastModifiedBy>
  <cp:revision>9</cp:revision>
  <dcterms:modified xsi:type="dcterms:W3CDTF">2022-02-01T09:48:58Z</dcterms:modified>
</cp:coreProperties>
</file>