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94660"/>
  </p:normalViewPr>
  <p:slideViewPr>
    <p:cSldViewPr>
      <p:cViewPr varScale="1">
        <p:scale>
          <a:sx n="44" d="100"/>
          <a:sy n="44" d="100"/>
        </p:scale>
        <p:origin x="-1230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9682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94838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9672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9948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24803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7989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4105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09222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0873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4515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263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EE51F-452A-4CC1-B8CF-6BF0B9C20DF2}" type="datetimeFigureOut">
              <a:rPr lang="ar-SA" smtClean="0"/>
              <a:t>06/06/1432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36D24-0631-485A-A83B-66988A94361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7377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46" y="432048"/>
            <a:ext cx="8782050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634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0"/>
            <a:ext cx="779145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02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"/>
            <a:ext cx="84296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2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-387424"/>
            <a:ext cx="8314506" cy="6981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09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763396" cy="6968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74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770485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86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3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34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7380312" y="908720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/>
              <a:t>7</a:t>
            </a:r>
            <a:endParaRPr lang="ar-SA" sz="2800" b="1" dirty="0"/>
          </a:p>
        </p:txBody>
      </p:sp>
      <p:sp>
        <p:nvSpPr>
          <p:cNvPr id="4" name="مستطيل 3"/>
          <p:cNvSpPr/>
          <p:nvPr/>
        </p:nvSpPr>
        <p:spPr>
          <a:xfrm>
            <a:off x="6084168" y="1916832"/>
            <a:ext cx="594357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10</a:t>
            </a:r>
            <a:endParaRPr lang="ar-SA" sz="2800" b="1" dirty="0"/>
          </a:p>
        </p:txBody>
      </p:sp>
      <p:sp>
        <p:nvSpPr>
          <p:cNvPr id="5" name="مستطيل 4"/>
          <p:cNvSpPr/>
          <p:nvPr/>
        </p:nvSpPr>
        <p:spPr>
          <a:xfrm>
            <a:off x="6956648" y="1916832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2</a:t>
            </a:r>
            <a:endParaRPr lang="ar-SA" sz="2800" b="1" dirty="0"/>
          </a:p>
        </p:txBody>
      </p:sp>
      <p:sp>
        <p:nvSpPr>
          <p:cNvPr id="6" name="مستطيل 5"/>
          <p:cNvSpPr/>
          <p:nvPr/>
        </p:nvSpPr>
        <p:spPr>
          <a:xfrm>
            <a:off x="2987824" y="952409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5</a:t>
            </a:r>
            <a:endParaRPr lang="ar-SA" sz="2800" b="1" dirty="0"/>
          </a:p>
        </p:txBody>
      </p:sp>
      <p:sp>
        <p:nvSpPr>
          <p:cNvPr id="7" name="مستطيل 6"/>
          <p:cNvSpPr/>
          <p:nvPr/>
        </p:nvSpPr>
        <p:spPr>
          <a:xfrm>
            <a:off x="3851920" y="952409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4</a:t>
            </a:r>
            <a:endParaRPr lang="ar-SA" sz="2800" b="1" dirty="0"/>
          </a:p>
        </p:txBody>
      </p:sp>
      <p:sp>
        <p:nvSpPr>
          <p:cNvPr id="8" name="مستطيل 7"/>
          <p:cNvSpPr/>
          <p:nvPr/>
        </p:nvSpPr>
        <p:spPr>
          <a:xfrm>
            <a:off x="4788024" y="942256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3</a:t>
            </a:r>
            <a:endParaRPr lang="ar-SA" sz="2800" b="1" dirty="0"/>
          </a:p>
        </p:txBody>
      </p:sp>
      <p:sp>
        <p:nvSpPr>
          <p:cNvPr id="9" name="مستطيل 8"/>
          <p:cNvSpPr/>
          <p:nvPr/>
        </p:nvSpPr>
        <p:spPr>
          <a:xfrm>
            <a:off x="5796136" y="942256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6</a:t>
            </a:r>
            <a:endParaRPr lang="ar-SA" sz="2800" b="1" dirty="0"/>
          </a:p>
        </p:txBody>
      </p:sp>
      <p:sp>
        <p:nvSpPr>
          <p:cNvPr id="10" name="مستطيل 9"/>
          <p:cNvSpPr/>
          <p:nvPr/>
        </p:nvSpPr>
        <p:spPr>
          <a:xfrm>
            <a:off x="6588224" y="942256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9</a:t>
            </a:r>
            <a:endParaRPr lang="ar-SA" sz="2800" b="1" dirty="0"/>
          </a:p>
        </p:txBody>
      </p:sp>
      <p:sp>
        <p:nvSpPr>
          <p:cNvPr id="11" name="مستطيل 10"/>
          <p:cNvSpPr/>
          <p:nvPr/>
        </p:nvSpPr>
        <p:spPr>
          <a:xfrm>
            <a:off x="5330866" y="1916832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8</a:t>
            </a:r>
            <a:endParaRPr lang="ar-SA" sz="2800" b="1" dirty="0"/>
          </a:p>
        </p:txBody>
      </p:sp>
      <p:sp>
        <p:nvSpPr>
          <p:cNvPr id="12" name="مستطيل 11"/>
          <p:cNvSpPr/>
          <p:nvPr/>
        </p:nvSpPr>
        <p:spPr>
          <a:xfrm>
            <a:off x="4534156" y="1916832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 smtClean="0"/>
              <a:t>7</a:t>
            </a:r>
            <a:endParaRPr lang="ar-SA" sz="2800" b="1" dirty="0"/>
          </a:p>
        </p:txBody>
      </p:sp>
      <p:sp>
        <p:nvSpPr>
          <p:cNvPr id="13" name="مستطيل 12"/>
          <p:cNvSpPr/>
          <p:nvPr/>
        </p:nvSpPr>
        <p:spPr>
          <a:xfrm>
            <a:off x="3707904" y="1916832"/>
            <a:ext cx="576064" cy="57606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JO" sz="2800" b="1" dirty="0"/>
              <a:t>1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val="67530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05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911334" y="4589979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40</a:t>
            </a:r>
            <a:endParaRPr lang="ar-SA" sz="3200" b="1" dirty="0"/>
          </a:p>
        </p:txBody>
      </p:sp>
      <p:sp>
        <p:nvSpPr>
          <p:cNvPr id="4" name="مستطيل 3"/>
          <p:cNvSpPr/>
          <p:nvPr/>
        </p:nvSpPr>
        <p:spPr>
          <a:xfrm>
            <a:off x="899592" y="3869432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18</a:t>
            </a:r>
            <a:endParaRPr lang="ar-SA" sz="3200" b="1" dirty="0"/>
          </a:p>
        </p:txBody>
      </p:sp>
      <p:sp>
        <p:nvSpPr>
          <p:cNvPr id="5" name="مستطيل 4"/>
          <p:cNvSpPr/>
          <p:nvPr/>
        </p:nvSpPr>
        <p:spPr>
          <a:xfrm>
            <a:off x="899592" y="2957444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32</a:t>
            </a:r>
            <a:endParaRPr lang="ar-SA" sz="3200" b="1" dirty="0"/>
          </a:p>
        </p:txBody>
      </p:sp>
      <p:sp>
        <p:nvSpPr>
          <p:cNvPr id="6" name="مستطيل 5"/>
          <p:cNvSpPr/>
          <p:nvPr/>
        </p:nvSpPr>
        <p:spPr>
          <a:xfrm>
            <a:off x="899592" y="2132856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0</a:t>
            </a:r>
            <a:endParaRPr lang="ar-SA" sz="3200" b="1" dirty="0"/>
          </a:p>
        </p:txBody>
      </p:sp>
      <p:sp>
        <p:nvSpPr>
          <p:cNvPr id="7" name="مستطيل 6"/>
          <p:cNvSpPr/>
          <p:nvPr/>
        </p:nvSpPr>
        <p:spPr>
          <a:xfrm>
            <a:off x="869212" y="1412776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9</a:t>
            </a:r>
            <a:endParaRPr lang="ar-SA" sz="3200" b="1" dirty="0"/>
          </a:p>
        </p:txBody>
      </p:sp>
      <p:sp>
        <p:nvSpPr>
          <p:cNvPr id="8" name="مستطيل 7"/>
          <p:cNvSpPr/>
          <p:nvPr/>
        </p:nvSpPr>
        <p:spPr>
          <a:xfrm>
            <a:off x="899592" y="476672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90</a:t>
            </a:r>
            <a:endParaRPr lang="ar-SA" sz="3200" b="1" dirty="0"/>
          </a:p>
        </p:txBody>
      </p:sp>
      <p:sp>
        <p:nvSpPr>
          <p:cNvPr id="9" name="مستطيل 8"/>
          <p:cNvSpPr/>
          <p:nvPr/>
        </p:nvSpPr>
        <p:spPr>
          <a:xfrm>
            <a:off x="7668344" y="4373955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25</a:t>
            </a:r>
            <a:endParaRPr lang="ar-SA" sz="3200" b="1" dirty="0"/>
          </a:p>
        </p:txBody>
      </p:sp>
      <p:sp>
        <p:nvSpPr>
          <p:cNvPr id="10" name="مستطيل 9"/>
          <p:cNvSpPr/>
          <p:nvPr/>
        </p:nvSpPr>
        <p:spPr>
          <a:xfrm>
            <a:off x="7668344" y="3526160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16</a:t>
            </a:r>
            <a:endParaRPr lang="ar-SA" sz="3200" b="1" dirty="0"/>
          </a:p>
        </p:txBody>
      </p:sp>
      <p:sp>
        <p:nvSpPr>
          <p:cNvPr id="11" name="مستطيل 10"/>
          <p:cNvSpPr/>
          <p:nvPr/>
        </p:nvSpPr>
        <p:spPr>
          <a:xfrm>
            <a:off x="7668344" y="2830802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36</a:t>
            </a:r>
            <a:endParaRPr lang="ar-SA" sz="3200" b="1" dirty="0"/>
          </a:p>
        </p:txBody>
      </p:sp>
      <p:sp>
        <p:nvSpPr>
          <p:cNvPr id="12" name="مستطيل 11"/>
          <p:cNvSpPr/>
          <p:nvPr/>
        </p:nvSpPr>
        <p:spPr>
          <a:xfrm>
            <a:off x="7668344" y="2060848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49</a:t>
            </a:r>
            <a:endParaRPr lang="ar-SA" sz="3200" b="1" dirty="0"/>
          </a:p>
        </p:txBody>
      </p:sp>
      <p:sp>
        <p:nvSpPr>
          <p:cNvPr id="13" name="مستطيل 12"/>
          <p:cNvSpPr/>
          <p:nvPr/>
        </p:nvSpPr>
        <p:spPr>
          <a:xfrm>
            <a:off x="7519025" y="1412776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81</a:t>
            </a:r>
            <a:endParaRPr lang="ar-SA" sz="3200" b="1" dirty="0"/>
          </a:p>
        </p:txBody>
      </p:sp>
      <p:sp>
        <p:nvSpPr>
          <p:cNvPr id="14" name="مستطيل 13"/>
          <p:cNvSpPr/>
          <p:nvPr/>
        </p:nvSpPr>
        <p:spPr>
          <a:xfrm>
            <a:off x="7519025" y="692696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64</a:t>
            </a:r>
            <a:endParaRPr lang="ar-SA" sz="3200" b="1" dirty="0"/>
          </a:p>
        </p:txBody>
      </p:sp>
      <p:sp>
        <p:nvSpPr>
          <p:cNvPr id="15" name="مستطيل 14"/>
          <p:cNvSpPr/>
          <p:nvPr/>
        </p:nvSpPr>
        <p:spPr>
          <a:xfrm>
            <a:off x="3347864" y="4283033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54</a:t>
            </a:r>
            <a:endParaRPr lang="ar-SA" sz="3200" b="1" dirty="0"/>
          </a:p>
        </p:txBody>
      </p:sp>
      <p:sp>
        <p:nvSpPr>
          <p:cNvPr id="16" name="مستطيل 15"/>
          <p:cNvSpPr/>
          <p:nvPr/>
        </p:nvSpPr>
        <p:spPr>
          <a:xfrm>
            <a:off x="3374265" y="3307257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45</a:t>
            </a:r>
            <a:endParaRPr lang="ar-SA" sz="3200" b="1" dirty="0"/>
          </a:p>
        </p:txBody>
      </p:sp>
      <p:sp>
        <p:nvSpPr>
          <p:cNvPr id="17" name="مستطيل 16"/>
          <p:cNvSpPr/>
          <p:nvPr/>
        </p:nvSpPr>
        <p:spPr>
          <a:xfrm>
            <a:off x="3347864" y="2614778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72</a:t>
            </a:r>
            <a:endParaRPr lang="ar-SA" sz="3200" b="1" dirty="0"/>
          </a:p>
        </p:txBody>
      </p:sp>
      <p:sp>
        <p:nvSpPr>
          <p:cNvPr id="18" name="مستطيل 17"/>
          <p:cNvSpPr/>
          <p:nvPr/>
        </p:nvSpPr>
        <p:spPr>
          <a:xfrm>
            <a:off x="3313191" y="1916832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63</a:t>
            </a:r>
            <a:endParaRPr lang="ar-SA" sz="3200" b="1" dirty="0"/>
          </a:p>
        </p:txBody>
      </p:sp>
      <p:sp>
        <p:nvSpPr>
          <p:cNvPr id="19" name="مستطيل 18"/>
          <p:cNvSpPr/>
          <p:nvPr/>
        </p:nvSpPr>
        <p:spPr>
          <a:xfrm>
            <a:off x="3347864" y="1183204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36</a:t>
            </a:r>
            <a:endParaRPr lang="ar-SA" sz="3200" b="1" dirty="0"/>
          </a:p>
        </p:txBody>
      </p:sp>
      <p:sp>
        <p:nvSpPr>
          <p:cNvPr id="20" name="مستطيل 19"/>
          <p:cNvSpPr/>
          <p:nvPr/>
        </p:nvSpPr>
        <p:spPr>
          <a:xfrm>
            <a:off x="3347864" y="476672"/>
            <a:ext cx="720080" cy="43204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27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54417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</TotalTime>
  <Words>29</Words>
  <Application>Microsoft Office PowerPoint</Application>
  <PresentationFormat>عرض على الشاشة (3:4)‏</PresentationFormat>
  <Paragraphs>29</Paragraphs>
  <Slides>10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Computer</dc:creator>
  <cp:lastModifiedBy>Computer</cp:lastModifiedBy>
  <cp:revision>14</cp:revision>
  <dcterms:created xsi:type="dcterms:W3CDTF">2011-05-05T17:58:40Z</dcterms:created>
  <dcterms:modified xsi:type="dcterms:W3CDTF">2011-05-09T10:04:33Z</dcterms:modified>
</cp:coreProperties>
</file>