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76" r:id="rId8"/>
    <p:sldId id="265" r:id="rId9"/>
    <p:sldId id="263" r:id="rId10"/>
    <p:sldId id="264" r:id="rId11"/>
    <p:sldId id="293" r:id="rId12"/>
    <p:sldId id="268" r:id="rId13"/>
    <p:sldId id="270" r:id="rId14"/>
    <p:sldId id="294" r:id="rId15"/>
  </p:sldIdLst>
  <p:sldSz cx="9144000" cy="5143500" type="screen16x9"/>
  <p:notesSz cx="6858000" cy="9144000"/>
  <p:embeddedFontLst>
    <p:embeddedFont>
      <p:font typeface="abo2sadam" pitchFamily="2" charset="-78"/>
      <p:regular r:id="rId17"/>
    </p:embeddedFont>
    <p:embeddedFont>
      <p:font typeface="Denk One" charset="0"/>
      <p:regular r:id="rId18"/>
    </p:embeddedFont>
    <p:embeddedFont>
      <p:font typeface="Barlow Semi Condensed Light" charset="0"/>
      <p:regular r:id="rId19"/>
      <p:bold r:id="rId20"/>
      <p:italic r:id="rId21"/>
      <p:boldItalic r:id="rId22"/>
    </p:embeddedFont>
    <p:embeddedFont>
      <p:font typeface="Barlow Semi Condensed" charset="0"/>
      <p:regular r:id="rId23"/>
      <p:bold r:id="rId24"/>
      <p:italic r:id="rId25"/>
      <p:boldItalic r:id="rId26"/>
    </p:embeddedFont>
    <p:embeddedFont>
      <p:font typeface="Fira Sans Extra Condensed" charset="0"/>
      <p:regular r:id="rId27"/>
      <p:bold r:id="rId28"/>
      <p:italic r:id="rId29"/>
      <p:boldItalic r:id="rId30"/>
    </p:embeddedFont>
    <p:embeddedFont>
      <p:font typeface="Barlow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0DD"/>
    <a:srgbClr val="2AB0A7"/>
    <a:srgbClr val="0F9398"/>
    <a:srgbClr val="F4783C"/>
    <a:srgbClr val="434343"/>
    <a:srgbClr val="F4E9DF"/>
    <a:srgbClr val="4D372F"/>
    <a:srgbClr val="009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-2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90605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56c6cb6ce8_1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56c6cb6ce8_1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2264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" name="Google Shape;1128;g58d3b44f08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9" name="Google Shape;1129;g58d3b44f08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58d3b44f08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58d3b44f08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" name="Google Shape;863;g58d3b44f08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4" name="Google Shape;864;g58d3b44f08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435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g58d3b44f08_3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1" name="Google Shape;361;g58d3b44f08_3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58d3b44f0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2" name="Google Shape;382;g58d3b44f0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g5465e7bc0b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" name="Google Shape;567;g5465e7bc0b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8d3b44f08_1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2" name="Google Shape;632;g58d3b44f08_1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Google Shape;764;g58d3b44f08_1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5" name="Google Shape;765;g58d3b44f08_1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g58c66ba33b_0_9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0" name="Google Shape;2360;g58c66ba33b_0_9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g58d3b44f08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6" name="Google Shape;886;g58d3b44f08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Google Shape;832;g58d3b44f08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3" name="Google Shape;833;g58d3b44f08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CUSTOM_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633126" y="1571150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500"/>
              <a:buNone/>
              <a:defRPr sz="55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100" y="44234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33122" y="3249529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7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4706700" y="397650"/>
            <a:ext cx="44373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/>
          <p:nvPr/>
        </p:nvSpPr>
        <p:spPr>
          <a:xfrm>
            <a:off x="100" y="4426500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5810800" y="6358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ubTitle" idx="1"/>
          </p:nvPr>
        </p:nvSpPr>
        <p:spPr>
          <a:xfrm>
            <a:off x="5810800" y="10315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 idx="2" hasCustomPrompt="1"/>
          </p:nvPr>
        </p:nvSpPr>
        <p:spPr>
          <a:xfrm>
            <a:off x="4114235" y="6380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ctrTitle" idx="3"/>
          </p:nvPr>
        </p:nvSpPr>
        <p:spPr>
          <a:xfrm>
            <a:off x="532475" y="1763700"/>
            <a:ext cx="3440700" cy="9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800"/>
              <a:buNone/>
              <a:defRPr sz="1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 idx="4"/>
          </p:nvPr>
        </p:nvSpPr>
        <p:spPr>
          <a:xfrm>
            <a:off x="5810800" y="125737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5"/>
          </p:nvPr>
        </p:nvSpPr>
        <p:spPr>
          <a:xfrm>
            <a:off x="5810800" y="165307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6" hasCustomPrompt="1"/>
          </p:nvPr>
        </p:nvSpPr>
        <p:spPr>
          <a:xfrm>
            <a:off x="4114235" y="125958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 idx="7"/>
          </p:nvPr>
        </p:nvSpPr>
        <p:spPr>
          <a:xfrm>
            <a:off x="5810800" y="188275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8"/>
          </p:nvPr>
        </p:nvSpPr>
        <p:spPr>
          <a:xfrm>
            <a:off x="5810800" y="227845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9" hasCustomPrompt="1"/>
          </p:nvPr>
        </p:nvSpPr>
        <p:spPr>
          <a:xfrm>
            <a:off x="4114235" y="188496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ctrTitle" idx="13"/>
          </p:nvPr>
        </p:nvSpPr>
        <p:spPr>
          <a:xfrm>
            <a:off x="5810800" y="2508125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4"/>
          </p:nvPr>
        </p:nvSpPr>
        <p:spPr>
          <a:xfrm>
            <a:off x="5810800" y="2903825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"/>
          <p:cNvSpPr txBox="1">
            <a:spLocks noGrp="1"/>
          </p:cNvSpPr>
          <p:nvPr>
            <p:ph type="title" idx="15" hasCustomPrompt="1"/>
          </p:nvPr>
        </p:nvSpPr>
        <p:spPr>
          <a:xfrm>
            <a:off x="4114235" y="2510336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  <p:sp>
        <p:nvSpPr>
          <p:cNvPr id="31" name="Google Shape;31;p3"/>
          <p:cNvSpPr txBox="1">
            <a:spLocks noGrp="1"/>
          </p:cNvSpPr>
          <p:nvPr>
            <p:ph type="ctrTitle" idx="16"/>
          </p:nvPr>
        </p:nvSpPr>
        <p:spPr>
          <a:xfrm>
            <a:off x="5810800" y="3131900"/>
            <a:ext cx="29514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None/>
              <a:defRPr sz="14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ubTitle" idx="17"/>
          </p:nvPr>
        </p:nvSpPr>
        <p:spPr>
          <a:xfrm>
            <a:off x="5810800" y="3527600"/>
            <a:ext cx="3675300" cy="31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100"/>
              <a:buNone/>
              <a:defRPr sz="11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title" idx="18" hasCustomPrompt="1"/>
          </p:nvPr>
        </p:nvSpPr>
        <p:spPr>
          <a:xfrm>
            <a:off x="4114235" y="3134111"/>
            <a:ext cx="17538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None/>
              <a:defRPr sz="3600" b="0">
                <a:solidFill>
                  <a:srgbClr val="FF7C3E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">
  <p:cSld name="CUSTOM_17_2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382675" y="397650"/>
            <a:ext cx="1157700" cy="36783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>
            <a:off x="100" y="4427567"/>
            <a:ext cx="9144000" cy="717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5000"/>
              <a:buNone/>
              <a:defRPr sz="50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title" idx="2" hasCustomPrompt="1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7200"/>
              <a:buNone/>
              <a:defRPr sz="72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3600"/>
              <a:buFont typeface="Fira Sans Extra Condensed"/>
              <a:buNone/>
              <a:defRPr sz="3600" b="0">
                <a:solidFill>
                  <a:srgbClr val="FF7C3E"/>
                </a:solidFill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17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buNone/>
              <a:defRPr>
                <a:solidFill>
                  <a:srgbClr val="F4F2F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82675" y="397650"/>
            <a:ext cx="83787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5"/>
          <p:cNvCxnSpPr/>
          <p:nvPr/>
        </p:nvCxnSpPr>
        <p:spPr>
          <a:xfrm>
            <a:off x="3834150" y="2653325"/>
            <a:ext cx="1475700" cy="0"/>
          </a:xfrm>
          <a:prstGeom prst="straightConnector1">
            <a:avLst/>
          </a:prstGeom>
          <a:noFill/>
          <a:ln w="28575" cap="flat" cmpd="sng">
            <a:solidFill>
              <a:srgbClr val="FF7C3E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3" name="Google Shape;43;p5"/>
          <p:cNvSpPr txBox="1">
            <a:spLocks noGrp="1"/>
          </p:cNvSpPr>
          <p:nvPr>
            <p:ph type="ctrTitle"/>
          </p:nvPr>
        </p:nvSpPr>
        <p:spPr>
          <a:xfrm>
            <a:off x="382650" y="776000"/>
            <a:ext cx="83787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5200"/>
              <a:buFont typeface="Barlow"/>
              <a:buNone/>
              <a:defRPr sz="5200" b="1">
                <a:solidFill>
                  <a:srgbClr val="F4783C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ubTitle" idx="1"/>
          </p:nvPr>
        </p:nvSpPr>
        <p:spPr>
          <a:xfrm>
            <a:off x="2395947" y="2813304"/>
            <a:ext cx="4352100" cy="71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Barlow Semi Condensed"/>
              <a:buNone/>
              <a:defRPr sz="1400"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4783C"/>
              </a:buClr>
              <a:buSzPts val="2800"/>
              <a:buNone/>
              <a:defRPr sz="2800">
                <a:solidFill>
                  <a:srgbClr val="F4783C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1">
  <p:cSld name="CUSTOM_17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/>
          <p:nvPr/>
        </p:nvSpPr>
        <p:spPr>
          <a:xfrm flipH="1">
            <a:off x="382675" y="1257616"/>
            <a:ext cx="4524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flipH="1">
            <a:off x="5191250" y="1267950"/>
            <a:ext cx="35880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ubTitle" idx="1"/>
          </p:nvPr>
        </p:nvSpPr>
        <p:spPr>
          <a:xfrm>
            <a:off x="6104250" y="2448700"/>
            <a:ext cx="23661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2"/>
          </p:nvPr>
        </p:nvSpPr>
        <p:spPr>
          <a:xfrm>
            <a:off x="5171550" y="1876300"/>
            <a:ext cx="32988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2">
  <p:cSld name="CUSTOM_17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/>
          <p:nvPr/>
        </p:nvSpPr>
        <p:spPr>
          <a:xfrm>
            <a:off x="382675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8"/>
          <p:cNvSpPr/>
          <p:nvPr/>
        </p:nvSpPr>
        <p:spPr>
          <a:xfrm>
            <a:off x="382548" y="1257625"/>
            <a:ext cx="83967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8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17_1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 flipH="1">
            <a:off x="382798" y="397650"/>
            <a:ext cx="8401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9"/>
          <p:cNvSpPr txBox="1">
            <a:spLocks noGrp="1"/>
          </p:cNvSpPr>
          <p:nvPr>
            <p:ph type="ctrTitle"/>
          </p:nvPr>
        </p:nvSpPr>
        <p:spPr>
          <a:xfrm>
            <a:off x="335175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9"/>
          <p:cNvSpPr/>
          <p:nvPr/>
        </p:nvSpPr>
        <p:spPr>
          <a:xfrm flipH="1">
            <a:off x="4786900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9"/>
          <p:cNvSpPr/>
          <p:nvPr/>
        </p:nvSpPr>
        <p:spPr>
          <a:xfrm flipH="1">
            <a:off x="388111" y="1267950"/>
            <a:ext cx="3997800" cy="34779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9"/>
          <p:cNvSpPr txBox="1">
            <a:spLocks noGrp="1"/>
          </p:cNvSpPr>
          <p:nvPr>
            <p:ph type="subTitle" idx="1"/>
          </p:nvPr>
        </p:nvSpPr>
        <p:spPr>
          <a:xfrm flipH="1">
            <a:off x="7962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9"/>
          <p:cNvSpPr txBox="1">
            <a:spLocks noGrp="1"/>
          </p:cNvSpPr>
          <p:nvPr>
            <p:ph type="subTitle" idx="2"/>
          </p:nvPr>
        </p:nvSpPr>
        <p:spPr>
          <a:xfrm flipH="1">
            <a:off x="7962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3"/>
          </p:nvPr>
        </p:nvSpPr>
        <p:spPr>
          <a:xfrm flipH="1">
            <a:off x="5195056" y="30545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9"/>
          <p:cNvSpPr txBox="1">
            <a:spLocks noGrp="1"/>
          </p:cNvSpPr>
          <p:nvPr>
            <p:ph type="subTitle" idx="4"/>
          </p:nvPr>
        </p:nvSpPr>
        <p:spPr>
          <a:xfrm flipH="1">
            <a:off x="5195056" y="2482100"/>
            <a:ext cx="3181500" cy="57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400"/>
              <a:buFont typeface="Denk One"/>
              <a:buNone/>
              <a:defRPr sz="1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4">
  <p:cSld name="CUSTOM_17_2_1_1_2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3"/>
          <p:cNvSpPr/>
          <p:nvPr/>
        </p:nvSpPr>
        <p:spPr>
          <a:xfrm flipH="1">
            <a:off x="387998" y="397650"/>
            <a:ext cx="83967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ctrTitle"/>
          </p:nvPr>
        </p:nvSpPr>
        <p:spPr>
          <a:xfrm>
            <a:off x="596500" y="397650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  <p:sp>
        <p:nvSpPr>
          <p:cNvPr id="129" name="Google Shape;129;p13"/>
          <p:cNvSpPr/>
          <p:nvPr/>
        </p:nvSpPr>
        <p:spPr>
          <a:xfrm>
            <a:off x="387998" y="2193900"/>
            <a:ext cx="3997800" cy="254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3"/>
          <p:cNvSpPr/>
          <p:nvPr/>
        </p:nvSpPr>
        <p:spPr>
          <a:xfrm>
            <a:off x="387999" y="1307450"/>
            <a:ext cx="3997800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subTitle" idx="1"/>
          </p:nvPr>
        </p:nvSpPr>
        <p:spPr>
          <a:xfrm flipH="1">
            <a:off x="596499" y="1305075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1200"/>
              <a:buFont typeface="Denk One"/>
              <a:buNone/>
              <a:defRPr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2"/>
          </p:nvPr>
        </p:nvSpPr>
        <p:spPr>
          <a:xfrm flipH="1">
            <a:off x="596499" y="3140250"/>
            <a:ext cx="26202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 + DESIGN 6">
  <p:cSld name="CUSTOM_17_2_1_1_2_2_1_1_1_1"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7"/>
          <p:cNvSpPr/>
          <p:nvPr/>
        </p:nvSpPr>
        <p:spPr>
          <a:xfrm>
            <a:off x="394800" y="397650"/>
            <a:ext cx="8354400" cy="43482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ubTitle" idx="1"/>
          </p:nvPr>
        </p:nvSpPr>
        <p:spPr>
          <a:xfrm flipH="1">
            <a:off x="956300" y="1521075"/>
            <a:ext cx="5491800" cy="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ctrTitle"/>
          </p:nvPr>
        </p:nvSpPr>
        <p:spPr>
          <a:xfrm>
            <a:off x="956300" y="930075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None/>
              <a:defRPr sz="2400" b="0">
                <a:solidFill>
                  <a:srgbClr val="FF7C3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None/>
              <a:defRPr sz="4800">
                <a:solidFill>
                  <a:srgbClr val="FF7C3E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2F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800"/>
              <a:buFont typeface="Denk One"/>
              <a:buNone/>
              <a:defRPr sz="2800" b="1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Denk One"/>
              <a:buNone/>
              <a:defRPr sz="2800" b="1">
                <a:solidFill>
                  <a:srgbClr val="434343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●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Barlow Semi Condensed Light"/>
              <a:buChar char="○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Barlow Semi Condensed Light"/>
              <a:buChar char="■"/>
              <a:defRPr sz="1200">
                <a:solidFill>
                  <a:srgbClr val="434343"/>
                </a:solidFill>
                <a:latin typeface="Barlow Semi Condensed Light"/>
                <a:ea typeface="Barlow Semi Condensed Light"/>
                <a:cs typeface="Barlow Semi Condensed Light"/>
                <a:sym typeface="Barlow Semi Condensed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9" r:id="rId8"/>
    <p:sldLayoutId id="2147483663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1"/>
          <p:cNvSpPr/>
          <p:nvPr/>
        </p:nvSpPr>
        <p:spPr>
          <a:xfrm flipH="1">
            <a:off x="5561239" y="847364"/>
            <a:ext cx="2694273" cy="3983228"/>
          </a:xfrm>
          <a:custGeom>
            <a:avLst/>
            <a:gdLst/>
            <a:ahLst/>
            <a:cxnLst/>
            <a:rect l="l" t="t" r="r" b="b"/>
            <a:pathLst>
              <a:path w="39964" h="59083" extrusionOk="0">
                <a:moveTo>
                  <a:pt x="24766" y="0"/>
                </a:moveTo>
                <a:cubicBezTo>
                  <a:pt x="24741" y="0"/>
                  <a:pt x="24716" y="0"/>
                  <a:pt x="24691" y="0"/>
                </a:cubicBezTo>
                <a:cubicBezTo>
                  <a:pt x="22227" y="17"/>
                  <a:pt x="19851" y="902"/>
                  <a:pt x="17591" y="1885"/>
                </a:cubicBezTo>
                <a:cubicBezTo>
                  <a:pt x="15966" y="2591"/>
                  <a:pt x="14365" y="3355"/>
                  <a:pt x="12795" y="4175"/>
                </a:cubicBezTo>
                <a:cubicBezTo>
                  <a:pt x="10811" y="5213"/>
                  <a:pt x="8832" y="6370"/>
                  <a:pt x="7367" y="8066"/>
                </a:cubicBezTo>
                <a:cubicBezTo>
                  <a:pt x="4397" y="11511"/>
                  <a:pt x="4114" y="16723"/>
                  <a:pt x="5797" y="20949"/>
                </a:cubicBezTo>
                <a:cubicBezTo>
                  <a:pt x="6179" y="21908"/>
                  <a:pt x="6664" y="22902"/>
                  <a:pt x="6510" y="23926"/>
                </a:cubicBezTo>
                <a:cubicBezTo>
                  <a:pt x="6203" y="26005"/>
                  <a:pt x="3677" y="26790"/>
                  <a:pt x="2155" y="28241"/>
                </a:cubicBezTo>
                <a:cubicBezTo>
                  <a:pt x="369" y="29941"/>
                  <a:pt x="0" y="32767"/>
                  <a:pt x="748" y="35119"/>
                </a:cubicBezTo>
                <a:cubicBezTo>
                  <a:pt x="1492" y="37471"/>
                  <a:pt x="3179" y="39410"/>
                  <a:pt x="5032" y="41038"/>
                </a:cubicBezTo>
                <a:cubicBezTo>
                  <a:pt x="5469" y="41424"/>
                  <a:pt x="5927" y="41807"/>
                  <a:pt x="6231" y="42302"/>
                </a:cubicBezTo>
                <a:cubicBezTo>
                  <a:pt x="6862" y="43340"/>
                  <a:pt x="6708" y="44646"/>
                  <a:pt x="6776" y="45859"/>
                </a:cubicBezTo>
                <a:cubicBezTo>
                  <a:pt x="6916" y="48327"/>
                  <a:pt x="8067" y="50652"/>
                  <a:pt x="9603" y="52590"/>
                </a:cubicBezTo>
                <a:cubicBezTo>
                  <a:pt x="11136" y="54529"/>
                  <a:pt x="13812" y="57496"/>
                  <a:pt x="15706" y="59083"/>
                </a:cubicBezTo>
                <a:lnTo>
                  <a:pt x="29965" y="58834"/>
                </a:lnTo>
                <a:cubicBezTo>
                  <a:pt x="32194" y="57748"/>
                  <a:pt x="32085" y="54945"/>
                  <a:pt x="33788" y="53140"/>
                </a:cubicBezTo>
                <a:cubicBezTo>
                  <a:pt x="35297" y="51536"/>
                  <a:pt x="37527" y="50614"/>
                  <a:pt x="38656" y="48722"/>
                </a:cubicBezTo>
                <a:cubicBezTo>
                  <a:pt x="39554" y="47221"/>
                  <a:pt x="39953" y="45204"/>
                  <a:pt x="39957" y="43455"/>
                </a:cubicBezTo>
                <a:cubicBezTo>
                  <a:pt x="39964" y="40748"/>
                  <a:pt x="39537" y="38051"/>
                  <a:pt x="38086" y="35761"/>
                </a:cubicBezTo>
                <a:cubicBezTo>
                  <a:pt x="37492" y="34826"/>
                  <a:pt x="36676" y="34003"/>
                  <a:pt x="36325" y="32951"/>
                </a:cubicBezTo>
                <a:cubicBezTo>
                  <a:pt x="35877" y="31604"/>
                  <a:pt x="36273" y="30139"/>
                  <a:pt x="36629" y="28763"/>
                </a:cubicBezTo>
                <a:cubicBezTo>
                  <a:pt x="38022" y="23394"/>
                  <a:pt x="38803" y="17853"/>
                  <a:pt x="38745" y="12306"/>
                </a:cubicBezTo>
                <a:cubicBezTo>
                  <a:pt x="38715" y="9548"/>
                  <a:pt x="38400" y="6588"/>
                  <a:pt x="36615" y="4486"/>
                </a:cubicBezTo>
                <a:cubicBezTo>
                  <a:pt x="35075" y="2673"/>
                  <a:pt x="32713" y="1816"/>
                  <a:pt x="30443" y="1110"/>
                </a:cubicBezTo>
                <a:cubicBezTo>
                  <a:pt x="28596" y="533"/>
                  <a:pt x="26703" y="0"/>
                  <a:pt x="24766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flipH="1">
            <a:off x="5588138" y="876556"/>
            <a:ext cx="2611417" cy="3898821"/>
          </a:xfrm>
          <a:custGeom>
            <a:avLst/>
            <a:gdLst/>
            <a:ahLst/>
            <a:cxnLst/>
            <a:rect l="l" t="t" r="r" b="b"/>
            <a:pathLst>
              <a:path w="38735" h="57831" extrusionOk="0">
                <a:moveTo>
                  <a:pt x="24090" y="1"/>
                </a:moveTo>
                <a:cubicBezTo>
                  <a:pt x="21731" y="18"/>
                  <a:pt x="19403" y="891"/>
                  <a:pt x="17232" y="1837"/>
                </a:cubicBezTo>
                <a:cubicBezTo>
                  <a:pt x="15631" y="2533"/>
                  <a:pt x="14030" y="3298"/>
                  <a:pt x="12480" y="4107"/>
                </a:cubicBezTo>
                <a:cubicBezTo>
                  <a:pt x="10279" y="5254"/>
                  <a:pt x="8548" y="6330"/>
                  <a:pt x="7237" y="7852"/>
                </a:cubicBezTo>
                <a:cubicBezTo>
                  <a:pt x="5909" y="9388"/>
                  <a:pt x="5086" y="11395"/>
                  <a:pt x="4854" y="13655"/>
                </a:cubicBezTo>
                <a:cubicBezTo>
                  <a:pt x="4636" y="15775"/>
                  <a:pt x="4963" y="18062"/>
                  <a:pt x="5773" y="20093"/>
                </a:cubicBezTo>
                <a:cubicBezTo>
                  <a:pt x="5817" y="20206"/>
                  <a:pt x="5864" y="20319"/>
                  <a:pt x="5909" y="20434"/>
                </a:cubicBezTo>
                <a:cubicBezTo>
                  <a:pt x="6271" y="21319"/>
                  <a:pt x="6680" y="22323"/>
                  <a:pt x="6523" y="23394"/>
                </a:cubicBezTo>
                <a:cubicBezTo>
                  <a:pt x="6274" y="25070"/>
                  <a:pt x="4909" y="25981"/>
                  <a:pt x="3588" y="26865"/>
                </a:cubicBezTo>
                <a:cubicBezTo>
                  <a:pt x="2997" y="27262"/>
                  <a:pt x="2437" y="27634"/>
                  <a:pt x="1980" y="28067"/>
                </a:cubicBezTo>
                <a:cubicBezTo>
                  <a:pt x="502" y="29481"/>
                  <a:pt x="0" y="31986"/>
                  <a:pt x="737" y="34308"/>
                </a:cubicBezTo>
                <a:cubicBezTo>
                  <a:pt x="1338" y="36205"/>
                  <a:pt x="2680" y="38048"/>
                  <a:pt x="4837" y="39947"/>
                </a:cubicBezTo>
                <a:lnTo>
                  <a:pt x="4939" y="40035"/>
                </a:lnTo>
                <a:cubicBezTo>
                  <a:pt x="5376" y="40418"/>
                  <a:pt x="5827" y="40813"/>
                  <a:pt x="6159" y="41357"/>
                </a:cubicBezTo>
                <a:cubicBezTo>
                  <a:pt x="6739" y="42309"/>
                  <a:pt x="6756" y="43378"/>
                  <a:pt x="6773" y="44412"/>
                </a:cubicBezTo>
                <a:cubicBezTo>
                  <a:pt x="6776" y="44685"/>
                  <a:pt x="6783" y="44944"/>
                  <a:pt x="6797" y="45201"/>
                </a:cubicBezTo>
                <a:cubicBezTo>
                  <a:pt x="6947" y="47853"/>
                  <a:pt x="8343" y="50133"/>
                  <a:pt x="9486" y="51580"/>
                </a:cubicBezTo>
                <a:cubicBezTo>
                  <a:pt x="10985" y="53475"/>
                  <a:pt x="13501" y="56261"/>
                  <a:pt x="15327" y="57831"/>
                </a:cubicBezTo>
                <a:lnTo>
                  <a:pt x="29204" y="57588"/>
                </a:lnTo>
                <a:cubicBezTo>
                  <a:pt x="30197" y="57046"/>
                  <a:pt x="30620" y="56042"/>
                  <a:pt x="31108" y="54884"/>
                </a:cubicBezTo>
                <a:cubicBezTo>
                  <a:pt x="31515" y="53922"/>
                  <a:pt x="31934" y="52932"/>
                  <a:pt x="32727" y="52089"/>
                </a:cubicBezTo>
                <a:cubicBezTo>
                  <a:pt x="33379" y="51396"/>
                  <a:pt x="34140" y="50833"/>
                  <a:pt x="34880" y="50290"/>
                </a:cubicBezTo>
                <a:cubicBezTo>
                  <a:pt x="35922" y="49522"/>
                  <a:pt x="36905" y="48795"/>
                  <a:pt x="37516" y="47777"/>
                </a:cubicBezTo>
                <a:cubicBezTo>
                  <a:pt x="38270" y="46515"/>
                  <a:pt x="38724" y="44668"/>
                  <a:pt x="38728" y="42831"/>
                </a:cubicBezTo>
                <a:cubicBezTo>
                  <a:pt x="38734" y="39776"/>
                  <a:pt x="38154" y="37369"/>
                  <a:pt x="36952" y="35475"/>
                </a:cubicBezTo>
                <a:cubicBezTo>
                  <a:pt x="36771" y="35188"/>
                  <a:pt x="36566" y="34911"/>
                  <a:pt x="36352" y="34618"/>
                </a:cubicBezTo>
                <a:cubicBezTo>
                  <a:pt x="35881" y="33987"/>
                  <a:pt x="35396" y="33328"/>
                  <a:pt x="35126" y="32526"/>
                </a:cubicBezTo>
                <a:cubicBezTo>
                  <a:pt x="34631" y="31027"/>
                  <a:pt x="35038" y="29454"/>
                  <a:pt x="35399" y="28064"/>
                </a:cubicBezTo>
                <a:lnTo>
                  <a:pt x="35419" y="27985"/>
                </a:lnTo>
                <a:cubicBezTo>
                  <a:pt x="36864" y="22411"/>
                  <a:pt x="37570" y="16929"/>
                  <a:pt x="37512" y="11688"/>
                </a:cubicBezTo>
                <a:cubicBezTo>
                  <a:pt x="37485" y="9142"/>
                  <a:pt x="37229" y="6268"/>
                  <a:pt x="35533" y="4268"/>
                </a:cubicBezTo>
                <a:cubicBezTo>
                  <a:pt x="34091" y="2571"/>
                  <a:pt x="31838" y="1762"/>
                  <a:pt x="29651" y="1083"/>
                </a:cubicBezTo>
                <a:cubicBezTo>
                  <a:pt x="27896" y="537"/>
                  <a:pt x="26029" y="1"/>
                  <a:pt x="24155" y="1"/>
                </a:cubicBezTo>
                <a:close/>
              </a:path>
            </a:pathLst>
          </a:cu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 flipH="1">
            <a:off x="4078565" y="4687238"/>
            <a:ext cx="4209122" cy="179235"/>
          </a:xfrm>
          <a:custGeom>
            <a:avLst/>
            <a:gdLst/>
            <a:ahLst/>
            <a:cxnLst/>
            <a:rect l="l" t="t" r="r" b="b"/>
            <a:pathLst>
              <a:path w="73786" h="3142" extrusionOk="0">
                <a:moveTo>
                  <a:pt x="36891" y="1"/>
                </a:moveTo>
                <a:cubicBezTo>
                  <a:pt x="16515" y="1"/>
                  <a:pt x="0" y="704"/>
                  <a:pt x="0" y="1570"/>
                </a:cubicBezTo>
                <a:cubicBezTo>
                  <a:pt x="0" y="2438"/>
                  <a:pt x="16515" y="3141"/>
                  <a:pt x="36891" y="3141"/>
                </a:cubicBezTo>
                <a:cubicBezTo>
                  <a:pt x="57267" y="3141"/>
                  <a:pt x="73786" y="2438"/>
                  <a:pt x="73786" y="1570"/>
                </a:cubicBezTo>
                <a:cubicBezTo>
                  <a:pt x="73786" y="704"/>
                  <a:pt x="57267" y="1"/>
                  <a:pt x="36891" y="1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" name="Google Shape;184;p21"/>
          <p:cNvGrpSpPr/>
          <p:nvPr/>
        </p:nvGrpSpPr>
        <p:grpSpPr>
          <a:xfrm>
            <a:off x="5921198" y="1938129"/>
            <a:ext cx="2158899" cy="2868100"/>
            <a:chOff x="5921198" y="1938129"/>
            <a:chExt cx="2158899" cy="2868100"/>
          </a:xfrm>
        </p:grpSpPr>
        <p:sp>
          <p:nvSpPr>
            <p:cNvPr id="185" name="Google Shape;185;p21"/>
            <p:cNvSpPr/>
            <p:nvPr/>
          </p:nvSpPr>
          <p:spPr>
            <a:xfrm flipH="1">
              <a:off x="7047405" y="2721884"/>
              <a:ext cx="605304" cy="614032"/>
            </a:xfrm>
            <a:custGeom>
              <a:avLst/>
              <a:gdLst/>
              <a:ahLst/>
              <a:cxnLst/>
              <a:rect l="l" t="t" r="r" b="b"/>
              <a:pathLst>
                <a:path w="10611" h="10764" extrusionOk="0">
                  <a:moveTo>
                    <a:pt x="9692" y="0"/>
                  </a:moveTo>
                  <a:cubicBezTo>
                    <a:pt x="7656" y="0"/>
                    <a:pt x="0" y="3688"/>
                    <a:pt x="1653" y="7106"/>
                  </a:cubicBezTo>
                  <a:cubicBezTo>
                    <a:pt x="3117" y="10123"/>
                    <a:pt x="5374" y="10763"/>
                    <a:pt x="6296" y="10763"/>
                  </a:cubicBezTo>
                  <a:cubicBezTo>
                    <a:pt x="6451" y="10763"/>
                    <a:pt x="6568" y="10745"/>
                    <a:pt x="6637" y="10717"/>
                  </a:cubicBezTo>
                  <a:cubicBezTo>
                    <a:pt x="7112" y="10519"/>
                    <a:pt x="7924" y="9888"/>
                    <a:pt x="7784" y="9365"/>
                  </a:cubicBezTo>
                  <a:cubicBezTo>
                    <a:pt x="7644" y="8840"/>
                    <a:pt x="5937" y="6491"/>
                    <a:pt x="7518" y="4979"/>
                  </a:cubicBezTo>
                  <a:cubicBezTo>
                    <a:pt x="9099" y="3466"/>
                    <a:pt x="10037" y="3384"/>
                    <a:pt x="10324" y="2097"/>
                  </a:cubicBezTo>
                  <a:cubicBezTo>
                    <a:pt x="10611" y="811"/>
                    <a:pt x="10337" y="80"/>
                    <a:pt x="9874" y="12"/>
                  </a:cubicBezTo>
                  <a:cubicBezTo>
                    <a:pt x="9820" y="4"/>
                    <a:pt x="9759" y="0"/>
                    <a:pt x="969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1"/>
            <p:cNvSpPr/>
            <p:nvPr/>
          </p:nvSpPr>
          <p:spPr>
            <a:xfrm flipH="1">
              <a:off x="7458478" y="4134913"/>
              <a:ext cx="621619" cy="603935"/>
            </a:xfrm>
            <a:custGeom>
              <a:avLst/>
              <a:gdLst/>
              <a:ahLst/>
              <a:cxnLst/>
              <a:rect l="l" t="t" r="r" b="b"/>
              <a:pathLst>
                <a:path w="10897" h="10587" extrusionOk="0">
                  <a:moveTo>
                    <a:pt x="4120" y="1"/>
                  </a:moveTo>
                  <a:lnTo>
                    <a:pt x="686" y="4538"/>
                  </a:lnTo>
                  <a:cubicBezTo>
                    <a:pt x="273" y="5135"/>
                    <a:pt x="0" y="7866"/>
                    <a:pt x="2239" y="9439"/>
                  </a:cubicBezTo>
                  <a:cubicBezTo>
                    <a:pt x="3470" y="10304"/>
                    <a:pt x="4559" y="10587"/>
                    <a:pt x="5432" y="10587"/>
                  </a:cubicBezTo>
                  <a:cubicBezTo>
                    <a:pt x="6595" y="10587"/>
                    <a:pt x="7375" y="10086"/>
                    <a:pt x="7599" y="9788"/>
                  </a:cubicBezTo>
                  <a:lnTo>
                    <a:pt x="10897" y="5436"/>
                  </a:lnTo>
                  <a:lnTo>
                    <a:pt x="4120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1"/>
            <p:cNvSpPr/>
            <p:nvPr/>
          </p:nvSpPr>
          <p:spPr>
            <a:xfrm flipH="1">
              <a:off x="6228560" y="2838999"/>
              <a:ext cx="34512" cy="43468"/>
            </a:xfrm>
            <a:custGeom>
              <a:avLst/>
              <a:gdLst/>
              <a:ahLst/>
              <a:cxnLst/>
              <a:rect l="l" t="t" r="r" b="b"/>
              <a:pathLst>
                <a:path w="605" h="762" extrusionOk="0">
                  <a:moveTo>
                    <a:pt x="417" y="0"/>
                  </a:moveTo>
                  <a:lnTo>
                    <a:pt x="1" y="547"/>
                  </a:lnTo>
                  <a:lnTo>
                    <a:pt x="232" y="638"/>
                  </a:lnTo>
                  <a:cubicBezTo>
                    <a:pt x="246" y="646"/>
                    <a:pt x="256" y="663"/>
                    <a:pt x="250" y="679"/>
                  </a:cubicBezTo>
                  <a:lnTo>
                    <a:pt x="229" y="731"/>
                  </a:lnTo>
                  <a:lnTo>
                    <a:pt x="301" y="758"/>
                  </a:lnTo>
                  <a:cubicBezTo>
                    <a:pt x="305" y="761"/>
                    <a:pt x="311" y="761"/>
                    <a:pt x="314" y="761"/>
                  </a:cubicBezTo>
                  <a:cubicBezTo>
                    <a:pt x="325" y="761"/>
                    <a:pt x="338" y="755"/>
                    <a:pt x="346" y="741"/>
                  </a:cubicBezTo>
                  <a:lnTo>
                    <a:pt x="598" y="106"/>
                  </a:lnTo>
                  <a:cubicBezTo>
                    <a:pt x="604" y="89"/>
                    <a:pt x="595" y="72"/>
                    <a:pt x="581" y="65"/>
                  </a:cubicBezTo>
                  <a:lnTo>
                    <a:pt x="417" y="0"/>
                  </a:lnTo>
                  <a:close/>
                </a:path>
              </a:pathLst>
            </a:custGeom>
            <a:solidFill>
              <a:srgbClr val="F4D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1"/>
            <p:cNvSpPr/>
            <p:nvPr/>
          </p:nvSpPr>
          <p:spPr>
            <a:xfrm flipH="1">
              <a:off x="6249952" y="2874197"/>
              <a:ext cx="35938" cy="40958"/>
            </a:xfrm>
            <a:custGeom>
              <a:avLst/>
              <a:gdLst/>
              <a:ahLst/>
              <a:cxnLst/>
              <a:rect l="l" t="t" r="r" b="b"/>
              <a:pathLst>
                <a:path w="630" h="718" extrusionOk="0">
                  <a:moveTo>
                    <a:pt x="346" y="1"/>
                  </a:moveTo>
                  <a:lnTo>
                    <a:pt x="1" y="456"/>
                  </a:lnTo>
                  <a:lnTo>
                    <a:pt x="141" y="510"/>
                  </a:lnTo>
                  <a:cubicBezTo>
                    <a:pt x="158" y="517"/>
                    <a:pt x="169" y="537"/>
                    <a:pt x="161" y="554"/>
                  </a:cubicBezTo>
                  <a:lnTo>
                    <a:pt x="131" y="629"/>
                  </a:lnTo>
                  <a:lnTo>
                    <a:pt x="353" y="718"/>
                  </a:lnTo>
                  <a:lnTo>
                    <a:pt x="366" y="718"/>
                  </a:lnTo>
                  <a:cubicBezTo>
                    <a:pt x="380" y="718"/>
                    <a:pt x="390" y="711"/>
                    <a:pt x="397" y="697"/>
                  </a:cubicBezTo>
                  <a:lnTo>
                    <a:pt x="629" y="114"/>
                  </a:lnTo>
                  <a:lnTo>
                    <a:pt x="346" y="1"/>
                  </a:lnTo>
                  <a:close/>
                </a:path>
              </a:pathLst>
            </a:custGeom>
            <a:solidFill>
              <a:srgbClr val="F4D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1"/>
            <p:cNvSpPr/>
            <p:nvPr/>
          </p:nvSpPr>
          <p:spPr>
            <a:xfrm flipH="1">
              <a:off x="6248412" y="2870146"/>
              <a:ext cx="17798" cy="10553"/>
            </a:xfrm>
            <a:custGeom>
              <a:avLst/>
              <a:gdLst/>
              <a:ahLst/>
              <a:cxnLst/>
              <a:rect l="l" t="t" r="r" b="b"/>
              <a:pathLst>
                <a:path w="312" h="185" extrusionOk="0">
                  <a:moveTo>
                    <a:pt x="56" y="1"/>
                  </a:moveTo>
                  <a:lnTo>
                    <a:pt x="1" y="72"/>
                  </a:lnTo>
                  <a:lnTo>
                    <a:pt x="284" y="185"/>
                  </a:lnTo>
                  <a:lnTo>
                    <a:pt x="305" y="133"/>
                  </a:lnTo>
                  <a:cubicBezTo>
                    <a:pt x="311" y="117"/>
                    <a:pt x="301" y="100"/>
                    <a:pt x="287" y="92"/>
                  </a:cubicBezTo>
                  <a:lnTo>
                    <a:pt x="56" y="1"/>
                  </a:lnTo>
                  <a:close/>
                </a:path>
              </a:pathLst>
            </a:custGeom>
            <a:solidFill>
              <a:srgbClr val="F4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1"/>
            <p:cNvSpPr/>
            <p:nvPr/>
          </p:nvSpPr>
          <p:spPr>
            <a:xfrm flipH="1">
              <a:off x="6278361" y="2905401"/>
              <a:ext cx="34170" cy="37821"/>
            </a:xfrm>
            <a:custGeom>
              <a:avLst/>
              <a:gdLst/>
              <a:ahLst/>
              <a:cxnLst/>
              <a:rect l="l" t="t" r="r" b="b"/>
              <a:pathLst>
                <a:path w="599" h="663" extrusionOk="0">
                  <a:moveTo>
                    <a:pt x="400" y="0"/>
                  </a:moveTo>
                  <a:lnTo>
                    <a:pt x="1" y="526"/>
                  </a:lnTo>
                  <a:lnTo>
                    <a:pt x="332" y="659"/>
                  </a:lnTo>
                  <a:cubicBezTo>
                    <a:pt x="335" y="659"/>
                    <a:pt x="338" y="662"/>
                    <a:pt x="345" y="662"/>
                  </a:cubicBezTo>
                  <a:cubicBezTo>
                    <a:pt x="356" y="662"/>
                    <a:pt x="369" y="652"/>
                    <a:pt x="373" y="642"/>
                  </a:cubicBezTo>
                  <a:lnTo>
                    <a:pt x="598" y="82"/>
                  </a:lnTo>
                  <a:lnTo>
                    <a:pt x="400" y="0"/>
                  </a:lnTo>
                  <a:close/>
                </a:path>
              </a:pathLst>
            </a:custGeom>
            <a:solidFill>
              <a:srgbClr val="F4D1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1"/>
            <p:cNvSpPr/>
            <p:nvPr/>
          </p:nvSpPr>
          <p:spPr>
            <a:xfrm flipH="1">
              <a:off x="6276250" y="2900153"/>
              <a:ext cx="13520" cy="9983"/>
            </a:xfrm>
            <a:custGeom>
              <a:avLst/>
              <a:gdLst/>
              <a:ahLst/>
              <a:cxnLst/>
              <a:rect l="l" t="t" r="r" b="b"/>
              <a:pathLst>
                <a:path w="237" h="175" extrusionOk="0">
                  <a:moveTo>
                    <a:pt x="69" y="1"/>
                  </a:moveTo>
                  <a:lnTo>
                    <a:pt x="1" y="92"/>
                  </a:lnTo>
                  <a:lnTo>
                    <a:pt x="199" y="174"/>
                  </a:lnTo>
                  <a:lnTo>
                    <a:pt x="229" y="99"/>
                  </a:lnTo>
                  <a:cubicBezTo>
                    <a:pt x="237" y="82"/>
                    <a:pt x="226" y="62"/>
                    <a:pt x="209" y="55"/>
                  </a:cubicBezTo>
                  <a:lnTo>
                    <a:pt x="69" y="1"/>
                  </a:lnTo>
                  <a:close/>
                </a:path>
              </a:pathLst>
            </a:custGeom>
            <a:solidFill>
              <a:srgbClr val="F4BB6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1"/>
            <p:cNvSpPr/>
            <p:nvPr/>
          </p:nvSpPr>
          <p:spPr>
            <a:xfrm flipH="1">
              <a:off x="6109190" y="2262949"/>
              <a:ext cx="1787676" cy="2241811"/>
            </a:xfrm>
            <a:custGeom>
              <a:avLst/>
              <a:gdLst/>
              <a:ahLst/>
              <a:cxnLst/>
              <a:rect l="l" t="t" r="r" b="b"/>
              <a:pathLst>
                <a:path w="31338" h="39299" extrusionOk="0">
                  <a:moveTo>
                    <a:pt x="26787" y="1"/>
                  </a:moveTo>
                  <a:lnTo>
                    <a:pt x="110" y="34444"/>
                  </a:lnTo>
                  <a:cubicBezTo>
                    <a:pt x="1" y="35547"/>
                    <a:pt x="308" y="37291"/>
                    <a:pt x="1926" y="38432"/>
                  </a:cubicBezTo>
                  <a:cubicBezTo>
                    <a:pt x="2509" y="38841"/>
                    <a:pt x="3062" y="39121"/>
                    <a:pt x="3574" y="39298"/>
                  </a:cubicBezTo>
                  <a:lnTo>
                    <a:pt x="31338" y="3455"/>
                  </a:lnTo>
                  <a:lnTo>
                    <a:pt x="26787" y="1"/>
                  </a:lnTo>
                  <a:close/>
                </a:path>
              </a:pathLst>
            </a:custGeom>
            <a:solidFill>
              <a:srgbClr val="FFBD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1"/>
            <p:cNvSpPr/>
            <p:nvPr/>
          </p:nvSpPr>
          <p:spPr>
            <a:xfrm flipH="1">
              <a:off x="6011092" y="2458252"/>
              <a:ext cx="1683683" cy="2060522"/>
            </a:xfrm>
            <a:custGeom>
              <a:avLst/>
              <a:gdLst/>
              <a:ahLst/>
              <a:cxnLst/>
              <a:rect l="l" t="t" r="r" b="b"/>
              <a:pathLst>
                <a:path w="29515" h="36121" extrusionOk="0">
                  <a:moveTo>
                    <a:pt x="27764" y="0"/>
                  </a:moveTo>
                  <a:lnTo>
                    <a:pt x="0" y="35843"/>
                  </a:lnTo>
                  <a:cubicBezTo>
                    <a:pt x="567" y="36042"/>
                    <a:pt x="1085" y="36120"/>
                    <a:pt x="1543" y="36120"/>
                  </a:cubicBezTo>
                  <a:cubicBezTo>
                    <a:pt x="2705" y="36120"/>
                    <a:pt x="3486" y="35621"/>
                    <a:pt x="3711" y="35325"/>
                  </a:cubicBezTo>
                  <a:lnTo>
                    <a:pt x="3714" y="35321"/>
                  </a:lnTo>
                  <a:lnTo>
                    <a:pt x="29514" y="1332"/>
                  </a:lnTo>
                  <a:lnTo>
                    <a:pt x="27764" y="0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1"/>
            <p:cNvSpPr/>
            <p:nvPr/>
          </p:nvSpPr>
          <p:spPr>
            <a:xfrm flipH="1">
              <a:off x="6367011" y="2238271"/>
              <a:ext cx="1521847" cy="1991384"/>
            </a:xfrm>
            <a:custGeom>
              <a:avLst/>
              <a:gdLst/>
              <a:ahLst/>
              <a:cxnLst/>
              <a:rect l="l" t="t" r="r" b="b"/>
              <a:pathLst>
                <a:path w="26678" h="34909" extrusionOk="0">
                  <a:moveTo>
                    <a:pt x="26063" y="1"/>
                  </a:moveTo>
                  <a:lnTo>
                    <a:pt x="260" y="33990"/>
                  </a:lnTo>
                  <a:lnTo>
                    <a:pt x="260" y="33993"/>
                  </a:lnTo>
                  <a:cubicBezTo>
                    <a:pt x="147" y="34157"/>
                    <a:pt x="42" y="34485"/>
                    <a:pt x="1" y="34908"/>
                  </a:cubicBezTo>
                  <a:lnTo>
                    <a:pt x="26678" y="465"/>
                  </a:lnTo>
                  <a:lnTo>
                    <a:pt x="26063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1"/>
            <p:cNvSpPr/>
            <p:nvPr/>
          </p:nvSpPr>
          <p:spPr>
            <a:xfrm flipH="1">
              <a:off x="6222913" y="2821030"/>
              <a:ext cx="80490" cy="55619"/>
            </a:xfrm>
            <a:custGeom>
              <a:avLst/>
              <a:gdLst/>
              <a:ahLst/>
              <a:cxnLst/>
              <a:rect l="l" t="t" r="r" b="b"/>
              <a:pathLst>
                <a:path w="1411" h="975" extrusionOk="0">
                  <a:moveTo>
                    <a:pt x="422" y="1"/>
                  </a:moveTo>
                  <a:cubicBezTo>
                    <a:pt x="273" y="1"/>
                    <a:pt x="133" y="91"/>
                    <a:pt x="76" y="236"/>
                  </a:cubicBezTo>
                  <a:cubicBezTo>
                    <a:pt x="1" y="428"/>
                    <a:pt x="93" y="646"/>
                    <a:pt x="284" y="721"/>
                  </a:cubicBezTo>
                  <a:lnTo>
                    <a:pt x="851" y="947"/>
                  </a:lnTo>
                  <a:cubicBezTo>
                    <a:pt x="896" y="965"/>
                    <a:pt x="944" y="974"/>
                    <a:pt x="990" y="974"/>
                  </a:cubicBezTo>
                  <a:cubicBezTo>
                    <a:pt x="1138" y="974"/>
                    <a:pt x="1279" y="884"/>
                    <a:pt x="1336" y="739"/>
                  </a:cubicBezTo>
                  <a:cubicBezTo>
                    <a:pt x="1411" y="548"/>
                    <a:pt x="1319" y="329"/>
                    <a:pt x="1127" y="254"/>
                  </a:cubicBezTo>
                  <a:lnTo>
                    <a:pt x="561" y="28"/>
                  </a:lnTo>
                  <a:cubicBezTo>
                    <a:pt x="515" y="10"/>
                    <a:pt x="468" y="1"/>
                    <a:pt x="422" y="1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1"/>
            <p:cNvSpPr/>
            <p:nvPr/>
          </p:nvSpPr>
          <p:spPr>
            <a:xfrm flipH="1">
              <a:off x="6242594" y="2854915"/>
              <a:ext cx="77695" cy="54535"/>
            </a:xfrm>
            <a:custGeom>
              <a:avLst/>
              <a:gdLst/>
              <a:ahLst/>
              <a:cxnLst/>
              <a:rect l="l" t="t" r="r" b="b"/>
              <a:pathLst>
                <a:path w="1362" h="956" extrusionOk="0">
                  <a:moveTo>
                    <a:pt x="421" y="1"/>
                  </a:moveTo>
                  <a:cubicBezTo>
                    <a:pt x="273" y="1"/>
                    <a:pt x="132" y="91"/>
                    <a:pt x="75" y="236"/>
                  </a:cubicBezTo>
                  <a:cubicBezTo>
                    <a:pt x="0" y="428"/>
                    <a:pt x="92" y="646"/>
                    <a:pt x="283" y="721"/>
                  </a:cubicBezTo>
                  <a:lnTo>
                    <a:pt x="799" y="930"/>
                  </a:lnTo>
                  <a:cubicBezTo>
                    <a:pt x="843" y="947"/>
                    <a:pt x="889" y="955"/>
                    <a:pt x="934" y="955"/>
                  </a:cubicBezTo>
                  <a:cubicBezTo>
                    <a:pt x="1083" y="955"/>
                    <a:pt x="1226" y="865"/>
                    <a:pt x="1284" y="718"/>
                  </a:cubicBezTo>
                  <a:cubicBezTo>
                    <a:pt x="1362" y="527"/>
                    <a:pt x="1267" y="309"/>
                    <a:pt x="1075" y="233"/>
                  </a:cubicBezTo>
                  <a:lnTo>
                    <a:pt x="560" y="28"/>
                  </a:lnTo>
                  <a:cubicBezTo>
                    <a:pt x="514" y="10"/>
                    <a:pt x="467" y="1"/>
                    <a:pt x="421" y="1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1"/>
            <p:cNvSpPr/>
            <p:nvPr/>
          </p:nvSpPr>
          <p:spPr>
            <a:xfrm flipH="1">
              <a:off x="6270603" y="2888173"/>
              <a:ext cx="64347" cy="49116"/>
            </a:xfrm>
            <a:custGeom>
              <a:avLst/>
              <a:gdLst/>
              <a:ahLst/>
              <a:cxnLst/>
              <a:rect l="l" t="t" r="r" b="b"/>
              <a:pathLst>
                <a:path w="1128" h="861" extrusionOk="0">
                  <a:moveTo>
                    <a:pt x="429" y="0"/>
                  </a:moveTo>
                  <a:cubicBezTo>
                    <a:pt x="278" y="0"/>
                    <a:pt x="134" y="91"/>
                    <a:pt x="76" y="238"/>
                  </a:cubicBezTo>
                  <a:cubicBezTo>
                    <a:pt x="1" y="428"/>
                    <a:pt x="93" y="647"/>
                    <a:pt x="284" y="723"/>
                  </a:cubicBezTo>
                  <a:lnTo>
                    <a:pt x="564" y="835"/>
                  </a:lnTo>
                  <a:cubicBezTo>
                    <a:pt x="609" y="853"/>
                    <a:pt x="656" y="861"/>
                    <a:pt x="702" y="861"/>
                  </a:cubicBezTo>
                  <a:cubicBezTo>
                    <a:pt x="852" y="861"/>
                    <a:pt x="995" y="773"/>
                    <a:pt x="1053" y="627"/>
                  </a:cubicBezTo>
                  <a:cubicBezTo>
                    <a:pt x="1127" y="436"/>
                    <a:pt x="1035" y="217"/>
                    <a:pt x="844" y="138"/>
                  </a:cubicBezTo>
                  <a:lnTo>
                    <a:pt x="564" y="26"/>
                  </a:lnTo>
                  <a:cubicBezTo>
                    <a:pt x="520" y="9"/>
                    <a:pt x="474" y="0"/>
                    <a:pt x="429" y="0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1"/>
            <p:cNvSpPr/>
            <p:nvPr/>
          </p:nvSpPr>
          <p:spPr>
            <a:xfrm flipH="1">
              <a:off x="5943378" y="2073638"/>
              <a:ext cx="496468" cy="505990"/>
            </a:xfrm>
            <a:custGeom>
              <a:avLst/>
              <a:gdLst/>
              <a:ahLst/>
              <a:cxnLst/>
              <a:rect l="l" t="t" r="r" b="b"/>
              <a:pathLst>
                <a:path w="8843" h="9013" extrusionOk="0">
                  <a:moveTo>
                    <a:pt x="5718" y="0"/>
                  </a:moveTo>
                  <a:cubicBezTo>
                    <a:pt x="3497" y="1127"/>
                    <a:pt x="926" y="2619"/>
                    <a:pt x="683" y="2967"/>
                  </a:cubicBezTo>
                  <a:cubicBezTo>
                    <a:pt x="274" y="3561"/>
                    <a:pt x="1" y="6295"/>
                    <a:pt x="2240" y="7869"/>
                  </a:cubicBezTo>
                  <a:cubicBezTo>
                    <a:pt x="3468" y="8731"/>
                    <a:pt x="4556" y="9013"/>
                    <a:pt x="5429" y="9013"/>
                  </a:cubicBezTo>
                  <a:cubicBezTo>
                    <a:pt x="6592" y="9013"/>
                    <a:pt x="7373" y="8513"/>
                    <a:pt x="7599" y="8217"/>
                  </a:cubicBezTo>
                  <a:cubicBezTo>
                    <a:pt x="7828" y="7913"/>
                    <a:pt x="8470" y="4909"/>
                    <a:pt x="8842" y="2359"/>
                  </a:cubicBezTo>
                  <a:cubicBezTo>
                    <a:pt x="6326" y="2222"/>
                    <a:pt x="5818" y="720"/>
                    <a:pt x="5718" y="0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1"/>
            <p:cNvSpPr/>
            <p:nvPr/>
          </p:nvSpPr>
          <p:spPr>
            <a:xfrm flipH="1">
              <a:off x="5943347" y="2201749"/>
              <a:ext cx="253820" cy="379843"/>
            </a:xfrm>
            <a:custGeom>
              <a:avLst/>
              <a:gdLst/>
              <a:ahLst/>
              <a:cxnLst/>
              <a:rect l="l" t="t" r="r" b="b"/>
              <a:pathLst>
                <a:path w="4521" h="6766" extrusionOk="0">
                  <a:moveTo>
                    <a:pt x="3684" y="0"/>
                  </a:moveTo>
                  <a:cubicBezTo>
                    <a:pt x="2868" y="2396"/>
                    <a:pt x="1659" y="5165"/>
                    <a:pt x="0" y="6619"/>
                  </a:cubicBezTo>
                  <a:cubicBezTo>
                    <a:pt x="400" y="6721"/>
                    <a:pt x="772" y="6766"/>
                    <a:pt x="1110" y="6766"/>
                  </a:cubicBezTo>
                  <a:cubicBezTo>
                    <a:pt x="2271" y="6766"/>
                    <a:pt x="3052" y="6263"/>
                    <a:pt x="3277" y="5967"/>
                  </a:cubicBezTo>
                  <a:cubicBezTo>
                    <a:pt x="3506" y="5663"/>
                    <a:pt x="4148" y="2659"/>
                    <a:pt x="4520" y="109"/>
                  </a:cubicBezTo>
                  <a:cubicBezTo>
                    <a:pt x="4213" y="92"/>
                    <a:pt x="3933" y="54"/>
                    <a:pt x="3684" y="0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1"/>
            <p:cNvSpPr/>
            <p:nvPr/>
          </p:nvSpPr>
          <p:spPr>
            <a:xfrm flipH="1">
              <a:off x="5921198" y="2000316"/>
              <a:ext cx="197622" cy="205753"/>
            </a:xfrm>
            <a:custGeom>
              <a:avLst/>
              <a:gdLst/>
              <a:ahLst/>
              <a:cxnLst/>
              <a:rect l="l" t="t" r="r" b="b"/>
              <a:pathLst>
                <a:path w="3520" h="3665" extrusionOk="0">
                  <a:moveTo>
                    <a:pt x="3144" y="1"/>
                  </a:moveTo>
                  <a:cubicBezTo>
                    <a:pt x="2739" y="1"/>
                    <a:pt x="1444" y="575"/>
                    <a:pt x="0" y="1306"/>
                  </a:cubicBezTo>
                  <a:cubicBezTo>
                    <a:pt x="100" y="2026"/>
                    <a:pt x="608" y="3528"/>
                    <a:pt x="3124" y="3665"/>
                  </a:cubicBezTo>
                  <a:cubicBezTo>
                    <a:pt x="3394" y="1801"/>
                    <a:pt x="3520" y="180"/>
                    <a:pt x="3240" y="19"/>
                  </a:cubicBezTo>
                  <a:cubicBezTo>
                    <a:pt x="3218" y="7"/>
                    <a:pt x="3186" y="1"/>
                    <a:pt x="314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1"/>
            <p:cNvSpPr/>
            <p:nvPr/>
          </p:nvSpPr>
          <p:spPr>
            <a:xfrm flipH="1">
              <a:off x="6768162" y="4692652"/>
              <a:ext cx="332858" cy="72846"/>
            </a:xfrm>
            <a:custGeom>
              <a:avLst/>
              <a:gdLst/>
              <a:ahLst/>
              <a:cxnLst/>
              <a:rect l="l" t="t" r="r" b="b"/>
              <a:pathLst>
                <a:path w="5835" h="1277" extrusionOk="0">
                  <a:moveTo>
                    <a:pt x="342" y="1"/>
                  </a:moveTo>
                  <a:cubicBezTo>
                    <a:pt x="342" y="1"/>
                    <a:pt x="130" y="96"/>
                    <a:pt x="141" y="280"/>
                  </a:cubicBezTo>
                  <a:cubicBezTo>
                    <a:pt x="151" y="461"/>
                    <a:pt x="1" y="936"/>
                    <a:pt x="677" y="936"/>
                  </a:cubicBezTo>
                  <a:cubicBezTo>
                    <a:pt x="1257" y="936"/>
                    <a:pt x="3726" y="1276"/>
                    <a:pt x="4705" y="1276"/>
                  </a:cubicBezTo>
                  <a:cubicBezTo>
                    <a:pt x="4873" y="1276"/>
                    <a:pt x="4997" y="1266"/>
                    <a:pt x="5060" y="1243"/>
                  </a:cubicBezTo>
                  <a:cubicBezTo>
                    <a:pt x="5262" y="1226"/>
                    <a:pt x="5667" y="1127"/>
                    <a:pt x="5705" y="943"/>
                  </a:cubicBezTo>
                  <a:cubicBezTo>
                    <a:pt x="5835" y="352"/>
                    <a:pt x="5561" y="260"/>
                    <a:pt x="5561" y="260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1"/>
            <p:cNvSpPr/>
            <p:nvPr/>
          </p:nvSpPr>
          <p:spPr>
            <a:xfrm flipH="1">
              <a:off x="6864910" y="4531440"/>
              <a:ext cx="227553" cy="194752"/>
            </a:xfrm>
            <a:custGeom>
              <a:avLst/>
              <a:gdLst/>
              <a:ahLst/>
              <a:cxnLst/>
              <a:rect l="l" t="t" r="r" b="b"/>
              <a:pathLst>
                <a:path w="3989" h="3414" extrusionOk="0">
                  <a:moveTo>
                    <a:pt x="2432" y="0"/>
                  </a:moveTo>
                  <a:lnTo>
                    <a:pt x="455" y="136"/>
                  </a:lnTo>
                  <a:cubicBezTo>
                    <a:pt x="455" y="136"/>
                    <a:pt x="520" y="1110"/>
                    <a:pt x="325" y="1812"/>
                  </a:cubicBezTo>
                  <a:cubicBezTo>
                    <a:pt x="134" y="2512"/>
                    <a:pt x="1" y="3233"/>
                    <a:pt x="1045" y="3274"/>
                  </a:cubicBezTo>
                  <a:lnTo>
                    <a:pt x="2859" y="3413"/>
                  </a:lnTo>
                  <a:cubicBezTo>
                    <a:pt x="2859" y="3413"/>
                    <a:pt x="2824" y="1574"/>
                    <a:pt x="3988" y="1468"/>
                  </a:cubicBezTo>
                  <a:cubicBezTo>
                    <a:pt x="3988" y="1468"/>
                    <a:pt x="2506" y="1185"/>
                    <a:pt x="2432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1"/>
            <p:cNvSpPr/>
            <p:nvPr/>
          </p:nvSpPr>
          <p:spPr>
            <a:xfrm flipH="1">
              <a:off x="6773065" y="4614784"/>
              <a:ext cx="165944" cy="124073"/>
            </a:xfrm>
            <a:custGeom>
              <a:avLst/>
              <a:gdLst/>
              <a:ahLst/>
              <a:cxnLst/>
              <a:rect l="l" t="t" r="r" b="b"/>
              <a:pathLst>
                <a:path w="2909" h="2175" extrusionOk="0">
                  <a:moveTo>
                    <a:pt x="1501" y="1"/>
                  </a:moveTo>
                  <a:cubicBezTo>
                    <a:pt x="1302" y="1"/>
                    <a:pt x="1076" y="59"/>
                    <a:pt x="810" y="178"/>
                  </a:cubicBezTo>
                  <a:cubicBezTo>
                    <a:pt x="1" y="536"/>
                    <a:pt x="100" y="1813"/>
                    <a:pt x="100" y="1813"/>
                  </a:cubicBezTo>
                  <a:cubicBezTo>
                    <a:pt x="116" y="2096"/>
                    <a:pt x="726" y="2175"/>
                    <a:pt x="1317" y="2175"/>
                  </a:cubicBezTo>
                  <a:cubicBezTo>
                    <a:pt x="1759" y="2175"/>
                    <a:pt x="2191" y="2131"/>
                    <a:pt x="2356" y="2096"/>
                  </a:cubicBezTo>
                  <a:cubicBezTo>
                    <a:pt x="2735" y="2014"/>
                    <a:pt x="2909" y="1386"/>
                    <a:pt x="2483" y="703"/>
                  </a:cubicBezTo>
                  <a:cubicBezTo>
                    <a:pt x="2199" y="243"/>
                    <a:pt x="1907" y="1"/>
                    <a:pt x="1501" y="1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1"/>
            <p:cNvSpPr/>
            <p:nvPr/>
          </p:nvSpPr>
          <p:spPr>
            <a:xfrm flipH="1">
              <a:off x="6892804" y="4541936"/>
              <a:ext cx="122533" cy="84769"/>
            </a:xfrm>
            <a:custGeom>
              <a:avLst/>
              <a:gdLst/>
              <a:ahLst/>
              <a:cxnLst/>
              <a:rect l="l" t="t" r="r" b="b"/>
              <a:pathLst>
                <a:path w="2148" h="1486" extrusionOk="0">
                  <a:moveTo>
                    <a:pt x="155" y="1"/>
                  </a:moveTo>
                  <a:lnTo>
                    <a:pt x="1" y="28"/>
                  </a:lnTo>
                  <a:cubicBezTo>
                    <a:pt x="7" y="75"/>
                    <a:pt x="209" y="1206"/>
                    <a:pt x="831" y="1403"/>
                  </a:cubicBezTo>
                  <a:cubicBezTo>
                    <a:pt x="1008" y="1458"/>
                    <a:pt x="1179" y="1485"/>
                    <a:pt x="1332" y="1485"/>
                  </a:cubicBezTo>
                  <a:cubicBezTo>
                    <a:pt x="1718" y="1485"/>
                    <a:pt x="2019" y="1335"/>
                    <a:pt x="2148" y="1137"/>
                  </a:cubicBezTo>
                  <a:lnTo>
                    <a:pt x="2014" y="1052"/>
                  </a:lnTo>
                  <a:cubicBezTo>
                    <a:pt x="1924" y="1191"/>
                    <a:pt x="1676" y="1327"/>
                    <a:pt x="1332" y="1327"/>
                  </a:cubicBezTo>
                  <a:cubicBezTo>
                    <a:pt x="1194" y="1327"/>
                    <a:pt x="1042" y="1305"/>
                    <a:pt x="878" y="1253"/>
                  </a:cubicBezTo>
                  <a:cubicBezTo>
                    <a:pt x="346" y="1086"/>
                    <a:pt x="158" y="10"/>
                    <a:pt x="155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1"/>
            <p:cNvSpPr/>
            <p:nvPr/>
          </p:nvSpPr>
          <p:spPr>
            <a:xfrm flipH="1">
              <a:off x="6912427" y="4565496"/>
              <a:ext cx="87507" cy="65317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4" y="1"/>
                  </a:moveTo>
                  <a:cubicBezTo>
                    <a:pt x="879" y="1"/>
                    <a:pt x="275" y="115"/>
                    <a:pt x="24" y="939"/>
                  </a:cubicBezTo>
                  <a:cubicBezTo>
                    <a:pt x="0" y="1025"/>
                    <a:pt x="49" y="1113"/>
                    <a:pt x="131" y="1137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3" y="1144"/>
                    <a:pt x="307" y="1100"/>
                    <a:pt x="328" y="1031"/>
                  </a:cubicBezTo>
                  <a:cubicBezTo>
                    <a:pt x="518" y="402"/>
                    <a:pt x="944" y="312"/>
                    <a:pt x="1175" y="312"/>
                  </a:cubicBezTo>
                  <a:cubicBezTo>
                    <a:pt x="1251" y="312"/>
                    <a:pt x="1306" y="321"/>
                    <a:pt x="1325" y="325"/>
                  </a:cubicBezTo>
                  <a:cubicBezTo>
                    <a:pt x="1337" y="328"/>
                    <a:pt x="1349" y="329"/>
                    <a:pt x="1361" y="329"/>
                  </a:cubicBezTo>
                  <a:cubicBezTo>
                    <a:pt x="1433" y="329"/>
                    <a:pt x="1498" y="278"/>
                    <a:pt x="1513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0" y="17"/>
                    <a:pt x="1313" y="1"/>
                    <a:pt x="1194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1"/>
            <p:cNvSpPr/>
            <p:nvPr/>
          </p:nvSpPr>
          <p:spPr>
            <a:xfrm flipH="1">
              <a:off x="6889266" y="4585177"/>
              <a:ext cx="77182" cy="51055"/>
            </a:xfrm>
            <a:custGeom>
              <a:avLst/>
              <a:gdLst/>
              <a:ahLst/>
              <a:cxnLst/>
              <a:rect l="l" t="t" r="r" b="b"/>
              <a:pathLst>
                <a:path w="1353" h="895" extrusionOk="0">
                  <a:moveTo>
                    <a:pt x="1194" y="0"/>
                  </a:moveTo>
                  <a:cubicBezTo>
                    <a:pt x="1192" y="0"/>
                    <a:pt x="1190" y="0"/>
                    <a:pt x="1189" y="0"/>
                  </a:cubicBezTo>
                  <a:cubicBezTo>
                    <a:pt x="1154" y="4"/>
                    <a:pt x="325" y="27"/>
                    <a:pt x="35" y="673"/>
                  </a:cubicBezTo>
                  <a:cubicBezTo>
                    <a:pt x="1" y="755"/>
                    <a:pt x="38" y="847"/>
                    <a:pt x="117" y="881"/>
                  </a:cubicBezTo>
                  <a:cubicBezTo>
                    <a:pt x="137" y="891"/>
                    <a:pt x="161" y="894"/>
                    <a:pt x="182" y="894"/>
                  </a:cubicBezTo>
                  <a:cubicBezTo>
                    <a:pt x="243" y="894"/>
                    <a:pt x="301" y="861"/>
                    <a:pt x="325" y="802"/>
                  </a:cubicBezTo>
                  <a:cubicBezTo>
                    <a:pt x="530" y="341"/>
                    <a:pt x="1185" y="317"/>
                    <a:pt x="1198" y="317"/>
                  </a:cubicBezTo>
                  <a:cubicBezTo>
                    <a:pt x="1284" y="314"/>
                    <a:pt x="1352" y="243"/>
                    <a:pt x="1352" y="157"/>
                  </a:cubicBezTo>
                  <a:cubicBezTo>
                    <a:pt x="1349" y="70"/>
                    <a:pt x="1277" y="0"/>
                    <a:pt x="1194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1"/>
            <p:cNvSpPr/>
            <p:nvPr/>
          </p:nvSpPr>
          <p:spPr>
            <a:xfrm flipH="1">
              <a:off x="6879116" y="4733725"/>
              <a:ext cx="332686" cy="72504"/>
            </a:xfrm>
            <a:custGeom>
              <a:avLst/>
              <a:gdLst/>
              <a:ahLst/>
              <a:cxnLst/>
              <a:rect l="l" t="t" r="r" b="b"/>
              <a:pathLst>
                <a:path w="5832" h="1271" extrusionOk="0">
                  <a:moveTo>
                    <a:pt x="342" y="1"/>
                  </a:moveTo>
                  <a:cubicBezTo>
                    <a:pt x="342" y="1"/>
                    <a:pt x="127" y="97"/>
                    <a:pt x="137" y="281"/>
                  </a:cubicBezTo>
                  <a:cubicBezTo>
                    <a:pt x="147" y="461"/>
                    <a:pt x="1" y="888"/>
                    <a:pt x="676" y="936"/>
                  </a:cubicBezTo>
                  <a:cubicBezTo>
                    <a:pt x="1285" y="977"/>
                    <a:pt x="3644" y="1271"/>
                    <a:pt x="4668" y="1271"/>
                  </a:cubicBezTo>
                  <a:cubicBezTo>
                    <a:pt x="4840" y="1271"/>
                    <a:pt x="4974" y="1263"/>
                    <a:pt x="5056" y="1244"/>
                  </a:cubicBezTo>
                  <a:cubicBezTo>
                    <a:pt x="5261" y="1226"/>
                    <a:pt x="5663" y="1127"/>
                    <a:pt x="5704" y="943"/>
                  </a:cubicBezTo>
                  <a:cubicBezTo>
                    <a:pt x="5831" y="352"/>
                    <a:pt x="5558" y="264"/>
                    <a:pt x="5558" y="264"/>
                  </a:cubicBezTo>
                  <a:lnTo>
                    <a:pt x="342" y="1"/>
                  </a:ln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1"/>
            <p:cNvSpPr/>
            <p:nvPr/>
          </p:nvSpPr>
          <p:spPr>
            <a:xfrm flipH="1">
              <a:off x="6975750" y="4572513"/>
              <a:ext cx="227495" cy="194809"/>
            </a:xfrm>
            <a:custGeom>
              <a:avLst/>
              <a:gdLst/>
              <a:ahLst/>
              <a:cxnLst/>
              <a:rect l="l" t="t" r="r" b="b"/>
              <a:pathLst>
                <a:path w="3988" h="3415" extrusionOk="0">
                  <a:moveTo>
                    <a:pt x="2431" y="0"/>
                  </a:moveTo>
                  <a:lnTo>
                    <a:pt x="451" y="137"/>
                  </a:lnTo>
                  <a:cubicBezTo>
                    <a:pt x="451" y="137"/>
                    <a:pt x="516" y="1110"/>
                    <a:pt x="325" y="1813"/>
                  </a:cubicBezTo>
                  <a:cubicBezTo>
                    <a:pt x="131" y="2513"/>
                    <a:pt x="0" y="3233"/>
                    <a:pt x="1042" y="3277"/>
                  </a:cubicBezTo>
                  <a:lnTo>
                    <a:pt x="2855" y="3414"/>
                  </a:lnTo>
                  <a:cubicBezTo>
                    <a:pt x="2855" y="3414"/>
                    <a:pt x="2820" y="1577"/>
                    <a:pt x="3988" y="1472"/>
                  </a:cubicBezTo>
                  <a:cubicBezTo>
                    <a:pt x="3988" y="1472"/>
                    <a:pt x="2502" y="1185"/>
                    <a:pt x="2431" y="0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1"/>
            <p:cNvSpPr/>
            <p:nvPr/>
          </p:nvSpPr>
          <p:spPr>
            <a:xfrm flipH="1">
              <a:off x="7138727" y="4677078"/>
              <a:ext cx="45636" cy="59840"/>
            </a:xfrm>
            <a:custGeom>
              <a:avLst/>
              <a:gdLst/>
              <a:ahLst/>
              <a:cxnLst/>
              <a:rect l="l" t="t" r="r" b="b"/>
              <a:pathLst>
                <a:path w="800" h="1049" extrusionOk="0">
                  <a:moveTo>
                    <a:pt x="373" y="0"/>
                  </a:moveTo>
                  <a:lnTo>
                    <a:pt x="236" y="311"/>
                  </a:lnTo>
                  <a:lnTo>
                    <a:pt x="0" y="311"/>
                  </a:lnTo>
                  <a:lnTo>
                    <a:pt x="141" y="574"/>
                  </a:lnTo>
                  <a:lnTo>
                    <a:pt x="55" y="942"/>
                  </a:lnTo>
                  <a:lnTo>
                    <a:pt x="349" y="731"/>
                  </a:lnTo>
                  <a:lnTo>
                    <a:pt x="608" y="1049"/>
                  </a:lnTo>
                  <a:lnTo>
                    <a:pt x="544" y="584"/>
                  </a:lnTo>
                  <a:lnTo>
                    <a:pt x="799" y="488"/>
                  </a:lnTo>
                  <a:lnTo>
                    <a:pt x="482" y="397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1"/>
            <p:cNvSpPr/>
            <p:nvPr/>
          </p:nvSpPr>
          <p:spPr>
            <a:xfrm flipH="1">
              <a:off x="6884019" y="4655857"/>
              <a:ext cx="166001" cy="124130"/>
            </a:xfrm>
            <a:custGeom>
              <a:avLst/>
              <a:gdLst/>
              <a:ahLst/>
              <a:cxnLst/>
              <a:rect l="l" t="t" r="r" b="b"/>
              <a:pathLst>
                <a:path w="2910" h="2176" extrusionOk="0">
                  <a:moveTo>
                    <a:pt x="1503" y="1"/>
                  </a:moveTo>
                  <a:cubicBezTo>
                    <a:pt x="1304" y="1"/>
                    <a:pt x="1077" y="59"/>
                    <a:pt x="810" y="178"/>
                  </a:cubicBezTo>
                  <a:cubicBezTo>
                    <a:pt x="1" y="536"/>
                    <a:pt x="100" y="1816"/>
                    <a:pt x="100" y="1816"/>
                  </a:cubicBezTo>
                  <a:cubicBezTo>
                    <a:pt x="116" y="2097"/>
                    <a:pt x="726" y="2176"/>
                    <a:pt x="1318" y="2176"/>
                  </a:cubicBezTo>
                  <a:cubicBezTo>
                    <a:pt x="1762" y="2176"/>
                    <a:pt x="2195" y="2132"/>
                    <a:pt x="2360" y="2097"/>
                  </a:cubicBezTo>
                  <a:cubicBezTo>
                    <a:pt x="2739" y="2015"/>
                    <a:pt x="2909" y="1386"/>
                    <a:pt x="2486" y="704"/>
                  </a:cubicBezTo>
                  <a:cubicBezTo>
                    <a:pt x="2200" y="243"/>
                    <a:pt x="1909" y="1"/>
                    <a:pt x="150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1"/>
            <p:cNvSpPr/>
            <p:nvPr/>
          </p:nvSpPr>
          <p:spPr>
            <a:xfrm flipH="1">
              <a:off x="7003758" y="4583009"/>
              <a:ext cx="122590" cy="84769"/>
            </a:xfrm>
            <a:custGeom>
              <a:avLst/>
              <a:gdLst/>
              <a:ahLst/>
              <a:cxnLst/>
              <a:rect l="l" t="t" r="r" b="b"/>
              <a:pathLst>
                <a:path w="2149" h="1486" extrusionOk="0">
                  <a:moveTo>
                    <a:pt x="158" y="1"/>
                  </a:moveTo>
                  <a:lnTo>
                    <a:pt x="1" y="28"/>
                  </a:lnTo>
                  <a:cubicBezTo>
                    <a:pt x="8" y="76"/>
                    <a:pt x="209" y="1206"/>
                    <a:pt x="831" y="1403"/>
                  </a:cubicBezTo>
                  <a:cubicBezTo>
                    <a:pt x="1008" y="1461"/>
                    <a:pt x="1179" y="1485"/>
                    <a:pt x="1332" y="1485"/>
                  </a:cubicBezTo>
                  <a:cubicBezTo>
                    <a:pt x="1718" y="1485"/>
                    <a:pt x="2022" y="1335"/>
                    <a:pt x="2148" y="1141"/>
                  </a:cubicBezTo>
                  <a:lnTo>
                    <a:pt x="2015" y="1052"/>
                  </a:lnTo>
                  <a:cubicBezTo>
                    <a:pt x="1925" y="1191"/>
                    <a:pt x="1678" y="1327"/>
                    <a:pt x="1334" y="1327"/>
                  </a:cubicBezTo>
                  <a:cubicBezTo>
                    <a:pt x="1196" y="1327"/>
                    <a:pt x="1043" y="1305"/>
                    <a:pt x="878" y="1253"/>
                  </a:cubicBezTo>
                  <a:cubicBezTo>
                    <a:pt x="349" y="1086"/>
                    <a:pt x="158" y="11"/>
                    <a:pt x="158" y="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1"/>
            <p:cNvSpPr/>
            <p:nvPr/>
          </p:nvSpPr>
          <p:spPr>
            <a:xfrm flipH="1">
              <a:off x="7023438" y="4606569"/>
              <a:ext cx="87507" cy="65317"/>
            </a:xfrm>
            <a:custGeom>
              <a:avLst/>
              <a:gdLst/>
              <a:ahLst/>
              <a:cxnLst/>
              <a:rect l="l" t="t" r="r" b="b"/>
              <a:pathLst>
                <a:path w="1534" h="1145" extrusionOk="0">
                  <a:moveTo>
                    <a:pt x="1196" y="1"/>
                  </a:moveTo>
                  <a:cubicBezTo>
                    <a:pt x="882" y="1"/>
                    <a:pt x="279" y="116"/>
                    <a:pt x="28" y="943"/>
                  </a:cubicBezTo>
                  <a:cubicBezTo>
                    <a:pt x="0" y="1025"/>
                    <a:pt x="49" y="1113"/>
                    <a:pt x="131" y="1138"/>
                  </a:cubicBezTo>
                  <a:cubicBezTo>
                    <a:pt x="147" y="1144"/>
                    <a:pt x="161" y="1144"/>
                    <a:pt x="178" y="1144"/>
                  </a:cubicBezTo>
                  <a:cubicBezTo>
                    <a:pt x="246" y="1144"/>
                    <a:pt x="308" y="1103"/>
                    <a:pt x="328" y="1035"/>
                  </a:cubicBezTo>
                  <a:cubicBezTo>
                    <a:pt x="521" y="407"/>
                    <a:pt x="945" y="314"/>
                    <a:pt x="1177" y="314"/>
                  </a:cubicBezTo>
                  <a:cubicBezTo>
                    <a:pt x="1253" y="314"/>
                    <a:pt x="1309" y="324"/>
                    <a:pt x="1329" y="328"/>
                  </a:cubicBezTo>
                  <a:cubicBezTo>
                    <a:pt x="1339" y="330"/>
                    <a:pt x="1350" y="331"/>
                    <a:pt x="1360" y="331"/>
                  </a:cubicBezTo>
                  <a:cubicBezTo>
                    <a:pt x="1433" y="331"/>
                    <a:pt x="1498" y="280"/>
                    <a:pt x="1516" y="205"/>
                  </a:cubicBezTo>
                  <a:cubicBezTo>
                    <a:pt x="1533" y="120"/>
                    <a:pt x="1478" y="35"/>
                    <a:pt x="1393" y="18"/>
                  </a:cubicBezTo>
                  <a:cubicBezTo>
                    <a:pt x="1391" y="17"/>
                    <a:pt x="1314" y="1"/>
                    <a:pt x="1196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1"/>
            <p:cNvSpPr/>
            <p:nvPr/>
          </p:nvSpPr>
          <p:spPr>
            <a:xfrm flipH="1">
              <a:off x="7000106" y="4626250"/>
              <a:ext cx="77353" cy="51283"/>
            </a:xfrm>
            <a:custGeom>
              <a:avLst/>
              <a:gdLst/>
              <a:ahLst/>
              <a:cxnLst/>
              <a:rect l="l" t="t" r="r" b="b"/>
              <a:pathLst>
                <a:path w="1356" h="899" extrusionOk="0">
                  <a:moveTo>
                    <a:pt x="1192" y="1"/>
                  </a:moveTo>
                  <a:cubicBezTo>
                    <a:pt x="1154" y="4"/>
                    <a:pt x="325" y="28"/>
                    <a:pt x="39" y="673"/>
                  </a:cubicBezTo>
                  <a:cubicBezTo>
                    <a:pt x="1" y="755"/>
                    <a:pt x="39" y="847"/>
                    <a:pt x="117" y="885"/>
                  </a:cubicBezTo>
                  <a:cubicBezTo>
                    <a:pt x="138" y="891"/>
                    <a:pt x="161" y="898"/>
                    <a:pt x="182" y="898"/>
                  </a:cubicBezTo>
                  <a:cubicBezTo>
                    <a:pt x="243" y="898"/>
                    <a:pt x="302" y="861"/>
                    <a:pt x="329" y="803"/>
                  </a:cubicBezTo>
                  <a:cubicBezTo>
                    <a:pt x="533" y="342"/>
                    <a:pt x="1192" y="318"/>
                    <a:pt x="1199" y="318"/>
                  </a:cubicBezTo>
                  <a:cubicBezTo>
                    <a:pt x="1285" y="318"/>
                    <a:pt x="1356" y="243"/>
                    <a:pt x="1353" y="158"/>
                  </a:cubicBezTo>
                  <a:cubicBezTo>
                    <a:pt x="1349" y="69"/>
                    <a:pt x="1277" y="4"/>
                    <a:pt x="1192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1"/>
            <p:cNvSpPr/>
            <p:nvPr/>
          </p:nvSpPr>
          <p:spPr>
            <a:xfrm flipH="1">
              <a:off x="6709351" y="2692905"/>
              <a:ext cx="601368" cy="528750"/>
            </a:xfrm>
            <a:custGeom>
              <a:avLst/>
              <a:gdLst/>
              <a:ahLst/>
              <a:cxnLst/>
              <a:rect l="l" t="t" r="r" b="b"/>
              <a:pathLst>
                <a:path w="10542" h="9269" extrusionOk="0">
                  <a:moveTo>
                    <a:pt x="6645" y="1"/>
                  </a:moveTo>
                  <a:cubicBezTo>
                    <a:pt x="5506" y="1"/>
                    <a:pt x="4402" y="359"/>
                    <a:pt x="3879" y="520"/>
                  </a:cubicBezTo>
                  <a:cubicBezTo>
                    <a:pt x="2967" y="800"/>
                    <a:pt x="561" y="2227"/>
                    <a:pt x="280" y="4043"/>
                  </a:cubicBezTo>
                  <a:cubicBezTo>
                    <a:pt x="0" y="5862"/>
                    <a:pt x="2288" y="8873"/>
                    <a:pt x="2346" y="9228"/>
                  </a:cubicBezTo>
                  <a:cubicBezTo>
                    <a:pt x="2350" y="9256"/>
                    <a:pt x="2401" y="9269"/>
                    <a:pt x="2490" y="9269"/>
                  </a:cubicBezTo>
                  <a:cubicBezTo>
                    <a:pt x="3555" y="9269"/>
                    <a:pt x="10121" y="7453"/>
                    <a:pt x="10121" y="7453"/>
                  </a:cubicBezTo>
                  <a:cubicBezTo>
                    <a:pt x="10121" y="7453"/>
                    <a:pt x="10542" y="2227"/>
                    <a:pt x="8992" y="800"/>
                  </a:cubicBezTo>
                  <a:cubicBezTo>
                    <a:pt x="8336" y="194"/>
                    <a:pt x="7481" y="1"/>
                    <a:pt x="664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1"/>
            <p:cNvSpPr/>
            <p:nvPr/>
          </p:nvSpPr>
          <p:spPr>
            <a:xfrm flipH="1">
              <a:off x="7045060" y="2953319"/>
              <a:ext cx="214432" cy="254364"/>
            </a:xfrm>
            <a:custGeom>
              <a:avLst/>
              <a:gdLst/>
              <a:ahLst/>
              <a:cxnLst/>
              <a:rect l="l" t="t" r="r" b="b"/>
              <a:pathLst>
                <a:path w="3759" h="4459" extrusionOk="0">
                  <a:moveTo>
                    <a:pt x="1386" y="1"/>
                  </a:moveTo>
                  <a:cubicBezTo>
                    <a:pt x="1302" y="1"/>
                    <a:pt x="1220" y="23"/>
                    <a:pt x="1140" y="72"/>
                  </a:cubicBezTo>
                  <a:cubicBezTo>
                    <a:pt x="93" y="717"/>
                    <a:pt x="0" y="2048"/>
                    <a:pt x="0" y="2048"/>
                  </a:cubicBezTo>
                  <a:lnTo>
                    <a:pt x="1202" y="4458"/>
                  </a:lnTo>
                  <a:lnTo>
                    <a:pt x="3759" y="3400"/>
                  </a:lnTo>
                  <a:cubicBezTo>
                    <a:pt x="3759" y="3400"/>
                    <a:pt x="2416" y="1"/>
                    <a:pt x="1386" y="1"/>
                  </a:cubicBezTo>
                  <a:close/>
                </a:path>
              </a:pathLst>
            </a:custGeom>
            <a:solidFill>
              <a:srgbClr val="D166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1"/>
            <p:cNvSpPr/>
            <p:nvPr/>
          </p:nvSpPr>
          <p:spPr>
            <a:xfrm flipH="1">
              <a:off x="6668850" y="3103921"/>
              <a:ext cx="691328" cy="1379006"/>
            </a:xfrm>
            <a:custGeom>
              <a:avLst/>
              <a:gdLst/>
              <a:ahLst/>
              <a:cxnLst/>
              <a:rect l="l" t="t" r="r" b="b"/>
              <a:pathLst>
                <a:path w="12119" h="24174" extrusionOk="0">
                  <a:moveTo>
                    <a:pt x="9345" y="1"/>
                  </a:moveTo>
                  <a:cubicBezTo>
                    <a:pt x="6833" y="1"/>
                    <a:pt x="3500" y="1145"/>
                    <a:pt x="2779" y="1590"/>
                  </a:cubicBezTo>
                  <a:cubicBezTo>
                    <a:pt x="2608" y="1696"/>
                    <a:pt x="3213" y="2921"/>
                    <a:pt x="3213" y="2921"/>
                  </a:cubicBezTo>
                  <a:cubicBezTo>
                    <a:pt x="3213" y="2921"/>
                    <a:pt x="219" y="5798"/>
                    <a:pt x="127" y="10270"/>
                  </a:cubicBezTo>
                  <a:cubicBezTo>
                    <a:pt x="0" y="16230"/>
                    <a:pt x="2595" y="23498"/>
                    <a:pt x="2595" y="23498"/>
                  </a:cubicBezTo>
                  <a:cubicBezTo>
                    <a:pt x="2595" y="23498"/>
                    <a:pt x="2803" y="24174"/>
                    <a:pt x="3943" y="24174"/>
                  </a:cubicBezTo>
                  <a:cubicBezTo>
                    <a:pt x="5086" y="24174"/>
                    <a:pt x="5879" y="23662"/>
                    <a:pt x="5879" y="23662"/>
                  </a:cubicBezTo>
                  <a:cubicBezTo>
                    <a:pt x="5929" y="23664"/>
                    <a:pt x="5978" y="23665"/>
                    <a:pt x="6026" y="23665"/>
                  </a:cubicBezTo>
                  <a:cubicBezTo>
                    <a:pt x="7377" y="23665"/>
                    <a:pt x="7506" y="22754"/>
                    <a:pt x="7506" y="22754"/>
                  </a:cubicBezTo>
                  <a:cubicBezTo>
                    <a:pt x="7763" y="21962"/>
                    <a:pt x="10022" y="16534"/>
                    <a:pt x="11070" y="11574"/>
                  </a:cubicBezTo>
                  <a:cubicBezTo>
                    <a:pt x="12119" y="6614"/>
                    <a:pt x="11654" y="1959"/>
                    <a:pt x="11675" y="1655"/>
                  </a:cubicBezTo>
                  <a:cubicBezTo>
                    <a:pt x="11699" y="1351"/>
                    <a:pt x="11675" y="607"/>
                    <a:pt x="11675" y="607"/>
                  </a:cubicBezTo>
                  <a:cubicBezTo>
                    <a:pt x="11147" y="168"/>
                    <a:pt x="10306" y="1"/>
                    <a:pt x="9345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1"/>
            <p:cNvSpPr/>
            <p:nvPr/>
          </p:nvSpPr>
          <p:spPr>
            <a:xfrm flipH="1">
              <a:off x="6700958" y="3139061"/>
              <a:ext cx="92185" cy="221049"/>
            </a:xfrm>
            <a:custGeom>
              <a:avLst/>
              <a:gdLst/>
              <a:ahLst/>
              <a:cxnLst/>
              <a:rect l="l" t="t" r="r" b="b"/>
              <a:pathLst>
                <a:path w="1616" h="3875" extrusionOk="0">
                  <a:moveTo>
                    <a:pt x="1524" y="1"/>
                  </a:moveTo>
                  <a:cubicBezTo>
                    <a:pt x="1478" y="1"/>
                    <a:pt x="1442" y="35"/>
                    <a:pt x="1445" y="79"/>
                  </a:cubicBezTo>
                  <a:cubicBezTo>
                    <a:pt x="1462" y="1721"/>
                    <a:pt x="1373" y="3486"/>
                    <a:pt x="1196" y="3605"/>
                  </a:cubicBezTo>
                  <a:cubicBezTo>
                    <a:pt x="1043" y="3695"/>
                    <a:pt x="747" y="3719"/>
                    <a:pt x="490" y="3719"/>
                  </a:cubicBezTo>
                  <a:cubicBezTo>
                    <a:pt x="327" y="3719"/>
                    <a:pt x="179" y="3709"/>
                    <a:pt x="93" y="3701"/>
                  </a:cubicBezTo>
                  <a:cubicBezTo>
                    <a:pt x="89" y="3701"/>
                    <a:pt x="84" y="3700"/>
                    <a:pt x="80" y="3700"/>
                  </a:cubicBezTo>
                  <a:cubicBezTo>
                    <a:pt x="42" y="3700"/>
                    <a:pt x="11" y="3729"/>
                    <a:pt x="8" y="3769"/>
                  </a:cubicBezTo>
                  <a:cubicBezTo>
                    <a:pt x="0" y="3813"/>
                    <a:pt x="35" y="3851"/>
                    <a:pt x="76" y="3858"/>
                  </a:cubicBezTo>
                  <a:cubicBezTo>
                    <a:pt x="93" y="3858"/>
                    <a:pt x="274" y="3875"/>
                    <a:pt x="499" y="3875"/>
                  </a:cubicBezTo>
                  <a:cubicBezTo>
                    <a:pt x="766" y="3875"/>
                    <a:pt x="1089" y="3851"/>
                    <a:pt x="1274" y="3742"/>
                  </a:cubicBezTo>
                  <a:cubicBezTo>
                    <a:pt x="1615" y="3547"/>
                    <a:pt x="1612" y="888"/>
                    <a:pt x="1601" y="79"/>
                  </a:cubicBezTo>
                  <a:cubicBezTo>
                    <a:pt x="1601" y="35"/>
                    <a:pt x="1564" y="1"/>
                    <a:pt x="1524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1"/>
            <p:cNvSpPr/>
            <p:nvPr/>
          </p:nvSpPr>
          <p:spPr>
            <a:xfrm flipH="1">
              <a:off x="6709970" y="3134212"/>
              <a:ext cx="23388" cy="49116"/>
            </a:xfrm>
            <a:custGeom>
              <a:avLst/>
              <a:gdLst/>
              <a:ahLst/>
              <a:cxnLst/>
              <a:rect l="l" t="t" r="r" b="b"/>
              <a:pathLst>
                <a:path w="410" h="861" extrusionOk="0">
                  <a:moveTo>
                    <a:pt x="205" y="0"/>
                  </a:moveTo>
                  <a:cubicBezTo>
                    <a:pt x="93" y="0"/>
                    <a:pt x="0" y="191"/>
                    <a:pt x="0" y="431"/>
                  </a:cubicBezTo>
                  <a:cubicBezTo>
                    <a:pt x="0" y="666"/>
                    <a:pt x="93" y="861"/>
                    <a:pt x="205" y="861"/>
                  </a:cubicBezTo>
                  <a:cubicBezTo>
                    <a:pt x="318" y="861"/>
                    <a:pt x="410" y="666"/>
                    <a:pt x="410" y="431"/>
                  </a:cubicBezTo>
                  <a:cubicBezTo>
                    <a:pt x="410" y="191"/>
                    <a:pt x="318" y="0"/>
                    <a:pt x="205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1"/>
            <p:cNvSpPr/>
            <p:nvPr/>
          </p:nvSpPr>
          <p:spPr>
            <a:xfrm flipH="1">
              <a:off x="6744375" y="3189946"/>
              <a:ext cx="437649" cy="85111"/>
            </a:xfrm>
            <a:custGeom>
              <a:avLst/>
              <a:gdLst/>
              <a:ahLst/>
              <a:cxnLst/>
              <a:rect l="l" t="t" r="r" b="b"/>
              <a:pathLst>
                <a:path w="7672" h="1492" extrusionOk="0">
                  <a:moveTo>
                    <a:pt x="6523" y="1"/>
                  </a:moveTo>
                  <a:cubicBezTo>
                    <a:pt x="3032" y="1"/>
                    <a:pt x="90" y="1325"/>
                    <a:pt x="59" y="1341"/>
                  </a:cubicBezTo>
                  <a:cubicBezTo>
                    <a:pt x="18" y="1358"/>
                    <a:pt x="0" y="1406"/>
                    <a:pt x="18" y="1444"/>
                  </a:cubicBezTo>
                  <a:cubicBezTo>
                    <a:pt x="32" y="1475"/>
                    <a:pt x="62" y="1491"/>
                    <a:pt x="90" y="1491"/>
                  </a:cubicBezTo>
                  <a:cubicBezTo>
                    <a:pt x="103" y="1491"/>
                    <a:pt x="113" y="1488"/>
                    <a:pt x="123" y="1484"/>
                  </a:cubicBezTo>
                  <a:cubicBezTo>
                    <a:pt x="155" y="1469"/>
                    <a:pt x="3067" y="158"/>
                    <a:pt x="6523" y="158"/>
                  </a:cubicBezTo>
                  <a:cubicBezTo>
                    <a:pt x="6871" y="158"/>
                    <a:pt x="7225" y="171"/>
                    <a:pt x="7583" y="201"/>
                  </a:cubicBezTo>
                  <a:cubicBezTo>
                    <a:pt x="7585" y="201"/>
                    <a:pt x="7588" y="201"/>
                    <a:pt x="7590" y="201"/>
                  </a:cubicBezTo>
                  <a:cubicBezTo>
                    <a:pt x="7631" y="201"/>
                    <a:pt x="7665" y="171"/>
                    <a:pt x="7668" y="129"/>
                  </a:cubicBezTo>
                  <a:cubicBezTo>
                    <a:pt x="7671" y="85"/>
                    <a:pt x="7640" y="47"/>
                    <a:pt x="7596" y="44"/>
                  </a:cubicBezTo>
                  <a:cubicBezTo>
                    <a:pt x="7234" y="14"/>
                    <a:pt x="6876" y="1"/>
                    <a:pt x="652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1"/>
            <p:cNvSpPr/>
            <p:nvPr/>
          </p:nvSpPr>
          <p:spPr>
            <a:xfrm flipH="1">
              <a:off x="7055555" y="3137521"/>
              <a:ext cx="79521" cy="118654"/>
            </a:xfrm>
            <a:custGeom>
              <a:avLst/>
              <a:gdLst/>
              <a:ahLst/>
              <a:cxnLst/>
              <a:rect l="l" t="t" r="r" b="b"/>
              <a:pathLst>
                <a:path w="1394" h="2080" extrusionOk="0">
                  <a:moveTo>
                    <a:pt x="1202" y="1"/>
                  </a:moveTo>
                  <a:lnTo>
                    <a:pt x="263" y="223"/>
                  </a:lnTo>
                  <a:cubicBezTo>
                    <a:pt x="1" y="1393"/>
                    <a:pt x="673" y="2079"/>
                    <a:pt x="673" y="2079"/>
                  </a:cubicBezTo>
                  <a:lnTo>
                    <a:pt x="1394" y="1878"/>
                  </a:lnTo>
                  <a:cubicBezTo>
                    <a:pt x="800" y="1226"/>
                    <a:pt x="1202" y="1"/>
                    <a:pt x="1202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1"/>
            <p:cNvSpPr/>
            <p:nvPr/>
          </p:nvSpPr>
          <p:spPr>
            <a:xfrm flipH="1">
              <a:off x="7050706" y="3133071"/>
              <a:ext cx="89047" cy="127553"/>
            </a:xfrm>
            <a:custGeom>
              <a:avLst/>
              <a:gdLst/>
              <a:ahLst/>
              <a:cxnLst/>
              <a:rect l="l" t="t" r="r" b="b"/>
              <a:pathLst>
                <a:path w="1561" h="2236" extrusionOk="0">
                  <a:moveTo>
                    <a:pt x="1172" y="188"/>
                  </a:moveTo>
                  <a:lnTo>
                    <a:pt x="1172" y="188"/>
                  </a:lnTo>
                  <a:cubicBezTo>
                    <a:pt x="1090" y="512"/>
                    <a:pt x="929" y="1352"/>
                    <a:pt x="1339" y="1911"/>
                  </a:cubicBezTo>
                  <a:lnTo>
                    <a:pt x="779" y="2069"/>
                  </a:lnTo>
                  <a:cubicBezTo>
                    <a:pt x="660" y="1922"/>
                    <a:pt x="219" y="1314"/>
                    <a:pt x="410" y="365"/>
                  </a:cubicBezTo>
                  <a:lnTo>
                    <a:pt x="1172" y="188"/>
                  </a:lnTo>
                  <a:close/>
                  <a:moveTo>
                    <a:pt x="1287" y="1"/>
                  </a:moveTo>
                  <a:cubicBezTo>
                    <a:pt x="1280" y="1"/>
                    <a:pt x="1273" y="2"/>
                    <a:pt x="1267" y="3"/>
                  </a:cubicBezTo>
                  <a:lnTo>
                    <a:pt x="324" y="222"/>
                  </a:lnTo>
                  <a:cubicBezTo>
                    <a:pt x="297" y="228"/>
                    <a:pt x="274" y="252"/>
                    <a:pt x="267" y="283"/>
                  </a:cubicBezTo>
                  <a:cubicBezTo>
                    <a:pt x="1" y="1484"/>
                    <a:pt x="669" y="2181"/>
                    <a:pt x="697" y="2212"/>
                  </a:cubicBezTo>
                  <a:cubicBezTo>
                    <a:pt x="714" y="2226"/>
                    <a:pt x="734" y="2236"/>
                    <a:pt x="755" y="2236"/>
                  </a:cubicBezTo>
                  <a:cubicBezTo>
                    <a:pt x="762" y="2236"/>
                    <a:pt x="768" y="2236"/>
                    <a:pt x="775" y="2232"/>
                  </a:cubicBezTo>
                  <a:lnTo>
                    <a:pt x="1496" y="2031"/>
                  </a:lnTo>
                  <a:cubicBezTo>
                    <a:pt x="1523" y="2024"/>
                    <a:pt x="1544" y="2004"/>
                    <a:pt x="1553" y="1976"/>
                  </a:cubicBezTo>
                  <a:cubicBezTo>
                    <a:pt x="1561" y="1952"/>
                    <a:pt x="1553" y="1922"/>
                    <a:pt x="1533" y="1901"/>
                  </a:cubicBezTo>
                  <a:cubicBezTo>
                    <a:pt x="977" y="1294"/>
                    <a:pt x="1356" y="116"/>
                    <a:pt x="1359" y="102"/>
                  </a:cubicBezTo>
                  <a:cubicBezTo>
                    <a:pt x="1369" y="75"/>
                    <a:pt x="1362" y="47"/>
                    <a:pt x="1345" y="27"/>
                  </a:cubicBezTo>
                  <a:cubicBezTo>
                    <a:pt x="1330" y="9"/>
                    <a:pt x="1308" y="1"/>
                    <a:pt x="1287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1"/>
            <p:cNvSpPr/>
            <p:nvPr/>
          </p:nvSpPr>
          <p:spPr>
            <a:xfrm flipH="1">
              <a:off x="6884988" y="3100498"/>
              <a:ext cx="73075" cy="118882"/>
            </a:xfrm>
            <a:custGeom>
              <a:avLst/>
              <a:gdLst/>
              <a:ahLst/>
              <a:cxnLst/>
              <a:rect l="l" t="t" r="r" b="b"/>
              <a:pathLst>
                <a:path w="1281" h="2084" extrusionOk="0">
                  <a:moveTo>
                    <a:pt x="1281" y="1"/>
                  </a:moveTo>
                  <a:lnTo>
                    <a:pt x="416" y="127"/>
                  </a:lnTo>
                  <a:cubicBezTo>
                    <a:pt x="416" y="127"/>
                    <a:pt x="0" y="984"/>
                    <a:pt x="403" y="2083"/>
                  </a:cubicBezTo>
                  <a:lnTo>
                    <a:pt x="1141" y="1950"/>
                  </a:lnTo>
                  <a:cubicBezTo>
                    <a:pt x="1141" y="1950"/>
                    <a:pt x="867" y="913"/>
                    <a:pt x="128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1"/>
            <p:cNvSpPr/>
            <p:nvPr/>
          </p:nvSpPr>
          <p:spPr>
            <a:xfrm flipH="1">
              <a:off x="6880310" y="3095991"/>
              <a:ext cx="82430" cy="128066"/>
            </a:xfrm>
            <a:custGeom>
              <a:avLst/>
              <a:gdLst/>
              <a:ahLst/>
              <a:cxnLst/>
              <a:rect l="l" t="t" r="r" b="b"/>
              <a:pathLst>
                <a:path w="1445" h="2245" extrusionOk="0">
                  <a:moveTo>
                    <a:pt x="1236" y="179"/>
                  </a:moveTo>
                  <a:lnTo>
                    <a:pt x="1236" y="179"/>
                  </a:lnTo>
                  <a:cubicBezTo>
                    <a:pt x="949" y="926"/>
                    <a:pt x="1072" y="1712"/>
                    <a:pt x="1127" y="1967"/>
                  </a:cubicBezTo>
                  <a:lnTo>
                    <a:pt x="539" y="2073"/>
                  </a:lnTo>
                  <a:cubicBezTo>
                    <a:pt x="232" y="1176"/>
                    <a:pt x="485" y="448"/>
                    <a:pt x="553" y="278"/>
                  </a:cubicBezTo>
                  <a:lnTo>
                    <a:pt x="1236" y="179"/>
                  </a:lnTo>
                  <a:close/>
                  <a:moveTo>
                    <a:pt x="1360" y="0"/>
                  </a:moveTo>
                  <a:cubicBezTo>
                    <a:pt x="1356" y="0"/>
                    <a:pt x="1352" y="1"/>
                    <a:pt x="1349" y="1"/>
                  </a:cubicBezTo>
                  <a:lnTo>
                    <a:pt x="489" y="127"/>
                  </a:lnTo>
                  <a:cubicBezTo>
                    <a:pt x="462" y="131"/>
                    <a:pt x="441" y="148"/>
                    <a:pt x="430" y="172"/>
                  </a:cubicBezTo>
                  <a:cubicBezTo>
                    <a:pt x="410" y="206"/>
                    <a:pt x="0" y="1069"/>
                    <a:pt x="413" y="2189"/>
                  </a:cubicBezTo>
                  <a:cubicBezTo>
                    <a:pt x="424" y="2224"/>
                    <a:pt x="454" y="2244"/>
                    <a:pt x="485" y="2244"/>
                  </a:cubicBezTo>
                  <a:cubicBezTo>
                    <a:pt x="492" y="2244"/>
                    <a:pt x="495" y="2244"/>
                    <a:pt x="503" y="2241"/>
                  </a:cubicBezTo>
                  <a:lnTo>
                    <a:pt x="1236" y="2107"/>
                  </a:lnTo>
                  <a:cubicBezTo>
                    <a:pt x="1256" y="2104"/>
                    <a:pt x="1277" y="2090"/>
                    <a:pt x="1287" y="2073"/>
                  </a:cubicBezTo>
                  <a:cubicBezTo>
                    <a:pt x="1301" y="2053"/>
                    <a:pt x="1305" y="2029"/>
                    <a:pt x="1297" y="2008"/>
                  </a:cubicBezTo>
                  <a:cubicBezTo>
                    <a:pt x="1294" y="1998"/>
                    <a:pt x="1038" y="984"/>
                    <a:pt x="1434" y="111"/>
                  </a:cubicBezTo>
                  <a:cubicBezTo>
                    <a:pt x="1445" y="86"/>
                    <a:pt x="1441" y="56"/>
                    <a:pt x="1424" y="32"/>
                  </a:cubicBezTo>
                  <a:cubicBezTo>
                    <a:pt x="1409" y="11"/>
                    <a:pt x="1386" y="0"/>
                    <a:pt x="1360" y="0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1"/>
            <p:cNvSpPr/>
            <p:nvPr/>
          </p:nvSpPr>
          <p:spPr>
            <a:xfrm flipH="1">
              <a:off x="7010205" y="3297535"/>
              <a:ext cx="218768" cy="218768"/>
            </a:xfrm>
            <a:custGeom>
              <a:avLst/>
              <a:gdLst/>
              <a:ahLst/>
              <a:cxnLst/>
              <a:rect l="l" t="t" r="r" b="b"/>
              <a:pathLst>
                <a:path w="3835" h="3835" extrusionOk="0">
                  <a:moveTo>
                    <a:pt x="3043" y="1"/>
                  </a:moveTo>
                  <a:cubicBezTo>
                    <a:pt x="3035" y="1"/>
                    <a:pt x="3027" y="2"/>
                    <a:pt x="3019" y="5"/>
                  </a:cubicBezTo>
                  <a:cubicBezTo>
                    <a:pt x="2978" y="15"/>
                    <a:pt x="2950" y="60"/>
                    <a:pt x="2964" y="104"/>
                  </a:cubicBezTo>
                  <a:cubicBezTo>
                    <a:pt x="2994" y="203"/>
                    <a:pt x="3637" y="2595"/>
                    <a:pt x="66" y="3681"/>
                  </a:cubicBezTo>
                  <a:cubicBezTo>
                    <a:pt x="25" y="3695"/>
                    <a:pt x="1" y="3739"/>
                    <a:pt x="15" y="3780"/>
                  </a:cubicBezTo>
                  <a:cubicBezTo>
                    <a:pt x="25" y="3814"/>
                    <a:pt x="56" y="3835"/>
                    <a:pt x="90" y="3835"/>
                  </a:cubicBezTo>
                  <a:cubicBezTo>
                    <a:pt x="97" y="3835"/>
                    <a:pt x="103" y="3835"/>
                    <a:pt x="114" y="3832"/>
                  </a:cubicBezTo>
                  <a:cubicBezTo>
                    <a:pt x="3834" y="2702"/>
                    <a:pt x="3125" y="83"/>
                    <a:pt x="3117" y="60"/>
                  </a:cubicBezTo>
                  <a:cubicBezTo>
                    <a:pt x="3107" y="23"/>
                    <a:pt x="3076" y="1"/>
                    <a:pt x="3043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1"/>
            <p:cNvSpPr/>
            <p:nvPr/>
          </p:nvSpPr>
          <p:spPr>
            <a:xfrm flipH="1">
              <a:off x="7128630" y="3256120"/>
              <a:ext cx="37593" cy="39418"/>
            </a:xfrm>
            <a:custGeom>
              <a:avLst/>
              <a:gdLst/>
              <a:ahLst/>
              <a:cxnLst/>
              <a:rect l="l" t="t" r="r" b="b"/>
              <a:pathLst>
                <a:path w="659" h="691" extrusionOk="0">
                  <a:moveTo>
                    <a:pt x="123" y="0"/>
                  </a:moveTo>
                  <a:lnTo>
                    <a:pt x="79" y="85"/>
                  </a:lnTo>
                  <a:cubicBezTo>
                    <a:pt x="0" y="233"/>
                    <a:pt x="62" y="564"/>
                    <a:pt x="72" y="628"/>
                  </a:cubicBezTo>
                  <a:cubicBezTo>
                    <a:pt x="79" y="666"/>
                    <a:pt x="113" y="690"/>
                    <a:pt x="150" y="690"/>
                  </a:cubicBezTo>
                  <a:lnTo>
                    <a:pt x="164" y="690"/>
                  </a:lnTo>
                  <a:cubicBezTo>
                    <a:pt x="208" y="683"/>
                    <a:pt x="235" y="638"/>
                    <a:pt x="229" y="597"/>
                  </a:cubicBezTo>
                  <a:cubicBezTo>
                    <a:pt x="208" y="502"/>
                    <a:pt x="194" y="365"/>
                    <a:pt x="199" y="266"/>
                  </a:cubicBezTo>
                  <a:lnTo>
                    <a:pt x="199" y="266"/>
                  </a:lnTo>
                  <a:cubicBezTo>
                    <a:pt x="335" y="386"/>
                    <a:pt x="481" y="543"/>
                    <a:pt x="495" y="625"/>
                  </a:cubicBezTo>
                  <a:cubicBezTo>
                    <a:pt x="501" y="665"/>
                    <a:pt x="535" y="691"/>
                    <a:pt x="574" y="691"/>
                  </a:cubicBezTo>
                  <a:cubicBezTo>
                    <a:pt x="579" y="691"/>
                    <a:pt x="583" y="691"/>
                    <a:pt x="588" y="690"/>
                  </a:cubicBezTo>
                  <a:cubicBezTo>
                    <a:pt x="629" y="683"/>
                    <a:pt x="659" y="642"/>
                    <a:pt x="652" y="597"/>
                  </a:cubicBezTo>
                  <a:cubicBezTo>
                    <a:pt x="618" y="400"/>
                    <a:pt x="270" y="113"/>
                    <a:pt x="199" y="58"/>
                  </a:cubicBezTo>
                  <a:lnTo>
                    <a:pt x="123" y="0"/>
                  </a:ln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1"/>
            <p:cNvSpPr/>
            <p:nvPr/>
          </p:nvSpPr>
          <p:spPr>
            <a:xfrm flipH="1">
              <a:off x="6847222" y="3191429"/>
              <a:ext cx="21278" cy="32630"/>
            </a:xfrm>
            <a:custGeom>
              <a:avLst/>
              <a:gdLst/>
              <a:ahLst/>
              <a:cxnLst/>
              <a:rect l="l" t="t" r="r" b="b"/>
              <a:pathLst>
                <a:path w="373" h="572" extrusionOk="0">
                  <a:moveTo>
                    <a:pt x="282" y="1"/>
                  </a:moveTo>
                  <a:cubicBezTo>
                    <a:pt x="267" y="1"/>
                    <a:pt x="251" y="5"/>
                    <a:pt x="236" y="15"/>
                  </a:cubicBezTo>
                  <a:cubicBezTo>
                    <a:pt x="223" y="25"/>
                    <a:pt x="93" y="121"/>
                    <a:pt x="11" y="472"/>
                  </a:cubicBezTo>
                  <a:cubicBezTo>
                    <a:pt x="1" y="516"/>
                    <a:pt x="28" y="557"/>
                    <a:pt x="69" y="568"/>
                  </a:cubicBezTo>
                  <a:cubicBezTo>
                    <a:pt x="75" y="568"/>
                    <a:pt x="83" y="571"/>
                    <a:pt x="86" y="571"/>
                  </a:cubicBezTo>
                  <a:cubicBezTo>
                    <a:pt x="124" y="571"/>
                    <a:pt x="157" y="543"/>
                    <a:pt x="165" y="510"/>
                  </a:cubicBezTo>
                  <a:cubicBezTo>
                    <a:pt x="233" y="223"/>
                    <a:pt x="329" y="144"/>
                    <a:pt x="325" y="144"/>
                  </a:cubicBezTo>
                  <a:cubicBezTo>
                    <a:pt x="362" y="121"/>
                    <a:pt x="373" y="69"/>
                    <a:pt x="346" y="35"/>
                  </a:cubicBezTo>
                  <a:cubicBezTo>
                    <a:pt x="331" y="12"/>
                    <a:pt x="307" y="1"/>
                    <a:pt x="282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1"/>
            <p:cNvSpPr/>
            <p:nvPr/>
          </p:nvSpPr>
          <p:spPr>
            <a:xfrm flipH="1">
              <a:off x="6792690" y="3402385"/>
              <a:ext cx="237022" cy="1055846"/>
            </a:xfrm>
            <a:custGeom>
              <a:avLst/>
              <a:gdLst/>
              <a:ahLst/>
              <a:cxnLst/>
              <a:rect l="l" t="t" r="r" b="b"/>
              <a:pathLst>
                <a:path w="4155" h="18509" extrusionOk="0">
                  <a:moveTo>
                    <a:pt x="4068" y="1"/>
                  </a:moveTo>
                  <a:cubicBezTo>
                    <a:pt x="4059" y="1"/>
                    <a:pt x="4048" y="3"/>
                    <a:pt x="4039" y="7"/>
                  </a:cubicBezTo>
                  <a:cubicBezTo>
                    <a:pt x="3489" y="222"/>
                    <a:pt x="3349" y="713"/>
                    <a:pt x="3196" y="1437"/>
                  </a:cubicBezTo>
                  <a:cubicBezTo>
                    <a:pt x="3045" y="2154"/>
                    <a:pt x="273" y="15979"/>
                    <a:pt x="7" y="18420"/>
                  </a:cubicBezTo>
                  <a:cubicBezTo>
                    <a:pt x="0" y="18464"/>
                    <a:pt x="31" y="18505"/>
                    <a:pt x="75" y="18508"/>
                  </a:cubicBezTo>
                  <a:lnTo>
                    <a:pt x="86" y="18508"/>
                  </a:lnTo>
                  <a:cubicBezTo>
                    <a:pt x="123" y="18508"/>
                    <a:pt x="157" y="18478"/>
                    <a:pt x="164" y="18440"/>
                  </a:cubicBezTo>
                  <a:cubicBezTo>
                    <a:pt x="423" y="16057"/>
                    <a:pt x="3205" y="2157"/>
                    <a:pt x="3352" y="1471"/>
                  </a:cubicBezTo>
                  <a:cubicBezTo>
                    <a:pt x="3495" y="775"/>
                    <a:pt x="3618" y="341"/>
                    <a:pt x="4097" y="154"/>
                  </a:cubicBezTo>
                  <a:cubicBezTo>
                    <a:pt x="4138" y="140"/>
                    <a:pt x="4155" y="92"/>
                    <a:pt x="4141" y="51"/>
                  </a:cubicBezTo>
                  <a:cubicBezTo>
                    <a:pt x="4128" y="20"/>
                    <a:pt x="4099" y="1"/>
                    <a:pt x="4068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1"/>
            <p:cNvSpPr/>
            <p:nvPr/>
          </p:nvSpPr>
          <p:spPr>
            <a:xfrm flipH="1">
              <a:off x="6909749" y="4378728"/>
              <a:ext cx="331888" cy="216486"/>
            </a:xfrm>
            <a:custGeom>
              <a:avLst/>
              <a:gdLst/>
              <a:ahLst/>
              <a:cxnLst/>
              <a:rect l="l" t="t" r="r" b="b"/>
              <a:pathLst>
                <a:path w="5818" h="3795" extrusionOk="0">
                  <a:moveTo>
                    <a:pt x="5576" y="1"/>
                  </a:moveTo>
                  <a:lnTo>
                    <a:pt x="5463" y="311"/>
                  </a:lnTo>
                  <a:cubicBezTo>
                    <a:pt x="5463" y="311"/>
                    <a:pt x="5149" y="772"/>
                    <a:pt x="4634" y="858"/>
                  </a:cubicBezTo>
                  <a:cubicBezTo>
                    <a:pt x="4566" y="869"/>
                    <a:pt x="4504" y="874"/>
                    <a:pt x="4446" y="874"/>
                  </a:cubicBezTo>
                  <a:cubicBezTo>
                    <a:pt x="4062" y="874"/>
                    <a:pt x="3889" y="659"/>
                    <a:pt x="3889" y="659"/>
                  </a:cubicBezTo>
                  <a:lnTo>
                    <a:pt x="3848" y="933"/>
                  </a:lnTo>
                  <a:cubicBezTo>
                    <a:pt x="3368" y="1402"/>
                    <a:pt x="2627" y="1597"/>
                    <a:pt x="1953" y="1597"/>
                  </a:cubicBezTo>
                  <a:cubicBezTo>
                    <a:pt x="1587" y="1597"/>
                    <a:pt x="1241" y="1540"/>
                    <a:pt x="968" y="1438"/>
                  </a:cubicBezTo>
                  <a:cubicBezTo>
                    <a:pt x="377" y="1216"/>
                    <a:pt x="431" y="913"/>
                    <a:pt x="431" y="913"/>
                  </a:cubicBezTo>
                  <a:cubicBezTo>
                    <a:pt x="431" y="913"/>
                    <a:pt x="429" y="912"/>
                    <a:pt x="425" y="912"/>
                  </a:cubicBezTo>
                  <a:cubicBezTo>
                    <a:pt x="393" y="912"/>
                    <a:pt x="243" y="921"/>
                    <a:pt x="131" y="1072"/>
                  </a:cubicBezTo>
                  <a:cubicBezTo>
                    <a:pt x="1" y="1247"/>
                    <a:pt x="288" y="2807"/>
                    <a:pt x="346" y="3281"/>
                  </a:cubicBezTo>
                  <a:cubicBezTo>
                    <a:pt x="386" y="3627"/>
                    <a:pt x="974" y="3795"/>
                    <a:pt x="1641" y="3795"/>
                  </a:cubicBezTo>
                  <a:cubicBezTo>
                    <a:pt x="1889" y="3795"/>
                    <a:pt x="2148" y="3771"/>
                    <a:pt x="2394" y="3725"/>
                  </a:cubicBezTo>
                  <a:cubicBezTo>
                    <a:pt x="3298" y="3555"/>
                    <a:pt x="3569" y="2752"/>
                    <a:pt x="3569" y="2752"/>
                  </a:cubicBezTo>
                  <a:cubicBezTo>
                    <a:pt x="3684" y="2880"/>
                    <a:pt x="4000" y="2943"/>
                    <a:pt x="4342" y="2943"/>
                  </a:cubicBezTo>
                  <a:cubicBezTo>
                    <a:pt x="4768" y="2943"/>
                    <a:pt x="5234" y="2845"/>
                    <a:pt x="5405" y="2649"/>
                  </a:cubicBezTo>
                  <a:cubicBezTo>
                    <a:pt x="5682" y="2336"/>
                    <a:pt x="5764" y="786"/>
                    <a:pt x="5791" y="445"/>
                  </a:cubicBezTo>
                  <a:cubicBezTo>
                    <a:pt x="5818" y="100"/>
                    <a:pt x="5576" y="1"/>
                    <a:pt x="5576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1"/>
            <p:cNvSpPr/>
            <p:nvPr/>
          </p:nvSpPr>
          <p:spPr>
            <a:xfrm flipH="1">
              <a:off x="7013511" y="4402230"/>
              <a:ext cx="28865" cy="135482"/>
            </a:xfrm>
            <a:custGeom>
              <a:avLst/>
              <a:gdLst/>
              <a:ahLst/>
              <a:cxnLst/>
              <a:rect l="l" t="t" r="r" b="b"/>
              <a:pathLst>
                <a:path w="506" h="2375" extrusionOk="0">
                  <a:moveTo>
                    <a:pt x="422" y="1"/>
                  </a:moveTo>
                  <a:cubicBezTo>
                    <a:pt x="382" y="1"/>
                    <a:pt x="348" y="29"/>
                    <a:pt x="342" y="70"/>
                  </a:cubicBezTo>
                  <a:lnTo>
                    <a:pt x="7" y="2282"/>
                  </a:lnTo>
                  <a:cubicBezTo>
                    <a:pt x="0" y="2327"/>
                    <a:pt x="27" y="2368"/>
                    <a:pt x="72" y="2374"/>
                  </a:cubicBezTo>
                  <a:lnTo>
                    <a:pt x="82" y="2374"/>
                  </a:lnTo>
                  <a:cubicBezTo>
                    <a:pt x="123" y="2374"/>
                    <a:pt x="158" y="2347"/>
                    <a:pt x="161" y="2306"/>
                  </a:cubicBezTo>
                  <a:lnTo>
                    <a:pt x="498" y="94"/>
                  </a:lnTo>
                  <a:cubicBezTo>
                    <a:pt x="506" y="50"/>
                    <a:pt x="475" y="9"/>
                    <a:pt x="434" y="2"/>
                  </a:cubicBezTo>
                  <a:cubicBezTo>
                    <a:pt x="430" y="1"/>
                    <a:pt x="426" y="1"/>
                    <a:pt x="42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1"/>
            <p:cNvSpPr/>
            <p:nvPr/>
          </p:nvSpPr>
          <p:spPr>
            <a:xfrm flipH="1">
              <a:off x="7234850" y="3369356"/>
              <a:ext cx="64803" cy="52196"/>
            </a:xfrm>
            <a:custGeom>
              <a:avLst/>
              <a:gdLst/>
              <a:ahLst/>
              <a:cxnLst/>
              <a:rect l="l" t="t" r="r" b="b"/>
              <a:pathLst>
                <a:path w="1136" h="915" extrusionOk="0">
                  <a:moveTo>
                    <a:pt x="403" y="1"/>
                  </a:moveTo>
                  <a:cubicBezTo>
                    <a:pt x="375" y="1"/>
                    <a:pt x="348" y="6"/>
                    <a:pt x="321" y="19"/>
                  </a:cubicBezTo>
                  <a:cubicBezTo>
                    <a:pt x="0" y="173"/>
                    <a:pt x="344" y="914"/>
                    <a:pt x="635" y="914"/>
                  </a:cubicBezTo>
                  <a:cubicBezTo>
                    <a:pt x="646" y="914"/>
                    <a:pt x="658" y="913"/>
                    <a:pt x="670" y="910"/>
                  </a:cubicBezTo>
                  <a:cubicBezTo>
                    <a:pt x="1136" y="809"/>
                    <a:pt x="734" y="1"/>
                    <a:pt x="403" y="1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 flipH="1">
              <a:off x="7215911" y="3350531"/>
              <a:ext cx="65031" cy="52082"/>
            </a:xfrm>
            <a:custGeom>
              <a:avLst/>
              <a:gdLst/>
              <a:ahLst/>
              <a:cxnLst/>
              <a:rect l="l" t="t" r="r" b="b"/>
              <a:pathLst>
                <a:path w="1140" h="913" extrusionOk="0">
                  <a:moveTo>
                    <a:pt x="406" y="0"/>
                  </a:moveTo>
                  <a:cubicBezTo>
                    <a:pt x="378" y="0"/>
                    <a:pt x="351" y="6"/>
                    <a:pt x="325" y="18"/>
                  </a:cubicBezTo>
                  <a:cubicBezTo>
                    <a:pt x="0" y="172"/>
                    <a:pt x="343" y="912"/>
                    <a:pt x="638" y="912"/>
                  </a:cubicBezTo>
                  <a:cubicBezTo>
                    <a:pt x="650" y="912"/>
                    <a:pt x="662" y="911"/>
                    <a:pt x="673" y="909"/>
                  </a:cubicBezTo>
                  <a:cubicBezTo>
                    <a:pt x="1139" y="808"/>
                    <a:pt x="736" y="0"/>
                    <a:pt x="406" y="0"/>
                  </a:cubicBezTo>
                  <a:close/>
                </a:path>
              </a:pathLst>
            </a:custGeom>
            <a:solidFill>
              <a:srgbClr val="FFA4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1"/>
            <p:cNvSpPr/>
            <p:nvPr/>
          </p:nvSpPr>
          <p:spPr>
            <a:xfrm flipH="1">
              <a:off x="7140497" y="3275972"/>
              <a:ext cx="148203" cy="145864"/>
            </a:xfrm>
            <a:custGeom>
              <a:avLst/>
              <a:gdLst/>
              <a:ahLst/>
              <a:cxnLst/>
              <a:rect l="l" t="t" r="r" b="b"/>
              <a:pathLst>
                <a:path w="2598" h="2557" extrusionOk="0">
                  <a:moveTo>
                    <a:pt x="1372" y="0"/>
                  </a:moveTo>
                  <a:cubicBezTo>
                    <a:pt x="1226" y="372"/>
                    <a:pt x="768" y="741"/>
                    <a:pt x="406" y="929"/>
                  </a:cubicBezTo>
                  <a:cubicBezTo>
                    <a:pt x="605" y="1735"/>
                    <a:pt x="0" y="2297"/>
                    <a:pt x="293" y="2499"/>
                  </a:cubicBezTo>
                  <a:cubicBezTo>
                    <a:pt x="354" y="2541"/>
                    <a:pt x="416" y="2557"/>
                    <a:pt x="476" y="2557"/>
                  </a:cubicBezTo>
                  <a:cubicBezTo>
                    <a:pt x="642" y="2557"/>
                    <a:pt x="785" y="2434"/>
                    <a:pt x="785" y="2434"/>
                  </a:cubicBezTo>
                  <a:cubicBezTo>
                    <a:pt x="785" y="2434"/>
                    <a:pt x="874" y="2542"/>
                    <a:pt x="1090" y="2542"/>
                  </a:cubicBezTo>
                  <a:cubicBezTo>
                    <a:pt x="1105" y="2542"/>
                    <a:pt x="1121" y="2541"/>
                    <a:pt x="1137" y="2540"/>
                  </a:cubicBezTo>
                  <a:cubicBezTo>
                    <a:pt x="1386" y="2523"/>
                    <a:pt x="1533" y="2223"/>
                    <a:pt x="1533" y="2223"/>
                  </a:cubicBezTo>
                  <a:cubicBezTo>
                    <a:pt x="1533" y="2223"/>
                    <a:pt x="1582" y="2238"/>
                    <a:pt x="1661" y="2238"/>
                  </a:cubicBezTo>
                  <a:cubicBezTo>
                    <a:pt x="1739" y="2238"/>
                    <a:pt x="1845" y="2223"/>
                    <a:pt x="1960" y="2161"/>
                  </a:cubicBezTo>
                  <a:cubicBezTo>
                    <a:pt x="2141" y="2066"/>
                    <a:pt x="2215" y="1656"/>
                    <a:pt x="2215" y="1656"/>
                  </a:cubicBezTo>
                  <a:cubicBezTo>
                    <a:pt x="2215" y="1656"/>
                    <a:pt x="2598" y="1448"/>
                    <a:pt x="2437" y="1147"/>
                  </a:cubicBezTo>
                  <a:cubicBezTo>
                    <a:pt x="2301" y="895"/>
                    <a:pt x="1639" y="287"/>
                    <a:pt x="1372" y="0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1"/>
            <p:cNvSpPr/>
            <p:nvPr/>
          </p:nvSpPr>
          <p:spPr>
            <a:xfrm flipH="1">
              <a:off x="6839639" y="2617946"/>
              <a:ext cx="276155" cy="104678"/>
            </a:xfrm>
            <a:custGeom>
              <a:avLst/>
              <a:gdLst/>
              <a:ahLst/>
              <a:cxnLst/>
              <a:rect l="l" t="t" r="r" b="b"/>
              <a:pathLst>
                <a:path w="4841" h="1835" extrusionOk="0">
                  <a:moveTo>
                    <a:pt x="3269" y="1"/>
                  </a:moveTo>
                  <a:cubicBezTo>
                    <a:pt x="2709" y="1"/>
                    <a:pt x="1908" y="23"/>
                    <a:pt x="1056" y="134"/>
                  </a:cubicBezTo>
                  <a:cubicBezTo>
                    <a:pt x="0" y="274"/>
                    <a:pt x="462" y="1834"/>
                    <a:pt x="462" y="1834"/>
                  </a:cubicBezTo>
                  <a:cubicBezTo>
                    <a:pt x="462" y="1834"/>
                    <a:pt x="4640" y="1776"/>
                    <a:pt x="4742" y="1584"/>
                  </a:cubicBezTo>
                  <a:cubicBezTo>
                    <a:pt x="4841" y="1394"/>
                    <a:pt x="4786" y="765"/>
                    <a:pt x="4615" y="414"/>
                  </a:cubicBezTo>
                  <a:cubicBezTo>
                    <a:pt x="4492" y="158"/>
                    <a:pt x="4295" y="18"/>
                    <a:pt x="3827" y="7"/>
                  </a:cubicBezTo>
                  <a:cubicBezTo>
                    <a:pt x="3691" y="4"/>
                    <a:pt x="3500" y="1"/>
                    <a:pt x="326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1"/>
            <p:cNvSpPr/>
            <p:nvPr/>
          </p:nvSpPr>
          <p:spPr>
            <a:xfrm flipH="1">
              <a:off x="6531532" y="2204306"/>
              <a:ext cx="127610" cy="109755"/>
            </a:xfrm>
            <a:custGeom>
              <a:avLst/>
              <a:gdLst/>
              <a:ahLst/>
              <a:cxnLst/>
              <a:rect l="l" t="t" r="r" b="b"/>
              <a:pathLst>
                <a:path w="2237" h="1924" extrusionOk="0">
                  <a:moveTo>
                    <a:pt x="2148" y="1"/>
                  </a:moveTo>
                  <a:cubicBezTo>
                    <a:pt x="2129" y="1"/>
                    <a:pt x="2110" y="8"/>
                    <a:pt x="2096" y="22"/>
                  </a:cubicBezTo>
                  <a:lnTo>
                    <a:pt x="38" y="1783"/>
                  </a:lnTo>
                  <a:cubicBezTo>
                    <a:pt x="4" y="1810"/>
                    <a:pt x="0" y="1862"/>
                    <a:pt x="27" y="1892"/>
                  </a:cubicBezTo>
                  <a:cubicBezTo>
                    <a:pt x="45" y="1913"/>
                    <a:pt x="65" y="1923"/>
                    <a:pt x="89" y="1923"/>
                  </a:cubicBezTo>
                  <a:cubicBezTo>
                    <a:pt x="106" y="1923"/>
                    <a:pt x="123" y="1917"/>
                    <a:pt x="140" y="1903"/>
                  </a:cubicBezTo>
                  <a:lnTo>
                    <a:pt x="2198" y="141"/>
                  </a:lnTo>
                  <a:cubicBezTo>
                    <a:pt x="2230" y="114"/>
                    <a:pt x="2236" y="63"/>
                    <a:pt x="2206" y="28"/>
                  </a:cubicBezTo>
                  <a:cubicBezTo>
                    <a:pt x="2191" y="10"/>
                    <a:pt x="2169" y="1"/>
                    <a:pt x="21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1"/>
            <p:cNvSpPr/>
            <p:nvPr/>
          </p:nvSpPr>
          <p:spPr>
            <a:xfrm flipH="1">
              <a:off x="6586081" y="1938129"/>
              <a:ext cx="960067" cy="990701"/>
            </a:xfrm>
            <a:custGeom>
              <a:avLst/>
              <a:gdLst/>
              <a:ahLst/>
              <a:cxnLst/>
              <a:rect l="l" t="t" r="r" b="b"/>
              <a:pathLst>
                <a:path w="16830" h="17367" extrusionOk="0">
                  <a:moveTo>
                    <a:pt x="10300" y="64"/>
                  </a:moveTo>
                  <a:cubicBezTo>
                    <a:pt x="10239" y="64"/>
                    <a:pt x="10178" y="64"/>
                    <a:pt x="10118" y="65"/>
                  </a:cubicBezTo>
                  <a:cubicBezTo>
                    <a:pt x="9135" y="83"/>
                    <a:pt x="1376" y="1"/>
                    <a:pt x="1083" y="4974"/>
                  </a:cubicBezTo>
                  <a:cubicBezTo>
                    <a:pt x="792" y="9945"/>
                    <a:pt x="1792" y="10405"/>
                    <a:pt x="894" y="13010"/>
                  </a:cubicBezTo>
                  <a:cubicBezTo>
                    <a:pt x="0" y="15615"/>
                    <a:pt x="1066" y="17096"/>
                    <a:pt x="1066" y="17096"/>
                  </a:cubicBezTo>
                  <a:lnTo>
                    <a:pt x="3065" y="17199"/>
                  </a:lnTo>
                  <a:lnTo>
                    <a:pt x="3380" y="16492"/>
                  </a:lnTo>
                  <a:lnTo>
                    <a:pt x="3380" y="17345"/>
                  </a:lnTo>
                  <a:lnTo>
                    <a:pt x="6534" y="17345"/>
                  </a:lnTo>
                  <a:lnTo>
                    <a:pt x="6886" y="16035"/>
                  </a:lnTo>
                  <a:cubicBezTo>
                    <a:pt x="6886" y="16035"/>
                    <a:pt x="7223" y="16994"/>
                    <a:pt x="7213" y="17219"/>
                  </a:cubicBezTo>
                  <a:cubicBezTo>
                    <a:pt x="7213" y="17219"/>
                    <a:pt x="7482" y="17366"/>
                    <a:pt x="7835" y="17366"/>
                  </a:cubicBezTo>
                  <a:cubicBezTo>
                    <a:pt x="8095" y="17366"/>
                    <a:pt x="8401" y="17286"/>
                    <a:pt x="8677" y="17008"/>
                  </a:cubicBezTo>
                  <a:cubicBezTo>
                    <a:pt x="9333" y="16356"/>
                    <a:pt x="9654" y="13478"/>
                    <a:pt x="8664" y="12044"/>
                  </a:cubicBezTo>
                  <a:lnTo>
                    <a:pt x="11371" y="11924"/>
                  </a:lnTo>
                  <a:cubicBezTo>
                    <a:pt x="11815" y="11955"/>
                    <a:pt x="12040" y="12020"/>
                    <a:pt x="12225" y="12570"/>
                  </a:cubicBezTo>
                  <a:cubicBezTo>
                    <a:pt x="12402" y="13092"/>
                    <a:pt x="12286" y="13501"/>
                    <a:pt x="12286" y="13501"/>
                  </a:cubicBezTo>
                  <a:cubicBezTo>
                    <a:pt x="13996" y="14249"/>
                    <a:pt x="14160" y="16871"/>
                    <a:pt x="14160" y="16871"/>
                  </a:cubicBezTo>
                  <a:cubicBezTo>
                    <a:pt x="14160" y="16871"/>
                    <a:pt x="14764" y="16717"/>
                    <a:pt x="15553" y="14788"/>
                  </a:cubicBezTo>
                  <a:cubicBezTo>
                    <a:pt x="16345" y="12857"/>
                    <a:pt x="15037" y="10966"/>
                    <a:pt x="15195" y="9965"/>
                  </a:cubicBezTo>
                  <a:cubicBezTo>
                    <a:pt x="15354" y="8965"/>
                    <a:pt x="16829" y="5620"/>
                    <a:pt x="16345" y="3186"/>
                  </a:cubicBezTo>
                  <a:cubicBezTo>
                    <a:pt x="15869" y="816"/>
                    <a:pt x="12578" y="64"/>
                    <a:pt x="10300" y="64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1"/>
            <p:cNvSpPr/>
            <p:nvPr/>
          </p:nvSpPr>
          <p:spPr>
            <a:xfrm flipH="1">
              <a:off x="7032397" y="2546410"/>
              <a:ext cx="281460" cy="92641"/>
            </a:xfrm>
            <a:custGeom>
              <a:avLst/>
              <a:gdLst/>
              <a:ahLst/>
              <a:cxnLst/>
              <a:rect l="l" t="t" r="r" b="b"/>
              <a:pathLst>
                <a:path w="4934" h="1624" extrusionOk="0">
                  <a:moveTo>
                    <a:pt x="643" y="1"/>
                  </a:moveTo>
                  <a:cubicBezTo>
                    <a:pt x="249" y="1"/>
                    <a:pt x="1" y="61"/>
                    <a:pt x="35" y="210"/>
                  </a:cubicBezTo>
                  <a:cubicBezTo>
                    <a:pt x="164" y="761"/>
                    <a:pt x="1628" y="1133"/>
                    <a:pt x="2801" y="1133"/>
                  </a:cubicBezTo>
                  <a:cubicBezTo>
                    <a:pt x="2842" y="1133"/>
                    <a:pt x="2882" y="1133"/>
                    <a:pt x="2923" y="1132"/>
                  </a:cubicBezTo>
                  <a:cubicBezTo>
                    <a:pt x="2958" y="1131"/>
                    <a:pt x="2993" y="1131"/>
                    <a:pt x="3028" y="1131"/>
                  </a:cubicBezTo>
                  <a:cubicBezTo>
                    <a:pt x="4152" y="1131"/>
                    <a:pt x="4704" y="1545"/>
                    <a:pt x="4704" y="1545"/>
                  </a:cubicBezTo>
                  <a:lnTo>
                    <a:pt x="4742" y="1623"/>
                  </a:lnTo>
                  <a:cubicBezTo>
                    <a:pt x="4742" y="1623"/>
                    <a:pt x="4933" y="1248"/>
                    <a:pt x="4418" y="807"/>
                  </a:cubicBezTo>
                  <a:cubicBezTo>
                    <a:pt x="4035" y="483"/>
                    <a:pt x="1756" y="1"/>
                    <a:pt x="643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1"/>
            <p:cNvSpPr/>
            <p:nvPr/>
          </p:nvSpPr>
          <p:spPr>
            <a:xfrm flipH="1">
              <a:off x="6600446" y="2014228"/>
              <a:ext cx="287336" cy="348032"/>
            </a:xfrm>
            <a:custGeom>
              <a:avLst/>
              <a:gdLst/>
              <a:ahLst/>
              <a:cxnLst/>
              <a:rect l="l" t="t" r="r" b="b"/>
              <a:pathLst>
                <a:path w="5037" h="6101" extrusionOk="0">
                  <a:moveTo>
                    <a:pt x="891" y="0"/>
                  </a:moveTo>
                  <a:cubicBezTo>
                    <a:pt x="415" y="0"/>
                    <a:pt x="68" y="50"/>
                    <a:pt x="0" y="59"/>
                  </a:cubicBezTo>
                  <a:lnTo>
                    <a:pt x="4497" y="4071"/>
                  </a:lnTo>
                  <a:cubicBezTo>
                    <a:pt x="4497" y="4071"/>
                    <a:pt x="4259" y="6100"/>
                    <a:pt x="4279" y="6100"/>
                  </a:cubicBezTo>
                  <a:cubicBezTo>
                    <a:pt x="4290" y="6100"/>
                    <a:pt x="4365" y="5587"/>
                    <a:pt x="4568" y="4044"/>
                  </a:cubicBezTo>
                  <a:cubicBezTo>
                    <a:pt x="5037" y="472"/>
                    <a:pt x="2355" y="0"/>
                    <a:pt x="891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7146143" y="2368883"/>
              <a:ext cx="33714" cy="164233"/>
            </a:xfrm>
            <a:custGeom>
              <a:avLst/>
              <a:gdLst/>
              <a:ahLst/>
              <a:cxnLst/>
              <a:rect l="l" t="t" r="r" b="b"/>
              <a:pathLst>
                <a:path w="591" h="2879" extrusionOk="0">
                  <a:moveTo>
                    <a:pt x="60" y="1"/>
                  </a:moveTo>
                  <a:cubicBezTo>
                    <a:pt x="59" y="1"/>
                    <a:pt x="59" y="1"/>
                    <a:pt x="58" y="1"/>
                  </a:cubicBezTo>
                  <a:cubicBezTo>
                    <a:pt x="0" y="547"/>
                    <a:pt x="123" y="1854"/>
                    <a:pt x="420" y="2878"/>
                  </a:cubicBezTo>
                  <a:cubicBezTo>
                    <a:pt x="590" y="2854"/>
                    <a:pt x="231" y="1"/>
                    <a:pt x="60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603990" y="2017594"/>
              <a:ext cx="760638" cy="616942"/>
            </a:xfrm>
            <a:custGeom>
              <a:avLst/>
              <a:gdLst/>
              <a:ahLst/>
              <a:cxnLst/>
              <a:rect l="l" t="t" r="r" b="b"/>
              <a:pathLst>
                <a:path w="13334" h="10815" extrusionOk="0">
                  <a:moveTo>
                    <a:pt x="8359" y="0"/>
                  </a:moveTo>
                  <a:cubicBezTo>
                    <a:pt x="8359" y="0"/>
                    <a:pt x="6373" y="5141"/>
                    <a:pt x="3441" y="7398"/>
                  </a:cubicBezTo>
                  <a:cubicBezTo>
                    <a:pt x="3441" y="7398"/>
                    <a:pt x="2802" y="6968"/>
                    <a:pt x="2083" y="6968"/>
                  </a:cubicBezTo>
                  <a:cubicBezTo>
                    <a:pt x="1694" y="6968"/>
                    <a:pt x="1282" y="7093"/>
                    <a:pt x="935" y="7480"/>
                  </a:cubicBezTo>
                  <a:cubicBezTo>
                    <a:pt x="0" y="8525"/>
                    <a:pt x="764" y="10178"/>
                    <a:pt x="2687" y="10178"/>
                  </a:cubicBezTo>
                  <a:cubicBezTo>
                    <a:pt x="2793" y="10178"/>
                    <a:pt x="2902" y="10173"/>
                    <a:pt x="3014" y="10163"/>
                  </a:cubicBezTo>
                  <a:cubicBezTo>
                    <a:pt x="3391" y="10129"/>
                    <a:pt x="3708" y="10113"/>
                    <a:pt x="3977" y="10113"/>
                  </a:cubicBezTo>
                  <a:cubicBezTo>
                    <a:pt x="5246" y="10113"/>
                    <a:pt x="5420" y="10457"/>
                    <a:pt x="5594" y="10815"/>
                  </a:cubicBezTo>
                  <a:cubicBezTo>
                    <a:pt x="5594" y="10815"/>
                    <a:pt x="6711" y="10630"/>
                    <a:pt x="8169" y="10630"/>
                  </a:cubicBezTo>
                  <a:cubicBezTo>
                    <a:pt x="8169" y="10630"/>
                    <a:pt x="8032" y="9951"/>
                    <a:pt x="8940" y="9778"/>
                  </a:cubicBezTo>
                  <a:cubicBezTo>
                    <a:pt x="9848" y="9603"/>
                    <a:pt x="13313" y="8627"/>
                    <a:pt x="13327" y="6647"/>
                  </a:cubicBezTo>
                  <a:cubicBezTo>
                    <a:pt x="13333" y="5585"/>
                    <a:pt x="12862" y="4657"/>
                    <a:pt x="12927" y="3985"/>
                  </a:cubicBezTo>
                  <a:cubicBezTo>
                    <a:pt x="13043" y="2762"/>
                    <a:pt x="12418" y="254"/>
                    <a:pt x="8359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1"/>
            <p:cNvSpPr/>
            <p:nvPr/>
          </p:nvSpPr>
          <p:spPr>
            <a:xfrm flipH="1">
              <a:off x="6913967" y="2228607"/>
              <a:ext cx="87963" cy="52767"/>
            </a:xfrm>
            <a:custGeom>
              <a:avLst/>
              <a:gdLst/>
              <a:ahLst/>
              <a:cxnLst/>
              <a:rect l="l" t="t" r="r" b="b"/>
              <a:pathLst>
                <a:path w="1542" h="925" extrusionOk="0">
                  <a:moveTo>
                    <a:pt x="1327" y="1"/>
                  </a:moveTo>
                  <a:cubicBezTo>
                    <a:pt x="996" y="1"/>
                    <a:pt x="0" y="708"/>
                    <a:pt x="145" y="866"/>
                  </a:cubicBezTo>
                  <a:cubicBezTo>
                    <a:pt x="182" y="907"/>
                    <a:pt x="236" y="925"/>
                    <a:pt x="301" y="925"/>
                  </a:cubicBezTo>
                  <a:cubicBezTo>
                    <a:pt x="704" y="925"/>
                    <a:pt x="1542" y="242"/>
                    <a:pt x="1418" y="40"/>
                  </a:cubicBezTo>
                  <a:cubicBezTo>
                    <a:pt x="1402" y="13"/>
                    <a:pt x="1370" y="1"/>
                    <a:pt x="1327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1"/>
            <p:cNvSpPr/>
            <p:nvPr/>
          </p:nvSpPr>
          <p:spPr>
            <a:xfrm flipH="1">
              <a:off x="6625485" y="2209953"/>
              <a:ext cx="46435" cy="23788"/>
            </a:xfrm>
            <a:custGeom>
              <a:avLst/>
              <a:gdLst/>
              <a:ahLst/>
              <a:cxnLst/>
              <a:rect l="l" t="t" r="r" b="b"/>
              <a:pathLst>
                <a:path w="814" h="417" extrusionOk="0">
                  <a:moveTo>
                    <a:pt x="211" y="1"/>
                  </a:moveTo>
                  <a:cubicBezTo>
                    <a:pt x="141" y="1"/>
                    <a:pt x="87" y="23"/>
                    <a:pt x="67" y="77"/>
                  </a:cubicBezTo>
                  <a:cubicBezTo>
                    <a:pt x="0" y="257"/>
                    <a:pt x="407" y="416"/>
                    <a:pt x="599" y="416"/>
                  </a:cubicBezTo>
                  <a:cubicBezTo>
                    <a:pt x="643" y="416"/>
                    <a:pt x="675" y="408"/>
                    <a:pt x="689" y="391"/>
                  </a:cubicBezTo>
                  <a:cubicBezTo>
                    <a:pt x="814" y="229"/>
                    <a:pt x="435" y="1"/>
                    <a:pt x="211" y="1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flipH="1">
              <a:off x="6741689" y="2363350"/>
              <a:ext cx="100913" cy="45693"/>
            </a:xfrm>
            <a:custGeom>
              <a:avLst/>
              <a:gdLst/>
              <a:ahLst/>
              <a:cxnLst/>
              <a:rect l="l" t="t" r="r" b="b"/>
              <a:pathLst>
                <a:path w="1769" h="801" extrusionOk="0">
                  <a:moveTo>
                    <a:pt x="92" y="0"/>
                  </a:moveTo>
                  <a:cubicBezTo>
                    <a:pt x="83" y="0"/>
                    <a:pt x="74" y="2"/>
                    <a:pt x="65" y="5"/>
                  </a:cubicBezTo>
                  <a:cubicBezTo>
                    <a:pt x="24" y="19"/>
                    <a:pt x="1" y="63"/>
                    <a:pt x="18" y="104"/>
                  </a:cubicBezTo>
                  <a:cubicBezTo>
                    <a:pt x="21" y="115"/>
                    <a:pt x="274" y="801"/>
                    <a:pt x="1162" y="801"/>
                  </a:cubicBezTo>
                  <a:cubicBezTo>
                    <a:pt x="1321" y="801"/>
                    <a:pt x="1499" y="777"/>
                    <a:pt x="1701" y="726"/>
                  </a:cubicBezTo>
                  <a:cubicBezTo>
                    <a:pt x="1742" y="716"/>
                    <a:pt x="1769" y="671"/>
                    <a:pt x="1756" y="630"/>
                  </a:cubicBezTo>
                  <a:cubicBezTo>
                    <a:pt x="1747" y="593"/>
                    <a:pt x="1716" y="570"/>
                    <a:pt x="1679" y="570"/>
                  </a:cubicBezTo>
                  <a:cubicBezTo>
                    <a:pt x="1673" y="570"/>
                    <a:pt x="1666" y="571"/>
                    <a:pt x="1660" y="572"/>
                  </a:cubicBezTo>
                  <a:cubicBezTo>
                    <a:pt x="1470" y="621"/>
                    <a:pt x="1302" y="642"/>
                    <a:pt x="1155" y="642"/>
                  </a:cubicBezTo>
                  <a:cubicBezTo>
                    <a:pt x="389" y="642"/>
                    <a:pt x="176" y="82"/>
                    <a:pt x="165" y="54"/>
                  </a:cubicBezTo>
                  <a:cubicBezTo>
                    <a:pt x="154" y="22"/>
                    <a:pt x="124" y="0"/>
                    <a:pt x="92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1"/>
            <p:cNvSpPr/>
            <p:nvPr/>
          </p:nvSpPr>
          <p:spPr>
            <a:xfrm flipH="1">
              <a:off x="6851675" y="2400087"/>
              <a:ext cx="212093" cy="129492"/>
            </a:xfrm>
            <a:custGeom>
              <a:avLst/>
              <a:gdLst/>
              <a:ahLst/>
              <a:cxnLst/>
              <a:rect l="l" t="t" r="r" b="b"/>
              <a:pathLst>
                <a:path w="3718" h="2270" extrusionOk="0">
                  <a:moveTo>
                    <a:pt x="273" y="0"/>
                  </a:moveTo>
                  <a:cubicBezTo>
                    <a:pt x="98" y="229"/>
                    <a:pt x="0" y="495"/>
                    <a:pt x="0" y="782"/>
                  </a:cubicBezTo>
                  <a:cubicBezTo>
                    <a:pt x="0" y="1604"/>
                    <a:pt x="833" y="2270"/>
                    <a:pt x="1857" y="2270"/>
                  </a:cubicBezTo>
                  <a:cubicBezTo>
                    <a:pt x="2884" y="2270"/>
                    <a:pt x="3717" y="1604"/>
                    <a:pt x="3717" y="782"/>
                  </a:cubicBezTo>
                  <a:cubicBezTo>
                    <a:pt x="3717" y="754"/>
                    <a:pt x="3717" y="730"/>
                    <a:pt x="3714" y="703"/>
                  </a:cubicBezTo>
                  <a:cubicBezTo>
                    <a:pt x="3325" y="938"/>
                    <a:pt x="2868" y="1075"/>
                    <a:pt x="2379" y="1075"/>
                  </a:cubicBezTo>
                  <a:cubicBezTo>
                    <a:pt x="1512" y="1075"/>
                    <a:pt x="747" y="652"/>
                    <a:pt x="273" y="0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1"/>
            <p:cNvSpPr/>
            <p:nvPr/>
          </p:nvSpPr>
          <p:spPr>
            <a:xfrm flipH="1">
              <a:off x="6604550" y="2388564"/>
              <a:ext cx="95322" cy="62578"/>
            </a:xfrm>
            <a:custGeom>
              <a:avLst/>
              <a:gdLst/>
              <a:ahLst/>
              <a:cxnLst/>
              <a:rect l="l" t="t" r="r" b="b"/>
              <a:pathLst>
                <a:path w="1671" h="1097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57"/>
                    <a:pt x="25" y="318"/>
                    <a:pt x="89" y="465"/>
                  </a:cubicBezTo>
                  <a:cubicBezTo>
                    <a:pt x="270" y="871"/>
                    <a:pt x="704" y="1096"/>
                    <a:pt x="1199" y="1096"/>
                  </a:cubicBezTo>
                  <a:cubicBezTo>
                    <a:pt x="1261" y="1096"/>
                    <a:pt x="1322" y="1093"/>
                    <a:pt x="1384" y="1086"/>
                  </a:cubicBezTo>
                  <a:cubicBezTo>
                    <a:pt x="1551" y="820"/>
                    <a:pt x="1656" y="526"/>
                    <a:pt x="1670" y="209"/>
                  </a:cubicBezTo>
                  <a:lnTo>
                    <a:pt x="1670" y="209"/>
                  </a:lnTo>
                  <a:cubicBezTo>
                    <a:pt x="1469" y="291"/>
                    <a:pt x="1253" y="335"/>
                    <a:pt x="1028" y="335"/>
                  </a:cubicBezTo>
                  <a:cubicBezTo>
                    <a:pt x="656" y="335"/>
                    <a:pt x="308" y="212"/>
                    <a:pt x="1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1"/>
            <p:cNvSpPr/>
            <p:nvPr/>
          </p:nvSpPr>
          <p:spPr>
            <a:xfrm flipH="1">
              <a:off x="6645451" y="2267798"/>
              <a:ext cx="26925" cy="46606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rgbClr val="3A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1"/>
            <p:cNvSpPr/>
            <p:nvPr/>
          </p:nvSpPr>
          <p:spPr>
            <a:xfrm flipH="1">
              <a:off x="6648417" y="2275556"/>
              <a:ext cx="6845" cy="11808"/>
            </a:xfrm>
            <a:custGeom>
              <a:avLst/>
              <a:gdLst/>
              <a:ahLst/>
              <a:cxnLst/>
              <a:rect l="l" t="t" r="r" b="b"/>
              <a:pathLst>
                <a:path w="120" h="207" extrusionOk="0">
                  <a:moveTo>
                    <a:pt x="51" y="1"/>
                  </a:moveTo>
                  <a:cubicBezTo>
                    <a:pt x="49" y="1"/>
                    <a:pt x="47" y="1"/>
                    <a:pt x="45" y="2"/>
                  </a:cubicBezTo>
                  <a:cubicBezTo>
                    <a:pt x="18" y="5"/>
                    <a:pt x="0" y="53"/>
                    <a:pt x="8" y="107"/>
                  </a:cubicBezTo>
                  <a:cubicBezTo>
                    <a:pt x="14" y="163"/>
                    <a:pt x="39" y="207"/>
                    <a:pt x="69" y="207"/>
                  </a:cubicBezTo>
                  <a:cubicBezTo>
                    <a:pt x="70" y="207"/>
                    <a:pt x="71" y="207"/>
                    <a:pt x="72" y="206"/>
                  </a:cubicBezTo>
                  <a:cubicBezTo>
                    <a:pt x="99" y="203"/>
                    <a:pt x="120" y="152"/>
                    <a:pt x="110" y="97"/>
                  </a:cubicBezTo>
                  <a:cubicBezTo>
                    <a:pt x="103" y="43"/>
                    <a:pt x="79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1"/>
            <p:cNvSpPr/>
            <p:nvPr/>
          </p:nvSpPr>
          <p:spPr>
            <a:xfrm flipH="1">
              <a:off x="6888695" y="2291016"/>
              <a:ext cx="39361" cy="59042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rgbClr val="3A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1"/>
            <p:cNvSpPr/>
            <p:nvPr/>
          </p:nvSpPr>
          <p:spPr>
            <a:xfrm flipH="1">
              <a:off x="6894342" y="2302653"/>
              <a:ext cx="7815" cy="13406"/>
            </a:xfrm>
            <a:custGeom>
              <a:avLst/>
              <a:gdLst/>
              <a:ahLst/>
              <a:cxnLst/>
              <a:rect l="l" t="t" r="r" b="b"/>
              <a:pathLst>
                <a:path w="137" h="235" extrusionOk="0">
                  <a:moveTo>
                    <a:pt x="58" y="1"/>
                  </a:moveTo>
                  <a:cubicBezTo>
                    <a:pt x="57" y="1"/>
                    <a:pt x="56" y="1"/>
                    <a:pt x="55" y="1"/>
                  </a:cubicBezTo>
                  <a:cubicBezTo>
                    <a:pt x="21" y="4"/>
                    <a:pt x="0" y="62"/>
                    <a:pt x="10" y="124"/>
                  </a:cubicBezTo>
                  <a:cubicBezTo>
                    <a:pt x="17" y="185"/>
                    <a:pt x="47" y="234"/>
                    <a:pt x="77" y="234"/>
                  </a:cubicBezTo>
                  <a:cubicBezTo>
                    <a:pt x="78" y="234"/>
                    <a:pt x="80" y="234"/>
                    <a:pt x="82" y="234"/>
                  </a:cubicBezTo>
                  <a:cubicBezTo>
                    <a:pt x="116" y="230"/>
                    <a:pt x="137" y="175"/>
                    <a:pt x="126" y="111"/>
                  </a:cubicBezTo>
                  <a:cubicBezTo>
                    <a:pt x="120" y="47"/>
                    <a:pt x="88" y="1"/>
                    <a:pt x="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 flipH="1">
              <a:off x="6968731" y="2186621"/>
              <a:ext cx="107701" cy="157444"/>
            </a:xfrm>
            <a:custGeom>
              <a:avLst/>
              <a:gdLst/>
              <a:ahLst/>
              <a:cxnLst/>
              <a:rect l="l" t="t" r="r" b="b"/>
              <a:pathLst>
                <a:path w="1888" h="2760" extrusionOk="0">
                  <a:moveTo>
                    <a:pt x="1888" y="1"/>
                  </a:moveTo>
                  <a:lnTo>
                    <a:pt x="1888" y="1"/>
                  </a:lnTo>
                  <a:cubicBezTo>
                    <a:pt x="799" y="274"/>
                    <a:pt x="0" y="1028"/>
                    <a:pt x="0" y="2216"/>
                  </a:cubicBezTo>
                  <a:cubicBezTo>
                    <a:pt x="0" y="2404"/>
                    <a:pt x="21" y="2585"/>
                    <a:pt x="58" y="2759"/>
                  </a:cubicBezTo>
                  <a:cubicBezTo>
                    <a:pt x="768" y="1879"/>
                    <a:pt x="1385" y="899"/>
                    <a:pt x="1888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 flipH="1">
              <a:off x="6779627" y="2179833"/>
              <a:ext cx="293497" cy="260410"/>
            </a:xfrm>
            <a:custGeom>
              <a:avLst/>
              <a:gdLst/>
              <a:ahLst/>
              <a:cxnLst/>
              <a:rect l="l" t="t" r="r" b="b"/>
              <a:pathLst>
                <a:path w="5145" h="4565" extrusionOk="0">
                  <a:moveTo>
                    <a:pt x="2574" y="857"/>
                  </a:moveTo>
                  <a:cubicBezTo>
                    <a:pt x="2618" y="857"/>
                    <a:pt x="2649" y="867"/>
                    <a:pt x="2666" y="895"/>
                  </a:cubicBezTo>
                  <a:cubicBezTo>
                    <a:pt x="2789" y="1096"/>
                    <a:pt x="1953" y="1782"/>
                    <a:pt x="1550" y="1782"/>
                  </a:cubicBezTo>
                  <a:cubicBezTo>
                    <a:pt x="1482" y="1782"/>
                    <a:pt x="1427" y="1762"/>
                    <a:pt x="1393" y="1721"/>
                  </a:cubicBezTo>
                  <a:cubicBezTo>
                    <a:pt x="1250" y="1563"/>
                    <a:pt x="2243" y="857"/>
                    <a:pt x="2574" y="857"/>
                  </a:cubicBezTo>
                  <a:close/>
                  <a:moveTo>
                    <a:pt x="4097" y="632"/>
                  </a:moveTo>
                  <a:cubicBezTo>
                    <a:pt x="4138" y="632"/>
                    <a:pt x="4179" y="646"/>
                    <a:pt x="4219" y="676"/>
                  </a:cubicBezTo>
                  <a:cubicBezTo>
                    <a:pt x="4718" y="1027"/>
                    <a:pt x="4748" y="1690"/>
                    <a:pt x="4721" y="2247"/>
                  </a:cubicBezTo>
                  <a:cubicBezTo>
                    <a:pt x="4714" y="2400"/>
                    <a:pt x="4591" y="2475"/>
                    <a:pt x="4472" y="2475"/>
                  </a:cubicBezTo>
                  <a:cubicBezTo>
                    <a:pt x="4352" y="2475"/>
                    <a:pt x="4240" y="2400"/>
                    <a:pt x="4247" y="2247"/>
                  </a:cubicBezTo>
                  <a:cubicBezTo>
                    <a:pt x="4264" y="1902"/>
                    <a:pt x="4308" y="1318"/>
                    <a:pt x="3980" y="1086"/>
                  </a:cubicBezTo>
                  <a:cubicBezTo>
                    <a:pt x="3775" y="942"/>
                    <a:pt x="3902" y="632"/>
                    <a:pt x="4097" y="632"/>
                  </a:cubicBezTo>
                  <a:close/>
                  <a:moveTo>
                    <a:pt x="2888" y="1949"/>
                  </a:moveTo>
                  <a:cubicBezTo>
                    <a:pt x="3076" y="1949"/>
                    <a:pt x="3232" y="2182"/>
                    <a:pt x="3232" y="2469"/>
                  </a:cubicBezTo>
                  <a:cubicBezTo>
                    <a:pt x="3232" y="2751"/>
                    <a:pt x="3076" y="2984"/>
                    <a:pt x="2888" y="2984"/>
                  </a:cubicBezTo>
                  <a:cubicBezTo>
                    <a:pt x="2696" y="2984"/>
                    <a:pt x="2543" y="2751"/>
                    <a:pt x="2543" y="2469"/>
                  </a:cubicBezTo>
                  <a:cubicBezTo>
                    <a:pt x="2543" y="2182"/>
                    <a:pt x="2696" y="1949"/>
                    <a:pt x="2888" y="1949"/>
                  </a:cubicBezTo>
                  <a:close/>
                  <a:moveTo>
                    <a:pt x="4527" y="2656"/>
                  </a:moveTo>
                  <a:cubicBezTo>
                    <a:pt x="4834" y="2656"/>
                    <a:pt x="4830" y="3131"/>
                    <a:pt x="4527" y="3131"/>
                  </a:cubicBezTo>
                  <a:cubicBezTo>
                    <a:pt x="4219" y="3131"/>
                    <a:pt x="4219" y="2656"/>
                    <a:pt x="4527" y="2656"/>
                  </a:cubicBezTo>
                  <a:close/>
                  <a:moveTo>
                    <a:pt x="2909" y="0"/>
                  </a:moveTo>
                  <a:cubicBezTo>
                    <a:pt x="2792" y="0"/>
                    <a:pt x="2669" y="3"/>
                    <a:pt x="2543" y="11"/>
                  </a:cubicBezTo>
                  <a:cubicBezTo>
                    <a:pt x="2294" y="27"/>
                    <a:pt x="2055" y="62"/>
                    <a:pt x="1830" y="120"/>
                  </a:cubicBezTo>
                  <a:cubicBezTo>
                    <a:pt x="1327" y="1018"/>
                    <a:pt x="710" y="1998"/>
                    <a:pt x="0" y="2878"/>
                  </a:cubicBezTo>
                  <a:cubicBezTo>
                    <a:pt x="75" y="3240"/>
                    <a:pt x="229" y="3575"/>
                    <a:pt x="437" y="3861"/>
                  </a:cubicBezTo>
                  <a:cubicBezTo>
                    <a:pt x="765" y="3438"/>
                    <a:pt x="1352" y="3154"/>
                    <a:pt x="2021" y="3154"/>
                  </a:cubicBezTo>
                  <a:cubicBezTo>
                    <a:pt x="3018" y="3154"/>
                    <a:pt x="3830" y="3779"/>
                    <a:pt x="3878" y="4564"/>
                  </a:cubicBezTo>
                  <a:cubicBezTo>
                    <a:pt x="4168" y="4394"/>
                    <a:pt x="4420" y="4164"/>
                    <a:pt x="4622" y="3895"/>
                  </a:cubicBezTo>
                  <a:cubicBezTo>
                    <a:pt x="4199" y="3701"/>
                    <a:pt x="4059" y="3329"/>
                    <a:pt x="4059" y="3321"/>
                  </a:cubicBezTo>
                  <a:cubicBezTo>
                    <a:pt x="4042" y="3280"/>
                    <a:pt x="4065" y="3236"/>
                    <a:pt x="4106" y="3222"/>
                  </a:cubicBezTo>
                  <a:cubicBezTo>
                    <a:pt x="4113" y="3219"/>
                    <a:pt x="4124" y="3216"/>
                    <a:pt x="4133" y="3216"/>
                  </a:cubicBezTo>
                  <a:cubicBezTo>
                    <a:pt x="4165" y="3216"/>
                    <a:pt x="4195" y="3236"/>
                    <a:pt x="4206" y="3271"/>
                  </a:cubicBezTo>
                  <a:cubicBezTo>
                    <a:pt x="4215" y="3291"/>
                    <a:pt x="4335" y="3608"/>
                    <a:pt x="4714" y="3769"/>
                  </a:cubicBezTo>
                  <a:cubicBezTo>
                    <a:pt x="4984" y="3356"/>
                    <a:pt x="5144" y="2864"/>
                    <a:pt x="5144" y="2335"/>
                  </a:cubicBezTo>
                  <a:cubicBezTo>
                    <a:pt x="5144" y="980"/>
                    <a:pt x="4803" y="0"/>
                    <a:pt x="290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 flipH="1">
              <a:off x="6913967" y="2228721"/>
              <a:ext cx="87906" cy="52824"/>
            </a:xfrm>
            <a:custGeom>
              <a:avLst/>
              <a:gdLst/>
              <a:ahLst/>
              <a:cxnLst/>
              <a:rect l="l" t="t" r="r" b="b"/>
              <a:pathLst>
                <a:path w="1541" h="926" extrusionOk="0">
                  <a:moveTo>
                    <a:pt x="1325" y="0"/>
                  </a:moveTo>
                  <a:cubicBezTo>
                    <a:pt x="994" y="0"/>
                    <a:pt x="1" y="706"/>
                    <a:pt x="144" y="864"/>
                  </a:cubicBezTo>
                  <a:cubicBezTo>
                    <a:pt x="178" y="905"/>
                    <a:pt x="233" y="925"/>
                    <a:pt x="301" y="925"/>
                  </a:cubicBezTo>
                  <a:cubicBezTo>
                    <a:pt x="704" y="925"/>
                    <a:pt x="1540" y="239"/>
                    <a:pt x="1417" y="38"/>
                  </a:cubicBezTo>
                  <a:cubicBezTo>
                    <a:pt x="1400" y="10"/>
                    <a:pt x="1369" y="0"/>
                    <a:pt x="132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 flipH="1">
              <a:off x="6804153" y="2363236"/>
              <a:ext cx="38448" cy="38791"/>
            </a:xfrm>
            <a:custGeom>
              <a:avLst/>
              <a:gdLst/>
              <a:ahLst/>
              <a:cxnLst/>
              <a:rect l="l" t="t" r="r" b="b"/>
              <a:pathLst>
                <a:path w="674" h="680" extrusionOk="0">
                  <a:moveTo>
                    <a:pt x="92" y="1"/>
                  </a:moveTo>
                  <a:cubicBezTo>
                    <a:pt x="83" y="1"/>
                    <a:pt x="72" y="4"/>
                    <a:pt x="65" y="7"/>
                  </a:cubicBezTo>
                  <a:cubicBezTo>
                    <a:pt x="24" y="21"/>
                    <a:pt x="1" y="65"/>
                    <a:pt x="18" y="106"/>
                  </a:cubicBezTo>
                  <a:cubicBezTo>
                    <a:pt x="18" y="114"/>
                    <a:pt x="158" y="486"/>
                    <a:pt x="581" y="680"/>
                  </a:cubicBezTo>
                  <a:cubicBezTo>
                    <a:pt x="612" y="639"/>
                    <a:pt x="642" y="595"/>
                    <a:pt x="673" y="554"/>
                  </a:cubicBezTo>
                  <a:cubicBezTo>
                    <a:pt x="294" y="393"/>
                    <a:pt x="174" y="76"/>
                    <a:pt x="165" y="56"/>
                  </a:cubicBezTo>
                  <a:cubicBezTo>
                    <a:pt x="154" y="21"/>
                    <a:pt x="124" y="1"/>
                    <a:pt x="9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 flipH="1">
              <a:off x="6851903" y="2359756"/>
              <a:ext cx="196349" cy="101711"/>
            </a:xfrm>
            <a:custGeom>
              <a:avLst/>
              <a:gdLst/>
              <a:ahLst/>
              <a:cxnLst/>
              <a:rect l="l" t="t" r="r" b="b"/>
              <a:pathLst>
                <a:path w="3442" h="1783" extrusionOk="0">
                  <a:moveTo>
                    <a:pt x="1585" y="0"/>
                  </a:moveTo>
                  <a:cubicBezTo>
                    <a:pt x="916" y="0"/>
                    <a:pt x="329" y="284"/>
                    <a:pt x="1" y="707"/>
                  </a:cubicBezTo>
                  <a:cubicBezTo>
                    <a:pt x="475" y="1359"/>
                    <a:pt x="1240" y="1782"/>
                    <a:pt x="2107" y="1782"/>
                  </a:cubicBezTo>
                  <a:cubicBezTo>
                    <a:pt x="2596" y="1782"/>
                    <a:pt x="3053" y="1645"/>
                    <a:pt x="3442" y="1410"/>
                  </a:cubicBezTo>
                  <a:cubicBezTo>
                    <a:pt x="3394" y="625"/>
                    <a:pt x="2582" y="0"/>
                    <a:pt x="158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 flipH="1">
              <a:off x="6888695" y="2291016"/>
              <a:ext cx="39361" cy="59042"/>
            </a:xfrm>
            <a:custGeom>
              <a:avLst/>
              <a:gdLst/>
              <a:ahLst/>
              <a:cxnLst/>
              <a:rect l="l" t="t" r="r" b="b"/>
              <a:pathLst>
                <a:path w="690" h="1035" extrusionOk="0">
                  <a:moveTo>
                    <a:pt x="512" y="205"/>
                  </a:moveTo>
                  <a:cubicBezTo>
                    <a:pt x="543" y="205"/>
                    <a:pt x="574" y="253"/>
                    <a:pt x="580" y="315"/>
                  </a:cubicBezTo>
                  <a:cubicBezTo>
                    <a:pt x="591" y="379"/>
                    <a:pt x="570" y="434"/>
                    <a:pt x="536" y="438"/>
                  </a:cubicBezTo>
                  <a:lnTo>
                    <a:pt x="533" y="438"/>
                  </a:lnTo>
                  <a:cubicBezTo>
                    <a:pt x="502" y="438"/>
                    <a:pt x="471" y="393"/>
                    <a:pt x="464" y="328"/>
                  </a:cubicBezTo>
                  <a:cubicBezTo>
                    <a:pt x="454" y="266"/>
                    <a:pt x="475" y="208"/>
                    <a:pt x="509" y="205"/>
                  </a:cubicBezTo>
                  <a:close/>
                  <a:moveTo>
                    <a:pt x="345" y="0"/>
                  </a:moveTo>
                  <a:cubicBezTo>
                    <a:pt x="153" y="0"/>
                    <a:pt x="0" y="233"/>
                    <a:pt x="0" y="520"/>
                  </a:cubicBezTo>
                  <a:cubicBezTo>
                    <a:pt x="0" y="802"/>
                    <a:pt x="153" y="1035"/>
                    <a:pt x="345" y="1035"/>
                  </a:cubicBezTo>
                  <a:cubicBezTo>
                    <a:pt x="533" y="1035"/>
                    <a:pt x="689" y="802"/>
                    <a:pt x="689" y="520"/>
                  </a:cubicBezTo>
                  <a:cubicBezTo>
                    <a:pt x="689" y="233"/>
                    <a:pt x="533" y="0"/>
                    <a:pt x="345" y="0"/>
                  </a:cubicBezTo>
                  <a:close/>
                </a:path>
              </a:pathLst>
            </a:custGeom>
            <a:solidFill>
              <a:srgbClr val="3A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 flipH="1">
              <a:off x="6894342" y="2302653"/>
              <a:ext cx="7815" cy="13349"/>
            </a:xfrm>
            <a:custGeom>
              <a:avLst/>
              <a:gdLst/>
              <a:ahLst/>
              <a:cxnLst/>
              <a:rect l="l" t="t" r="r" b="b"/>
              <a:pathLst>
                <a:path w="137" h="234" extrusionOk="0">
                  <a:moveTo>
                    <a:pt x="55" y="1"/>
                  </a:moveTo>
                  <a:cubicBezTo>
                    <a:pt x="21" y="4"/>
                    <a:pt x="0" y="62"/>
                    <a:pt x="10" y="124"/>
                  </a:cubicBezTo>
                  <a:cubicBezTo>
                    <a:pt x="17" y="189"/>
                    <a:pt x="48" y="234"/>
                    <a:pt x="79" y="234"/>
                  </a:cubicBezTo>
                  <a:lnTo>
                    <a:pt x="82" y="234"/>
                  </a:lnTo>
                  <a:cubicBezTo>
                    <a:pt x="116" y="230"/>
                    <a:pt x="137" y="175"/>
                    <a:pt x="126" y="111"/>
                  </a:cubicBezTo>
                  <a:cubicBezTo>
                    <a:pt x="120" y="49"/>
                    <a:pt x="89" y="1"/>
                    <a:pt x="58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1"/>
            <p:cNvSpPr/>
            <p:nvPr/>
          </p:nvSpPr>
          <p:spPr>
            <a:xfrm flipH="1">
              <a:off x="7171644" y="2476244"/>
              <a:ext cx="107758" cy="68967"/>
            </a:xfrm>
            <a:custGeom>
              <a:avLst/>
              <a:gdLst/>
              <a:ahLst/>
              <a:cxnLst/>
              <a:rect l="l" t="t" r="r" b="b"/>
              <a:pathLst>
                <a:path w="1889" h="1209" extrusionOk="0">
                  <a:moveTo>
                    <a:pt x="977" y="0"/>
                  </a:moveTo>
                  <a:cubicBezTo>
                    <a:pt x="867" y="0"/>
                    <a:pt x="770" y="18"/>
                    <a:pt x="697" y="38"/>
                  </a:cubicBezTo>
                  <a:cubicBezTo>
                    <a:pt x="360" y="133"/>
                    <a:pt x="76" y="392"/>
                    <a:pt x="12" y="673"/>
                  </a:cubicBezTo>
                  <a:cubicBezTo>
                    <a:pt x="1" y="714"/>
                    <a:pt x="28" y="758"/>
                    <a:pt x="69" y="764"/>
                  </a:cubicBezTo>
                  <a:cubicBezTo>
                    <a:pt x="77" y="767"/>
                    <a:pt x="85" y="768"/>
                    <a:pt x="92" y="768"/>
                  </a:cubicBezTo>
                  <a:cubicBezTo>
                    <a:pt x="127" y="768"/>
                    <a:pt x="157" y="743"/>
                    <a:pt x="165" y="706"/>
                  </a:cubicBezTo>
                  <a:cubicBezTo>
                    <a:pt x="220" y="484"/>
                    <a:pt x="458" y="269"/>
                    <a:pt x="738" y="191"/>
                  </a:cubicBezTo>
                  <a:cubicBezTo>
                    <a:pt x="800" y="173"/>
                    <a:pt x="882" y="158"/>
                    <a:pt x="975" y="158"/>
                  </a:cubicBezTo>
                  <a:cubicBezTo>
                    <a:pt x="1118" y="158"/>
                    <a:pt x="1288" y="194"/>
                    <a:pt x="1462" y="314"/>
                  </a:cubicBezTo>
                  <a:cubicBezTo>
                    <a:pt x="1277" y="324"/>
                    <a:pt x="1028" y="365"/>
                    <a:pt x="878" y="505"/>
                  </a:cubicBezTo>
                  <a:cubicBezTo>
                    <a:pt x="790" y="591"/>
                    <a:pt x="749" y="700"/>
                    <a:pt x="755" y="829"/>
                  </a:cubicBezTo>
                  <a:cubicBezTo>
                    <a:pt x="762" y="983"/>
                    <a:pt x="817" y="1092"/>
                    <a:pt x="919" y="1157"/>
                  </a:cubicBezTo>
                  <a:cubicBezTo>
                    <a:pt x="984" y="1194"/>
                    <a:pt x="1059" y="1208"/>
                    <a:pt x="1131" y="1208"/>
                  </a:cubicBezTo>
                  <a:cubicBezTo>
                    <a:pt x="1291" y="1208"/>
                    <a:pt x="1441" y="1144"/>
                    <a:pt x="1466" y="1133"/>
                  </a:cubicBezTo>
                  <a:cubicBezTo>
                    <a:pt x="1503" y="1116"/>
                    <a:pt x="1523" y="1068"/>
                    <a:pt x="1503" y="1027"/>
                  </a:cubicBezTo>
                  <a:cubicBezTo>
                    <a:pt x="1491" y="1000"/>
                    <a:pt x="1462" y="982"/>
                    <a:pt x="1432" y="982"/>
                  </a:cubicBezTo>
                  <a:cubicBezTo>
                    <a:pt x="1421" y="982"/>
                    <a:pt x="1410" y="984"/>
                    <a:pt x="1400" y="990"/>
                  </a:cubicBezTo>
                  <a:cubicBezTo>
                    <a:pt x="1353" y="1011"/>
                    <a:pt x="1235" y="1051"/>
                    <a:pt x="1130" y="1051"/>
                  </a:cubicBezTo>
                  <a:cubicBezTo>
                    <a:pt x="1082" y="1051"/>
                    <a:pt x="1036" y="1043"/>
                    <a:pt x="1001" y="1021"/>
                  </a:cubicBezTo>
                  <a:cubicBezTo>
                    <a:pt x="946" y="986"/>
                    <a:pt x="916" y="922"/>
                    <a:pt x="913" y="822"/>
                  </a:cubicBezTo>
                  <a:cubicBezTo>
                    <a:pt x="909" y="737"/>
                    <a:pt x="933" y="673"/>
                    <a:pt x="987" y="621"/>
                  </a:cubicBezTo>
                  <a:cubicBezTo>
                    <a:pt x="1116" y="498"/>
                    <a:pt x="1380" y="469"/>
                    <a:pt x="1554" y="469"/>
                  </a:cubicBezTo>
                  <a:cubicBezTo>
                    <a:pt x="1603" y="469"/>
                    <a:pt x="1644" y="471"/>
                    <a:pt x="1674" y="474"/>
                  </a:cubicBezTo>
                  <a:lnTo>
                    <a:pt x="1888" y="495"/>
                  </a:lnTo>
                  <a:lnTo>
                    <a:pt x="1888" y="495"/>
                  </a:lnTo>
                  <a:lnTo>
                    <a:pt x="1735" y="341"/>
                  </a:lnTo>
                  <a:cubicBezTo>
                    <a:pt x="1471" y="71"/>
                    <a:pt x="1196" y="0"/>
                    <a:pt x="97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1"/>
            <p:cNvSpPr/>
            <p:nvPr/>
          </p:nvSpPr>
          <p:spPr>
            <a:xfrm flipH="1">
              <a:off x="6528223" y="2152964"/>
              <a:ext cx="93154" cy="247518"/>
            </a:xfrm>
            <a:custGeom>
              <a:avLst/>
              <a:gdLst/>
              <a:ahLst/>
              <a:cxnLst/>
              <a:rect l="l" t="t" r="r" b="b"/>
              <a:pathLst>
                <a:path w="1633" h="4339" extrusionOk="0">
                  <a:moveTo>
                    <a:pt x="212" y="0"/>
                  </a:moveTo>
                  <a:lnTo>
                    <a:pt x="212" y="0"/>
                  </a:lnTo>
                  <a:cubicBezTo>
                    <a:pt x="263" y="669"/>
                    <a:pt x="202" y="1379"/>
                    <a:pt x="79" y="2079"/>
                  </a:cubicBezTo>
                  <a:lnTo>
                    <a:pt x="786" y="1475"/>
                  </a:lnTo>
                  <a:cubicBezTo>
                    <a:pt x="741" y="1290"/>
                    <a:pt x="656" y="1113"/>
                    <a:pt x="536" y="956"/>
                  </a:cubicBezTo>
                  <a:cubicBezTo>
                    <a:pt x="403" y="782"/>
                    <a:pt x="571" y="614"/>
                    <a:pt x="745" y="614"/>
                  </a:cubicBezTo>
                  <a:cubicBezTo>
                    <a:pt x="816" y="614"/>
                    <a:pt x="892" y="646"/>
                    <a:pt x="946" y="717"/>
                  </a:cubicBezTo>
                  <a:cubicBezTo>
                    <a:pt x="1045" y="846"/>
                    <a:pt x="1124" y="990"/>
                    <a:pt x="1178" y="1137"/>
                  </a:cubicBezTo>
                  <a:lnTo>
                    <a:pt x="1434" y="922"/>
                  </a:lnTo>
                  <a:cubicBezTo>
                    <a:pt x="1445" y="908"/>
                    <a:pt x="1462" y="905"/>
                    <a:pt x="1475" y="901"/>
                  </a:cubicBezTo>
                  <a:cubicBezTo>
                    <a:pt x="1298" y="400"/>
                    <a:pt x="929" y="68"/>
                    <a:pt x="212" y="0"/>
                  </a:cubicBezTo>
                  <a:close/>
                  <a:moveTo>
                    <a:pt x="697" y="2844"/>
                  </a:moveTo>
                  <a:cubicBezTo>
                    <a:pt x="1004" y="2844"/>
                    <a:pt x="1004" y="3318"/>
                    <a:pt x="697" y="3318"/>
                  </a:cubicBezTo>
                  <a:cubicBezTo>
                    <a:pt x="393" y="3318"/>
                    <a:pt x="393" y="2844"/>
                    <a:pt x="697" y="2844"/>
                  </a:cubicBezTo>
                  <a:close/>
                  <a:moveTo>
                    <a:pt x="1523" y="1051"/>
                  </a:moveTo>
                  <a:lnTo>
                    <a:pt x="1232" y="1301"/>
                  </a:lnTo>
                  <a:cubicBezTo>
                    <a:pt x="1339" y="1697"/>
                    <a:pt x="1301" y="2120"/>
                    <a:pt x="1130" y="2513"/>
                  </a:cubicBezTo>
                  <a:cubicBezTo>
                    <a:pt x="1089" y="2601"/>
                    <a:pt x="1024" y="2636"/>
                    <a:pt x="956" y="2636"/>
                  </a:cubicBezTo>
                  <a:cubicBezTo>
                    <a:pt x="802" y="2636"/>
                    <a:pt x="635" y="2461"/>
                    <a:pt x="720" y="2274"/>
                  </a:cubicBezTo>
                  <a:cubicBezTo>
                    <a:pt x="806" y="2069"/>
                    <a:pt x="837" y="1861"/>
                    <a:pt x="816" y="1656"/>
                  </a:cubicBezTo>
                  <a:lnTo>
                    <a:pt x="816" y="1656"/>
                  </a:lnTo>
                  <a:lnTo>
                    <a:pt x="35" y="2328"/>
                  </a:lnTo>
                  <a:cubicBezTo>
                    <a:pt x="24" y="2379"/>
                    <a:pt x="11" y="2434"/>
                    <a:pt x="0" y="2485"/>
                  </a:cubicBezTo>
                  <a:cubicBezTo>
                    <a:pt x="24" y="2584"/>
                    <a:pt x="49" y="2686"/>
                    <a:pt x="76" y="2789"/>
                  </a:cubicBezTo>
                  <a:cubicBezTo>
                    <a:pt x="147" y="3090"/>
                    <a:pt x="222" y="3414"/>
                    <a:pt x="267" y="3751"/>
                  </a:cubicBezTo>
                  <a:lnTo>
                    <a:pt x="267" y="3759"/>
                  </a:lnTo>
                  <a:lnTo>
                    <a:pt x="267" y="3762"/>
                  </a:lnTo>
                  <a:lnTo>
                    <a:pt x="267" y="3765"/>
                  </a:lnTo>
                  <a:lnTo>
                    <a:pt x="267" y="3769"/>
                  </a:lnTo>
                  <a:lnTo>
                    <a:pt x="267" y="3775"/>
                  </a:lnTo>
                  <a:cubicBezTo>
                    <a:pt x="267" y="3779"/>
                    <a:pt x="267" y="3779"/>
                    <a:pt x="270" y="3779"/>
                  </a:cubicBezTo>
                  <a:lnTo>
                    <a:pt x="270" y="3783"/>
                  </a:lnTo>
                  <a:lnTo>
                    <a:pt x="270" y="3786"/>
                  </a:lnTo>
                  <a:lnTo>
                    <a:pt x="270" y="3789"/>
                  </a:lnTo>
                  <a:lnTo>
                    <a:pt x="270" y="3792"/>
                  </a:lnTo>
                  <a:lnTo>
                    <a:pt x="270" y="3796"/>
                  </a:lnTo>
                  <a:lnTo>
                    <a:pt x="270" y="3803"/>
                  </a:lnTo>
                  <a:lnTo>
                    <a:pt x="270" y="3806"/>
                  </a:lnTo>
                  <a:lnTo>
                    <a:pt x="270" y="3810"/>
                  </a:lnTo>
                  <a:cubicBezTo>
                    <a:pt x="274" y="3810"/>
                    <a:pt x="274" y="3813"/>
                    <a:pt x="274" y="3813"/>
                  </a:cubicBezTo>
                  <a:lnTo>
                    <a:pt x="274" y="3816"/>
                  </a:lnTo>
                  <a:lnTo>
                    <a:pt x="274" y="3820"/>
                  </a:lnTo>
                  <a:lnTo>
                    <a:pt x="274" y="3827"/>
                  </a:lnTo>
                  <a:lnTo>
                    <a:pt x="274" y="3833"/>
                  </a:lnTo>
                  <a:cubicBezTo>
                    <a:pt x="290" y="3977"/>
                    <a:pt x="298" y="4123"/>
                    <a:pt x="298" y="4274"/>
                  </a:cubicBezTo>
                  <a:lnTo>
                    <a:pt x="298" y="4281"/>
                  </a:lnTo>
                  <a:lnTo>
                    <a:pt x="298" y="4284"/>
                  </a:lnTo>
                  <a:cubicBezTo>
                    <a:pt x="298" y="4301"/>
                    <a:pt x="298" y="4322"/>
                    <a:pt x="294" y="4339"/>
                  </a:cubicBezTo>
                  <a:cubicBezTo>
                    <a:pt x="1073" y="4021"/>
                    <a:pt x="1632" y="3140"/>
                    <a:pt x="1632" y="2106"/>
                  </a:cubicBezTo>
                  <a:cubicBezTo>
                    <a:pt x="1632" y="1714"/>
                    <a:pt x="1605" y="1355"/>
                    <a:pt x="1523" y="105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1"/>
            <p:cNvSpPr/>
            <p:nvPr/>
          </p:nvSpPr>
          <p:spPr>
            <a:xfrm flipH="1">
              <a:off x="6534441" y="2204363"/>
              <a:ext cx="84997" cy="81460"/>
            </a:xfrm>
            <a:custGeom>
              <a:avLst/>
              <a:gdLst/>
              <a:ahLst/>
              <a:cxnLst/>
              <a:rect l="l" t="t" r="r" b="b"/>
              <a:pathLst>
                <a:path w="1490" h="1428" extrusionOk="0">
                  <a:moveTo>
                    <a:pt x="1441" y="0"/>
                  </a:moveTo>
                  <a:cubicBezTo>
                    <a:pt x="1428" y="4"/>
                    <a:pt x="1411" y="7"/>
                    <a:pt x="1400" y="21"/>
                  </a:cubicBezTo>
                  <a:lnTo>
                    <a:pt x="1144" y="236"/>
                  </a:lnTo>
                  <a:cubicBezTo>
                    <a:pt x="1165" y="290"/>
                    <a:pt x="1185" y="345"/>
                    <a:pt x="1198" y="400"/>
                  </a:cubicBezTo>
                  <a:lnTo>
                    <a:pt x="1489" y="150"/>
                  </a:lnTo>
                  <a:cubicBezTo>
                    <a:pt x="1475" y="99"/>
                    <a:pt x="1458" y="48"/>
                    <a:pt x="1441" y="0"/>
                  </a:cubicBezTo>
                  <a:close/>
                  <a:moveTo>
                    <a:pt x="752" y="574"/>
                  </a:moveTo>
                  <a:lnTo>
                    <a:pt x="45" y="1178"/>
                  </a:lnTo>
                  <a:cubicBezTo>
                    <a:pt x="31" y="1260"/>
                    <a:pt x="15" y="1345"/>
                    <a:pt x="1" y="1427"/>
                  </a:cubicBezTo>
                  <a:lnTo>
                    <a:pt x="782" y="755"/>
                  </a:lnTo>
                  <a:cubicBezTo>
                    <a:pt x="779" y="693"/>
                    <a:pt x="765" y="632"/>
                    <a:pt x="752" y="574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1"/>
            <p:cNvSpPr/>
            <p:nvPr/>
          </p:nvSpPr>
          <p:spPr>
            <a:xfrm flipH="1">
              <a:off x="6606318" y="2152394"/>
              <a:ext cx="22248" cy="142327"/>
            </a:xfrm>
            <a:custGeom>
              <a:avLst/>
              <a:gdLst/>
              <a:ahLst/>
              <a:cxnLst/>
              <a:rect l="l" t="t" r="r" b="b"/>
              <a:pathLst>
                <a:path w="390" h="2495" extrusionOk="0">
                  <a:moveTo>
                    <a:pt x="0" y="0"/>
                  </a:moveTo>
                  <a:cubicBezTo>
                    <a:pt x="93" y="451"/>
                    <a:pt x="106" y="987"/>
                    <a:pt x="24" y="1622"/>
                  </a:cubicBezTo>
                  <a:cubicBezTo>
                    <a:pt x="0" y="1877"/>
                    <a:pt x="52" y="2171"/>
                    <a:pt x="126" y="2495"/>
                  </a:cubicBezTo>
                  <a:cubicBezTo>
                    <a:pt x="137" y="2444"/>
                    <a:pt x="150" y="2389"/>
                    <a:pt x="161" y="2338"/>
                  </a:cubicBezTo>
                  <a:cubicBezTo>
                    <a:pt x="175" y="2256"/>
                    <a:pt x="191" y="2171"/>
                    <a:pt x="205" y="2089"/>
                  </a:cubicBezTo>
                  <a:cubicBezTo>
                    <a:pt x="328" y="1389"/>
                    <a:pt x="389" y="679"/>
                    <a:pt x="338" y="10"/>
                  </a:cubicBezTo>
                  <a:cubicBezTo>
                    <a:pt x="249" y="3"/>
                    <a:pt x="157" y="0"/>
                    <a:pt x="58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1"/>
            <p:cNvSpPr/>
            <p:nvPr/>
          </p:nvSpPr>
          <p:spPr>
            <a:xfrm flipH="1">
              <a:off x="6622519" y="2152394"/>
              <a:ext cx="20080" cy="92527"/>
            </a:xfrm>
            <a:custGeom>
              <a:avLst/>
              <a:gdLst/>
              <a:ahLst/>
              <a:cxnLst/>
              <a:rect l="l" t="t" r="r" b="b"/>
              <a:pathLst>
                <a:path w="352" h="1622" extrusionOk="0">
                  <a:moveTo>
                    <a:pt x="246" y="0"/>
                  </a:moveTo>
                  <a:cubicBezTo>
                    <a:pt x="175" y="0"/>
                    <a:pt x="103" y="3"/>
                    <a:pt x="24" y="10"/>
                  </a:cubicBezTo>
                  <a:lnTo>
                    <a:pt x="0" y="10"/>
                  </a:lnTo>
                  <a:cubicBezTo>
                    <a:pt x="260" y="604"/>
                    <a:pt x="311" y="1191"/>
                    <a:pt x="270" y="1622"/>
                  </a:cubicBezTo>
                  <a:cubicBezTo>
                    <a:pt x="352" y="987"/>
                    <a:pt x="339" y="451"/>
                    <a:pt x="246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1"/>
            <p:cNvSpPr/>
            <p:nvPr/>
          </p:nvSpPr>
          <p:spPr>
            <a:xfrm flipH="1">
              <a:off x="6617044" y="2152964"/>
              <a:ext cx="137136" cy="235653"/>
            </a:xfrm>
            <a:custGeom>
              <a:avLst/>
              <a:gdLst/>
              <a:ahLst/>
              <a:cxnLst/>
              <a:rect l="l" t="t" r="r" b="b"/>
              <a:pathLst>
                <a:path w="2404" h="4131" extrusionOk="0">
                  <a:moveTo>
                    <a:pt x="1652" y="1000"/>
                  </a:moveTo>
                  <a:cubicBezTo>
                    <a:pt x="1878" y="1000"/>
                    <a:pt x="2257" y="1229"/>
                    <a:pt x="2131" y="1390"/>
                  </a:cubicBezTo>
                  <a:cubicBezTo>
                    <a:pt x="2117" y="1407"/>
                    <a:pt x="2083" y="1413"/>
                    <a:pt x="2038" y="1413"/>
                  </a:cubicBezTo>
                  <a:cubicBezTo>
                    <a:pt x="1847" y="1413"/>
                    <a:pt x="1444" y="1256"/>
                    <a:pt x="1509" y="1076"/>
                  </a:cubicBezTo>
                  <a:cubicBezTo>
                    <a:pt x="1530" y="1021"/>
                    <a:pt x="1584" y="1000"/>
                    <a:pt x="1652" y="1000"/>
                  </a:cubicBezTo>
                  <a:close/>
                  <a:moveTo>
                    <a:pt x="1670" y="2014"/>
                  </a:moveTo>
                  <a:cubicBezTo>
                    <a:pt x="1799" y="2014"/>
                    <a:pt x="1906" y="2195"/>
                    <a:pt x="1906" y="2420"/>
                  </a:cubicBezTo>
                  <a:cubicBezTo>
                    <a:pt x="1906" y="2649"/>
                    <a:pt x="1799" y="2830"/>
                    <a:pt x="1670" y="2830"/>
                  </a:cubicBezTo>
                  <a:cubicBezTo>
                    <a:pt x="1540" y="2830"/>
                    <a:pt x="1434" y="2649"/>
                    <a:pt x="1434" y="2420"/>
                  </a:cubicBezTo>
                  <a:cubicBezTo>
                    <a:pt x="1434" y="2195"/>
                    <a:pt x="1540" y="2014"/>
                    <a:pt x="1670" y="2014"/>
                  </a:cubicBezTo>
                  <a:close/>
                  <a:moveTo>
                    <a:pt x="1956" y="0"/>
                  </a:moveTo>
                  <a:cubicBezTo>
                    <a:pt x="877" y="85"/>
                    <a:pt x="1" y="813"/>
                    <a:pt x="1" y="2106"/>
                  </a:cubicBezTo>
                  <a:cubicBezTo>
                    <a:pt x="1" y="2967"/>
                    <a:pt x="386" y="3718"/>
                    <a:pt x="963" y="4131"/>
                  </a:cubicBezTo>
                  <a:cubicBezTo>
                    <a:pt x="997" y="3656"/>
                    <a:pt x="1356" y="3175"/>
                    <a:pt x="1912" y="2929"/>
                  </a:cubicBezTo>
                  <a:cubicBezTo>
                    <a:pt x="2076" y="2858"/>
                    <a:pt x="2240" y="2813"/>
                    <a:pt x="2404" y="2789"/>
                  </a:cubicBezTo>
                  <a:cubicBezTo>
                    <a:pt x="2377" y="2686"/>
                    <a:pt x="2352" y="2584"/>
                    <a:pt x="2328" y="2485"/>
                  </a:cubicBezTo>
                  <a:cubicBezTo>
                    <a:pt x="2254" y="2161"/>
                    <a:pt x="2202" y="1867"/>
                    <a:pt x="2226" y="1612"/>
                  </a:cubicBezTo>
                  <a:cubicBezTo>
                    <a:pt x="2267" y="1181"/>
                    <a:pt x="2216" y="594"/>
                    <a:pt x="1956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1"/>
            <p:cNvSpPr/>
            <p:nvPr/>
          </p:nvSpPr>
          <p:spPr>
            <a:xfrm flipH="1">
              <a:off x="6625371" y="2210010"/>
              <a:ext cx="46435" cy="23617"/>
            </a:xfrm>
            <a:custGeom>
              <a:avLst/>
              <a:gdLst/>
              <a:ahLst/>
              <a:cxnLst/>
              <a:rect l="l" t="t" r="r" b="b"/>
              <a:pathLst>
                <a:path w="814" h="414" extrusionOk="0">
                  <a:moveTo>
                    <a:pt x="208" y="0"/>
                  </a:moveTo>
                  <a:cubicBezTo>
                    <a:pt x="140" y="0"/>
                    <a:pt x="86" y="21"/>
                    <a:pt x="65" y="76"/>
                  </a:cubicBezTo>
                  <a:cubicBezTo>
                    <a:pt x="0" y="256"/>
                    <a:pt x="403" y="413"/>
                    <a:pt x="594" y="413"/>
                  </a:cubicBezTo>
                  <a:cubicBezTo>
                    <a:pt x="639" y="413"/>
                    <a:pt x="673" y="407"/>
                    <a:pt x="687" y="390"/>
                  </a:cubicBezTo>
                  <a:cubicBezTo>
                    <a:pt x="813" y="229"/>
                    <a:pt x="434" y="0"/>
                    <a:pt x="208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1"/>
            <p:cNvSpPr/>
            <p:nvPr/>
          </p:nvSpPr>
          <p:spPr>
            <a:xfrm flipH="1">
              <a:off x="6604378" y="2312008"/>
              <a:ext cx="12721" cy="85339"/>
            </a:xfrm>
            <a:custGeom>
              <a:avLst/>
              <a:gdLst/>
              <a:ahLst/>
              <a:cxnLst/>
              <a:rect l="l" t="t" r="r" b="b"/>
              <a:pathLst>
                <a:path w="223" h="1496" extrusionOk="0">
                  <a:moveTo>
                    <a:pt x="223" y="1493"/>
                  </a:moveTo>
                  <a:lnTo>
                    <a:pt x="223" y="1496"/>
                  </a:lnTo>
                  <a:lnTo>
                    <a:pt x="223" y="1493"/>
                  </a:lnTo>
                  <a:close/>
                  <a:moveTo>
                    <a:pt x="223" y="1486"/>
                  </a:moveTo>
                  <a:lnTo>
                    <a:pt x="223" y="1493"/>
                  </a:lnTo>
                  <a:lnTo>
                    <a:pt x="223" y="1486"/>
                  </a:lnTo>
                  <a:close/>
                  <a:moveTo>
                    <a:pt x="199" y="1045"/>
                  </a:moveTo>
                  <a:lnTo>
                    <a:pt x="199" y="1045"/>
                  </a:lnTo>
                  <a:lnTo>
                    <a:pt x="199" y="1045"/>
                  </a:lnTo>
                  <a:close/>
                  <a:moveTo>
                    <a:pt x="199" y="1039"/>
                  </a:moveTo>
                  <a:lnTo>
                    <a:pt x="199" y="1039"/>
                  </a:lnTo>
                  <a:lnTo>
                    <a:pt x="199" y="1039"/>
                  </a:lnTo>
                  <a:close/>
                  <a:moveTo>
                    <a:pt x="199" y="1032"/>
                  </a:moveTo>
                  <a:lnTo>
                    <a:pt x="199" y="1032"/>
                  </a:lnTo>
                  <a:lnTo>
                    <a:pt x="199" y="1032"/>
                  </a:lnTo>
                  <a:close/>
                  <a:moveTo>
                    <a:pt x="199" y="1025"/>
                  </a:moveTo>
                  <a:lnTo>
                    <a:pt x="199" y="1028"/>
                  </a:lnTo>
                  <a:lnTo>
                    <a:pt x="199" y="1025"/>
                  </a:lnTo>
                  <a:close/>
                  <a:moveTo>
                    <a:pt x="195" y="1018"/>
                  </a:moveTo>
                  <a:lnTo>
                    <a:pt x="195" y="1022"/>
                  </a:lnTo>
                  <a:lnTo>
                    <a:pt x="195" y="1018"/>
                  </a:lnTo>
                  <a:close/>
                  <a:moveTo>
                    <a:pt x="195" y="1015"/>
                  </a:moveTo>
                  <a:lnTo>
                    <a:pt x="195" y="1015"/>
                  </a:lnTo>
                  <a:lnTo>
                    <a:pt x="195" y="1015"/>
                  </a:lnTo>
                  <a:close/>
                  <a:moveTo>
                    <a:pt x="195" y="1008"/>
                  </a:moveTo>
                  <a:lnTo>
                    <a:pt x="195" y="1008"/>
                  </a:lnTo>
                  <a:lnTo>
                    <a:pt x="195" y="1008"/>
                  </a:lnTo>
                  <a:close/>
                  <a:moveTo>
                    <a:pt x="195" y="1001"/>
                  </a:moveTo>
                  <a:lnTo>
                    <a:pt x="195" y="1004"/>
                  </a:lnTo>
                  <a:lnTo>
                    <a:pt x="195" y="1001"/>
                  </a:lnTo>
                  <a:close/>
                  <a:moveTo>
                    <a:pt x="195" y="995"/>
                  </a:moveTo>
                  <a:lnTo>
                    <a:pt x="195" y="998"/>
                  </a:lnTo>
                  <a:lnTo>
                    <a:pt x="195" y="995"/>
                  </a:lnTo>
                  <a:close/>
                  <a:moveTo>
                    <a:pt x="192" y="987"/>
                  </a:moveTo>
                  <a:cubicBezTo>
                    <a:pt x="192" y="991"/>
                    <a:pt x="192" y="991"/>
                    <a:pt x="195" y="991"/>
                  </a:cubicBezTo>
                  <a:cubicBezTo>
                    <a:pt x="192" y="991"/>
                    <a:pt x="192" y="991"/>
                    <a:pt x="192" y="987"/>
                  </a:cubicBezTo>
                  <a:close/>
                  <a:moveTo>
                    <a:pt x="192" y="981"/>
                  </a:moveTo>
                  <a:lnTo>
                    <a:pt x="192" y="987"/>
                  </a:lnTo>
                  <a:lnTo>
                    <a:pt x="192" y="981"/>
                  </a:lnTo>
                  <a:close/>
                  <a:moveTo>
                    <a:pt x="192" y="977"/>
                  </a:moveTo>
                  <a:lnTo>
                    <a:pt x="192" y="981"/>
                  </a:lnTo>
                  <a:lnTo>
                    <a:pt x="192" y="977"/>
                  </a:lnTo>
                  <a:close/>
                  <a:moveTo>
                    <a:pt x="192" y="971"/>
                  </a:moveTo>
                  <a:lnTo>
                    <a:pt x="192" y="974"/>
                  </a:lnTo>
                  <a:lnTo>
                    <a:pt x="192" y="971"/>
                  </a:lnTo>
                  <a:close/>
                  <a:moveTo>
                    <a:pt x="192" y="963"/>
                  </a:moveTo>
                  <a:lnTo>
                    <a:pt x="192" y="971"/>
                  </a:lnTo>
                  <a:lnTo>
                    <a:pt x="192" y="963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72" y="302"/>
                    <a:pt x="147" y="626"/>
                    <a:pt x="192" y="963"/>
                  </a:cubicBezTo>
                  <a:cubicBezTo>
                    <a:pt x="147" y="626"/>
                    <a:pt x="72" y="302"/>
                    <a:pt x="1" y="1"/>
                  </a:cubicBez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1"/>
            <p:cNvSpPr/>
            <p:nvPr/>
          </p:nvSpPr>
          <p:spPr>
            <a:xfrm flipH="1">
              <a:off x="6604379" y="2312008"/>
              <a:ext cx="94866" cy="95722"/>
            </a:xfrm>
            <a:custGeom>
              <a:avLst/>
              <a:gdLst/>
              <a:ahLst/>
              <a:cxnLst/>
              <a:rect l="l" t="t" r="r" b="b"/>
              <a:pathLst>
                <a:path w="1663" h="1678" extrusionOk="0">
                  <a:moveTo>
                    <a:pt x="1441" y="1"/>
                  </a:moveTo>
                  <a:cubicBezTo>
                    <a:pt x="1277" y="25"/>
                    <a:pt x="1113" y="70"/>
                    <a:pt x="949" y="141"/>
                  </a:cubicBezTo>
                  <a:cubicBezTo>
                    <a:pt x="393" y="387"/>
                    <a:pt x="34" y="868"/>
                    <a:pt x="0" y="1343"/>
                  </a:cubicBezTo>
                  <a:cubicBezTo>
                    <a:pt x="297" y="1554"/>
                    <a:pt x="645" y="1677"/>
                    <a:pt x="1017" y="1677"/>
                  </a:cubicBezTo>
                  <a:cubicBezTo>
                    <a:pt x="1242" y="1677"/>
                    <a:pt x="1458" y="1633"/>
                    <a:pt x="1659" y="1551"/>
                  </a:cubicBezTo>
                  <a:cubicBezTo>
                    <a:pt x="1663" y="1534"/>
                    <a:pt x="1663" y="1513"/>
                    <a:pt x="1663" y="1496"/>
                  </a:cubicBezTo>
                  <a:lnTo>
                    <a:pt x="1663" y="1493"/>
                  </a:lnTo>
                  <a:lnTo>
                    <a:pt x="1663" y="1486"/>
                  </a:lnTo>
                  <a:cubicBezTo>
                    <a:pt x="1663" y="1335"/>
                    <a:pt x="1655" y="1189"/>
                    <a:pt x="1639" y="1045"/>
                  </a:cubicBezTo>
                  <a:lnTo>
                    <a:pt x="1639" y="1039"/>
                  </a:lnTo>
                  <a:lnTo>
                    <a:pt x="1639" y="1032"/>
                  </a:lnTo>
                  <a:lnTo>
                    <a:pt x="1639" y="1028"/>
                  </a:lnTo>
                  <a:lnTo>
                    <a:pt x="1639" y="1025"/>
                  </a:lnTo>
                  <a:cubicBezTo>
                    <a:pt x="1639" y="1025"/>
                    <a:pt x="1639" y="1022"/>
                    <a:pt x="1635" y="1022"/>
                  </a:cubicBezTo>
                  <a:lnTo>
                    <a:pt x="1635" y="1018"/>
                  </a:lnTo>
                  <a:lnTo>
                    <a:pt x="1635" y="1015"/>
                  </a:lnTo>
                  <a:lnTo>
                    <a:pt x="1635" y="1008"/>
                  </a:lnTo>
                  <a:lnTo>
                    <a:pt x="1635" y="1004"/>
                  </a:lnTo>
                  <a:lnTo>
                    <a:pt x="1635" y="1001"/>
                  </a:lnTo>
                  <a:lnTo>
                    <a:pt x="1635" y="998"/>
                  </a:lnTo>
                  <a:lnTo>
                    <a:pt x="1635" y="995"/>
                  </a:lnTo>
                  <a:lnTo>
                    <a:pt x="1635" y="991"/>
                  </a:lnTo>
                  <a:cubicBezTo>
                    <a:pt x="1632" y="991"/>
                    <a:pt x="1632" y="991"/>
                    <a:pt x="1632" y="987"/>
                  </a:cubicBezTo>
                  <a:lnTo>
                    <a:pt x="1632" y="981"/>
                  </a:lnTo>
                  <a:lnTo>
                    <a:pt x="1632" y="977"/>
                  </a:lnTo>
                  <a:lnTo>
                    <a:pt x="1632" y="974"/>
                  </a:lnTo>
                  <a:lnTo>
                    <a:pt x="1632" y="971"/>
                  </a:lnTo>
                  <a:lnTo>
                    <a:pt x="1632" y="963"/>
                  </a:lnTo>
                  <a:cubicBezTo>
                    <a:pt x="1587" y="626"/>
                    <a:pt x="1512" y="302"/>
                    <a:pt x="1441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1"/>
            <p:cNvSpPr/>
            <p:nvPr/>
          </p:nvSpPr>
          <p:spPr>
            <a:xfrm flipH="1">
              <a:off x="6645451" y="2267798"/>
              <a:ext cx="26925" cy="46606"/>
            </a:xfrm>
            <a:custGeom>
              <a:avLst/>
              <a:gdLst/>
              <a:ahLst/>
              <a:cxnLst/>
              <a:rect l="l" t="t" r="r" b="b"/>
              <a:pathLst>
                <a:path w="472" h="817" extrusionOk="0">
                  <a:moveTo>
                    <a:pt x="349" y="134"/>
                  </a:moveTo>
                  <a:cubicBezTo>
                    <a:pt x="379" y="134"/>
                    <a:pt x="403" y="179"/>
                    <a:pt x="410" y="233"/>
                  </a:cubicBezTo>
                  <a:cubicBezTo>
                    <a:pt x="420" y="288"/>
                    <a:pt x="399" y="339"/>
                    <a:pt x="372" y="342"/>
                  </a:cubicBezTo>
                  <a:lnTo>
                    <a:pt x="369" y="342"/>
                  </a:lnTo>
                  <a:cubicBezTo>
                    <a:pt x="341" y="342"/>
                    <a:pt x="314" y="298"/>
                    <a:pt x="308" y="243"/>
                  </a:cubicBezTo>
                  <a:cubicBezTo>
                    <a:pt x="300" y="189"/>
                    <a:pt x="318" y="141"/>
                    <a:pt x="345" y="138"/>
                  </a:cubicBezTo>
                  <a:lnTo>
                    <a:pt x="349" y="134"/>
                  </a:lnTo>
                  <a:close/>
                  <a:moveTo>
                    <a:pt x="236" y="1"/>
                  </a:moveTo>
                  <a:cubicBezTo>
                    <a:pt x="106" y="1"/>
                    <a:pt x="0" y="182"/>
                    <a:pt x="0" y="407"/>
                  </a:cubicBezTo>
                  <a:cubicBezTo>
                    <a:pt x="0" y="636"/>
                    <a:pt x="106" y="817"/>
                    <a:pt x="236" y="817"/>
                  </a:cubicBezTo>
                  <a:cubicBezTo>
                    <a:pt x="365" y="817"/>
                    <a:pt x="472" y="636"/>
                    <a:pt x="472" y="407"/>
                  </a:cubicBezTo>
                  <a:cubicBezTo>
                    <a:pt x="472" y="182"/>
                    <a:pt x="365" y="1"/>
                    <a:pt x="236" y="1"/>
                  </a:cubicBezTo>
                  <a:close/>
                </a:path>
              </a:pathLst>
            </a:custGeom>
            <a:solidFill>
              <a:srgbClr val="3A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1"/>
            <p:cNvSpPr/>
            <p:nvPr/>
          </p:nvSpPr>
          <p:spPr>
            <a:xfrm flipH="1">
              <a:off x="6648417" y="2275442"/>
              <a:ext cx="6845" cy="11922"/>
            </a:xfrm>
            <a:custGeom>
              <a:avLst/>
              <a:gdLst/>
              <a:ahLst/>
              <a:cxnLst/>
              <a:rect l="l" t="t" r="r" b="b"/>
              <a:pathLst>
                <a:path w="120" h="209" extrusionOk="0">
                  <a:moveTo>
                    <a:pt x="49" y="0"/>
                  </a:moveTo>
                  <a:lnTo>
                    <a:pt x="45" y="4"/>
                  </a:lnTo>
                  <a:cubicBezTo>
                    <a:pt x="18" y="7"/>
                    <a:pt x="0" y="55"/>
                    <a:pt x="8" y="109"/>
                  </a:cubicBezTo>
                  <a:cubicBezTo>
                    <a:pt x="14" y="164"/>
                    <a:pt x="41" y="208"/>
                    <a:pt x="69" y="208"/>
                  </a:cubicBezTo>
                  <a:lnTo>
                    <a:pt x="72" y="208"/>
                  </a:lnTo>
                  <a:cubicBezTo>
                    <a:pt x="99" y="205"/>
                    <a:pt x="120" y="154"/>
                    <a:pt x="110" y="99"/>
                  </a:cubicBezTo>
                  <a:cubicBezTo>
                    <a:pt x="103" y="45"/>
                    <a:pt x="79" y="0"/>
                    <a:pt x="49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1"/>
            <p:cNvSpPr/>
            <p:nvPr/>
          </p:nvSpPr>
          <p:spPr>
            <a:xfrm flipH="1">
              <a:off x="6544994" y="2187991"/>
              <a:ext cx="53394" cy="115345"/>
            </a:xfrm>
            <a:custGeom>
              <a:avLst/>
              <a:gdLst/>
              <a:ahLst/>
              <a:cxnLst/>
              <a:rect l="l" t="t" r="r" b="b"/>
              <a:pathLst>
                <a:path w="936" h="2022" extrusionOk="0">
                  <a:moveTo>
                    <a:pt x="342" y="0"/>
                  </a:moveTo>
                  <a:cubicBezTo>
                    <a:pt x="168" y="0"/>
                    <a:pt x="0" y="168"/>
                    <a:pt x="133" y="342"/>
                  </a:cubicBezTo>
                  <a:cubicBezTo>
                    <a:pt x="253" y="499"/>
                    <a:pt x="338" y="676"/>
                    <a:pt x="383" y="861"/>
                  </a:cubicBezTo>
                  <a:lnTo>
                    <a:pt x="775" y="523"/>
                  </a:lnTo>
                  <a:cubicBezTo>
                    <a:pt x="721" y="376"/>
                    <a:pt x="642" y="232"/>
                    <a:pt x="543" y="103"/>
                  </a:cubicBezTo>
                  <a:cubicBezTo>
                    <a:pt x="489" y="32"/>
                    <a:pt x="413" y="0"/>
                    <a:pt x="342" y="0"/>
                  </a:cubicBezTo>
                  <a:close/>
                  <a:moveTo>
                    <a:pt x="829" y="687"/>
                  </a:moveTo>
                  <a:lnTo>
                    <a:pt x="413" y="1042"/>
                  </a:lnTo>
                  <a:cubicBezTo>
                    <a:pt x="434" y="1247"/>
                    <a:pt x="403" y="1455"/>
                    <a:pt x="317" y="1660"/>
                  </a:cubicBezTo>
                  <a:cubicBezTo>
                    <a:pt x="232" y="1847"/>
                    <a:pt x="399" y="2022"/>
                    <a:pt x="553" y="2022"/>
                  </a:cubicBezTo>
                  <a:cubicBezTo>
                    <a:pt x="621" y="2022"/>
                    <a:pt x="686" y="1987"/>
                    <a:pt x="727" y="1899"/>
                  </a:cubicBezTo>
                  <a:cubicBezTo>
                    <a:pt x="898" y="1506"/>
                    <a:pt x="936" y="1083"/>
                    <a:pt x="829" y="687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1"/>
            <p:cNvSpPr/>
            <p:nvPr/>
          </p:nvSpPr>
          <p:spPr>
            <a:xfrm flipH="1">
              <a:off x="6551040" y="2217826"/>
              <a:ext cx="25556" cy="29606"/>
            </a:xfrm>
            <a:custGeom>
              <a:avLst/>
              <a:gdLst/>
              <a:ahLst/>
              <a:cxnLst/>
              <a:rect l="l" t="t" r="r" b="b"/>
              <a:pathLst>
                <a:path w="448" h="519" extrusionOk="0">
                  <a:moveTo>
                    <a:pt x="393" y="0"/>
                  </a:moveTo>
                  <a:lnTo>
                    <a:pt x="1" y="338"/>
                  </a:lnTo>
                  <a:cubicBezTo>
                    <a:pt x="14" y="396"/>
                    <a:pt x="28" y="457"/>
                    <a:pt x="31" y="519"/>
                  </a:cubicBezTo>
                  <a:lnTo>
                    <a:pt x="447" y="164"/>
                  </a:lnTo>
                  <a:cubicBezTo>
                    <a:pt x="434" y="109"/>
                    <a:pt x="414" y="54"/>
                    <a:pt x="393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1"/>
            <p:cNvSpPr/>
            <p:nvPr/>
          </p:nvSpPr>
          <p:spPr>
            <a:xfrm flipH="1">
              <a:off x="6802271" y="2215829"/>
              <a:ext cx="55505" cy="105248"/>
            </a:xfrm>
            <a:custGeom>
              <a:avLst/>
              <a:gdLst/>
              <a:ahLst/>
              <a:cxnLst/>
              <a:rect l="l" t="t" r="r" b="b"/>
              <a:pathLst>
                <a:path w="973" h="1845" extrusionOk="0">
                  <a:moveTo>
                    <a:pt x="322" y="1"/>
                  </a:moveTo>
                  <a:cubicBezTo>
                    <a:pt x="127" y="1"/>
                    <a:pt x="0" y="311"/>
                    <a:pt x="205" y="455"/>
                  </a:cubicBezTo>
                  <a:cubicBezTo>
                    <a:pt x="533" y="687"/>
                    <a:pt x="489" y="1271"/>
                    <a:pt x="472" y="1616"/>
                  </a:cubicBezTo>
                  <a:cubicBezTo>
                    <a:pt x="465" y="1769"/>
                    <a:pt x="577" y="1844"/>
                    <a:pt x="697" y="1844"/>
                  </a:cubicBezTo>
                  <a:cubicBezTo>
                    <a:pt x="816" y="1844"/>
                    <a:pt x="939" y="1769"/>
                    <a:pt x="946" y="1616"/>
                  </a:cubicBezTo>
                  <a:cubicBezTo>
                    <a:pt x="973" y="1059"/>
                    <a:pt x="943" y="396"/>
                    <a:pt x="444" y="45"/>
                  </a:cubicBezTo>
                  <a:cubicBezTo>
                    <a:pt x="404" y="15"/>
                    <a:pt x="363" y="1"/>
                    <a:pt x="32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1"/>
            <p:cNvSpPr/>
            <p:nvPr/>
          </p:nvSpPr>
          <p:spPr>
            <a:xfrm flipH="1">
              <a:off x="6564104" y="2315146"/>
              <a:ext cx="34912" cy="27153"/>
            </a:xfrm>
            <a:custGeom>
              <a:avLst/>
              <a:gdLst/>
              <a:ahLst/>
              <a:cxnLst/>
              <a:rect l="l" t="t" r="r" b="b"/>
              <a:pathLst>
                <a:path w="612" h="476" extrusionOk="0">
                  <a:moveTo>
                    <a:pt x="305" y="1"/>
                  </a:moveTo>
                  <a:cubicBezTo>
                    <a:pt x="1" y="1"/>
                    <a:pt x="1" y="475"/>
                    <a:pt x="305" y="475"/>
                  </a:cubicBezTo>
                  <a:cubicBezTo>
                    <a:pt x="612" y="475"/>
                    <a:pt x="612" y="1"/>
                    <a:pt x="305" y="1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1"/>
            <p:cNvSpPr/>
            <p:nvPr/>
          </p:nvSpPr>
          <p:spPr>
            <a:xfrm flipH="1">
              <a:off x="6797364" y="2331347"/>
              <a:ext cx="35083" cy="27096"/>
            </a:xfrm>
            <a:custGeom>
              <a:avLst/>
              <a:gdLst/>
              <a:ahLst/>
              <a:cxnLst/>
              <a:rect l="l" t="t" r="r" b="b"/>
              <a:pathLst>
                <a:path w="615" h="475" extrusionOk="0">
                  <a:moveTo>
                    <a:pt x="308" y="0"/>
                  </a:moveTo>
                  <a:cubicBezTo>
                    <a:pt x="0" y="0"/>
                    <a:pt x="0" y="475"/>
                    <a:pt x="308" y="475"/>
                  </a:cubicBezTo>
                  <a:cubicBezTo>
                    <a:pt x="611" y="475"/>
                    <a:pt x="615" y="0"/>
                    <a:pt x="30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1"/>
            <p:cNvSpPr/>
            <p:nvPr/>
          </p:nvSpPr>
          <p:spPr>
            <a:xfrm flipH="1">
              <a:off x="7071928" y="2320394"/>
              <a:ext cx="125670" cy="106788"/>
            </a:xfrm>
            <a:custGeom>
              <a:avLst/>
              <a:gdLst/>
              <a:ahLst/>
              <a:cxnLst/>
              <a:rect l="l" t="t" r="r" b="b"/>
              <a:pathLst>
                <a:path w="2203" h="1872" extrusionOk="0">
                  <a:moveTo>
                    <a:pt x="2100" y="0"/>
                  </a:moveTo>
                  <a:lnTo>
                    <a:pt x="1" y="1796"/>
                  </a:lnTo>
                  <a:lnTo>
                    <a:pt x="155" y="1872"/>
                  </a:lnTo>
                  <a:lnTo>
                    <a:pt x="2203" y="120"/>
                  </a:lnTo>
                  <a:lnTo>
                    <a:pt x="2100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1"/>
            <p:cNvSpPr/>
            <p:nvPr/>
          </p:nvSpPr>
          <p:spPr>
            <a:xfrm flipH="1">
              <a:off x="6775121" y="2175269"/>
              <a:ext cx="305818" cy="290644"/>
            </a:xfrm>
            <a:custGeom>
              <a:avLst/>
              <a:gdLst/>
              <a:ahLst/>
              <a:cxnLst/>
              <a:rect l="l" t="t" r="r" b="b"/>
              <a:pathLst>
                <a:path w="5361" h="5095" extrusionOk="0">
                  <a:moveTo>
                    <a:pt x="3046" y="159"/>
                  </a:moveTo>
                  <a:cubicBezTo>
                    <a:pt x="3799" y="159"/>
                    <a:pt x="4332" y="316"/>
                    <a:pt x="4674" y="636"/>
                  </a:cubicBezTo>
                  <a:cubicBezTo>
                    <a:pt x="5042" y="985"/>
                    <a:pt x="5200" y="1517"/>
                    <a:pt x="5200" y="2415"/>
                  </a:cubicBezTo>
                  <a:cubicBezTo>
                    <a:pt x="5200" y="3805"/>
                    <a:pt x="4070" y="4934"/>
                    <a:pt x="2680" y="4934"/>
                  </a:cubicBezTo>
                  <a:cubicBezTo>
                    <a:pt x="1291" y="4934"/>
                    <a:pt x="158" y="3805"/>
                    <a:pt x="158" y="2415"/>
                  </a:cubicBezTo>
                  <a:cubicBezTo>
                    <a:pt x="158" y="1142"/>
                    <a:pt x="1151" y="261"/>
                    <a:pt x="2684" y="169"/>
                  </a:cubicBezTo>
                  <a:cubicBezTo>
                    <a:pt x="2810" y="162"/>
                    <a:pt x="2929" y="159"/>
                    <a:pt x="3046" y="159"/>
                  </a:cubicBezTo>
                  <a:close/>
                  <a:moveTo>
                    <a:pt x="3044" y="1"/>
                  </a:moveTo>
                  <a:cubicBezTo>
                    <a:pt x="2927" y="1"/>
                    <a:pt x="2804" y="5"/>
                    <a:pt x="2677" y="12"/>
                  </a:cubicBezTo>
                  <a:cubicBezTo>
                    <a:pt x="1052" y="107"/>
                    <a:pt x="0" y="1049"/>
                    <a:pt x="0" y="2415"/>
                  </a:cubicBezTo>
                  <a:cubicBezTo>
                    <a:pt x="0" y="3893"/>
                    <a:pt x="1202" y="5095"/>
                    <a:pt x="2680" y="5095"/>
                  </a:cubicBezTo>
                  <a:cubicBezTo>
                    <a:pt x="4158" y="5095"/>
                    <a:pt x="5360" y="3893"/>
                    <a:pt x="5360" y="2415"/>
                  </a:cubicBezTo>
                  <a:cubicBezTo>
                    <a:pt x="5360" y="1750"/>
                    <a:pt x="5291" y="1002"/>
                    <a:pt x="4783" y="524"/>
                  </a:cubicBezTo>
                  <a:cubicBezTo>
                    <a:pt x="4411" y="173"/>
                    <a:pt x="3840" y="1"/>
                    <a:pt x="304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1"/>
            <p:cNvSpPr/>
            <p:nvPr/>
          </p:nvSpPr>
          <p:spPr>
            <a:xfrm flipH="1">
              <a:off x="6523775" y="2147716"/>
              <a:ext cx="234854" cy="264461"/>
            </a:xfrm>
            <a:custGeom>
              <a:avLst/>
              <a:gdLst/>
              <a:ahLst/>
              <a:cxnLst/>
              <a:rect l="l" t="t" r="r" b="b"/>
              <a:pathLst>
                <a:path w="4117" h="4636" extrusionOk="0">
                  <a:moveTo>
                    <a:pt x="2338" y="160"/>
                  </a:moveTo>
                  <a:cubicBezTo>
                    <a:pt x="2857" y="160"/>
                    <a:pt x="3233" y="276"/>
                    <a:pt x="3489" y="516"/>
                  </a:cubicBezTo>
                  <a:cubicBezTo>
                    <a:pt x="3820" y="823"/>
                    <a:pt x="3960" y="1324"/>
                    <a:pt x="3960" y="2198"/>
                  </a:cubicBezTo>
                  <a:cubicBezTo>
                    <a:pt x="3960" y="3454"/>
                    <a:pt x="3106" y="4478"/>
                    <a:pt x="2058" y="4478"/>
                  </a:cubicBezTo>
                  <a:cubicBezTo>
                    <a:pt x="1010" y="4478"/>
                    <a:pt x="161" y="3454"/>
                    <a:pt x="161" y="2198"/>
                  </a:cubicBezTo>
                  <a:cubicBezTo>
                    <a:pt x="161" y="1048"/>
                    <a:pt x="908" y="249"/>
                    <a:pt x="2065" y="171"/>
                  </a:cubicBezTo>
                  <a:cubicBezTo>
                    <a:pt x="2161" y="164"/>
                    <a:pt x="2253" y="160"/>
                    <a:pt x="2338" y="160"/>
                  </a:cubicBezTo>
                  <a:close/>
                  <a:moveTo>
                    <a:pt x="2331" y="0"/>
                  </a:moveTo>
                  <a:cubicBezTo>
                    <a:pt x="2243" y="0"/>
                    <a:pt x="2151" y="4"/>
                    <a:pt x="2055" y="10"/>
                  </a:cubicBezTo>
                  <a:cubicBezTo>
                    <a:pt x="805" y="99"/>
                    <a:pt x="0" y="956"/>
                    <a:pt x="0" y="2198"/>
                  </a:cubicBezTo>
                  <a:cubicBezTo>
                    <a:pt x="0" y="3544"/>
                    <a:pt x="925" y="4636"/>
                    <a:pt x="2058" y="4636"/>
                  </a:cubicBezTo>
                  <a:cubicBezTo>
                    <a:pt x="3195" y="4636"/>
                    <a:pt x="4117" y="3544"/>
                    <a:pt x="4117" y="2198"/>
                  </a:cubicBezTo>
                  <a:cubicBezTo>
                    <a:pt x="4117" y="1550"/>
                    <a:pt x="4055" y="826"/>
                    <a:pt x="3598" y="399"/>
                  </a:cubicBezTo>
                  <a:cubicBezTo>
                    <a:pt x="3309" y="131"/>
                    <a:pt x="2892" y="0"/>
                    <a:pt x="2331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1"/>
            <p:cNvSpPr/>
            <p:nvPr/>
          </p:nvSpPr>
          <p:spPr>
            <a:xfrm flipH="1">
              <a:off x="6701927" y="2253593"/>
              <a:ext cx="63320" cy="117513"/>
            </a:xfrm>
            <a:custGeom>
              <a:avLst/>
              <a:gdLst/>
              <a:ahLst/>
              <a:cxnLst/>
              <a:rect l="l" t="t" r="r" b="b"/>
              <a:pathLst>
                <a:path w="1110" h="2060" extrusionOk="0">
                  <a:moveTo>
                    <a:pt x="37" y="1"/>
                  </a:moveTo>
                  <a:cubicBezTo>
                    <a:pt x="37" y="1"/>
                    <a:pt x="0" y="1384"/>
                    <a:pt x="192" y="1384"/>
                  </a:cubicBezTo>
                  <a:cubicBezTo>
                    <a:pt x="193" y="1384"/>
                    <a:pt x="194" y="1384"/>
                    <a:pt x="195" y="1384"/>
                  </a:cubicBezTo>
                  <a:cubicBezTo>
                    <a:pt x="224" y="1382"/>
                    <a:pt x="257" y="1373"/>
                    <a:pt x="294" y="1359"/>
                  </a:cubicBezTo>
                  <a:lnTo>
                    <a:pt x="294" y="1359"/>
                  </a:lnTo>
                  <a:lnTo>
                    <a:pt x="427" y="2060"/>
                  </a:lnTo>
                  <a:cubicBezTo>
                    <a:pt x="427" y="2060"/>
                    <a:pt x="1109" y="1554"/>
                    <a:pt x="966" y="1308"/>
                  </a:cubicBezTo>
                  <a:cubicBezTo>
                    <a:pt x="918" y="1229"/>
                    <a:pt x="851" y="1200"/>
                    <a:pt x="773" y="1200"/>
                  </a:cubicBezTo>
                  <a:cubicBezTo>
                    <a:pt x="622" y="1200"/>
                    <a:pt x="435" y="1309"/>
                    <a:pt x="294" y="1359"/>
                  </a:cubicBezTo>
                  <a:lnTo>
                    <a:pt x="294" y="1359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1"/>
            <p:cNvSpPr/>
            <p:nvPr/>
          </p:nvSpPr>
          <p:spPr>
            <a:xfrm flipH="1">
              <a:off x="6696508" y="2249087"/>
              <a:ext cx="72276" cy="126526"/>
            </a:xfrm>
            <a:custGeom>
              <a:avLst/>
              <a:gdLst/>
              <a:ahLst/>
              <a:cxnLst/>
              <a:rect l="l" t="t" r="r" b="b"/>
              <a:pathLst>
                <a:path w="1267" h="2218" extrusionOk="0">
                  <a:moveTo>
                    <a:pt x="97" y="1"/>
                  </a:moveTo>
                  <a:cubicBezTo>
                    <a:pt x="58" y="1"/>
                    <a:pt x="21" y="34"/>
                    <a:pt x="21" y="76"/>
                  </a:cubicBezTo>
                  <a:cubicBezTo>
                    <a:pt x="14" y="370"/>
                    <a:pt x="0" y="1343"/>
                    <a:pt x="167" y="1507"/>
                  </a:cubicBezTo>
                  <a:cubicBezTo>
                    <a:pt x="197" y="1533"/>
                    <a:pt x="229" y="1542"/>
                    <a:pt x="252" y="1542"/>
                  </a:cubicBezTo>
                  <a:cubicBezTo>
                    <a:pt x="256" y="1542"/>
                    <a:pt x="260" y="1542"/>
                    <a:pt x="263" y="1541"/>
                  </a:cubicBezTo>
                  <a:cubicBezTo>
                    <a:pt x="339" y="1537"/>
                    <a:pt x="427" y="1496"/>
                    <a:pt x="523" y="1455"/>
                  </a:cubicBezTo>
                  <a:cubicBezTo>
                    <a:pt x="663" y="1394"/>
                    <a:pt x="764" y="1357"/>
                    <a:pt x="836" y="1357"/>
                  </a:cubicBezTo>
                  <a:cubicBezTo>
                    <a:pt x="892" y="1357"/>
                    <a:pt x="931" y="1379"/>
                    <a:pt x="960" y="1428"/>
                  </a:cubicBezTo>
                  <a:cubicBezTo>
                    <a:pt x="1028" y="1548"/>
                    <a:pt x="703" y="1882"/>
                    <a:pt x="441" y="2077"/>
                  </a:cubicBezTo>
                  <a:cubicBezTo>
                    <a:pt x="407" y="2101"/>
                    <a:pt x="400" y="2152"/>
                    <a:pt x="424" y="2186"/>
                  </a:cubicBezTo>
                  <a:cubicBezTo>
                    <a:pt x="441" y="2207"/>
                    <a:pt x="465" y="2217"/>
                    <a:pt x="489" y="2217"/>
                  </a:cubicBezTo>
                  <a:cubicBezTo>
                    <a:pt x="506" y="2217"/>
                    <a:pt x="523" y="2213"/>
                    <a:pt x="536" y="2203"/>
                  </a:cubicBezTo>
                  <a:cubicBezTo>
                    <a:pt x="659" y="2111"/>
                    <a:pt x="1267" y="1640"/>
                    <a:pt x="1097" y="1346"/>
                  </a:cubicBezTo>
                  <a:cubicBezTo>
                    <a:pt x="1031" y="1236"/>
                    <a:pt x="938" y="1199"/>
                    <a:pt x="837" y="1199"/>
                  </a:cubicBezTo>
                  <a:cubicBezTo>
                    <a:pt x="708" y="1199"/>
                    <a:pt x="567" y="1261"/>
                    <a:pt x="457" y="1309"/>
                  </a:cubicBezTo>
                  <a:cubicBezTo>
                    <a:pt x="389" y="1340"/>
                    <a:pt x="318" y="1373"/>
                    <a:pt x="270" y="1381"/>
                  </a:cubicBezTo>
                  <a:cubicBezTo>
                    <a:pt x="195" y="1271"/>
                    <a:pt x="164" y="633"/>
                    <a:pt x="178" y="80"/>
                  </a:cubicBezTo>
                  <a:cubicBezTo>
                    <a:pt x="181" y="39"/>
                    <a:pt x="147" y="1"/>
                    <a:pt x="103" y="1"/>
                  </a:cubicBezTo>
                  <a:cubicBezTo>
                    <a:pt x="101" y="1"/>
                    <a:pt x="99" y="1"/>
                    <a:pt x="97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1"/>
            <p:cNvSpPr/>
            <p:nvPr/>
          </p:nvSpPr>
          <p:spPr>
            <a:xfrm flipH="1">
              <a:off x="6749047" y="2247318"/>
              <a:ext cx="39247" cy="23674"/>
            </a:xfrm>
            <a:custGeom>
              <a:avLst/>
              <a:gdLst/>
              <a:ahLst/>
              <a:cxnLst/>
              <a:rect l="l" t="t" r="r" b="b"/>
              <a:pathLst>
                <a:path w="688" h="415" extrusionOk="0">
                  <a:moveTo>
                    <a:pt x="387" y="1"/>
                  </a:moveTo>
                  <a:cubicBezTo>
                    <a:pt x="361" y="1"/>
                    <a:pt x="334" y="5"/>
                    <a:pt x="308" y="12"/>
                  </a:cubicBezTo>
                  <a:cubicBezTo>
                    <a:pt x="114" y="60"/>
                    <a:pt x="21" y="295"/>
                    <a:pt x="15" y="306"/>
                  </a:cubicBezTo>
                  <a:cubicBezTo>
                    <a:pt x="1" y="347"/>
                    <a:pt x="21" y="391"/>
                    <a:pt x="62" y="408"/>
                  </a:cubicBezTo>
                  <a:cubicBezTo>
                    <a:pt x="70" y="411"/>
                    <a:pt x="79" y="415"/>
                    <a:pt x="90" y="415"/>
                  </a:cubicBezTo>
                  <a:cubicBezTo>
                    <a:pt x="120" y="415"/>
                    <a:pt x="151" y="394"/>
                    <a:pt x="165" y="364"/>
                  </a:cubicBezTo>
                  <a:cubicBezTo>
                    <a:pt x="182" y="316"/>
                    <a:pt x="254" y="189"/>
                    <a:pt x="349" y="162"/>
                  </a:cubicBezTo>
                  <a:cubicBezTo>
                    <a:pt x="360" y="160"/>
                    <a:pt x="371" y="159"/>
                    <a:pt x="382" y="159"/>
                  </a:cubicBezTo>
                  <a:cubicBezTo>
                    <a:pt x="433" y="159"/>
                    <a:pt x="490" y="184"/>
                    <a:pt x="550" y="234"/>
                  </a:cubicBezTo>
                  <a:cubicBezTo>
                    <a:pt x="564" y="247"/>
                    <a:pt x="581" y="253"/>
                    <a:pt x="599" y="253"/>
                  </a:cubicBezTo>
                  <a:cubicBezTo>
                    <a:pt x="621" y="253"/>
                    <a:pt x="644" y="243"/>
                    <a:pt x="660" y="224"/>
                  </a:cubicBezTo>
                  <a:cubicBezTo>
                    <a:pt x="687" y="193"/>
                    <a:pt x="684" y="142"/>
                    <a:pt x="650" y="114"/>
                  </a:cubicBezTo>
                  <a:cubicBezTo>
                    <a:pt x="561" y="39"/>
                    <a:pt x="474" y="1"/>
                    <a:pt x="387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59" name="Picture 2" descr="File:Word 2013 Icon.PNG - Wikimedia Comm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2548">
            <a:off x="5388243" y="2554503"/>
            <a:ext cx="1161914" cy="11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0" name="Google Shape;290;p21"/>
          <p:cNvGrpSpPr/>
          <p:nvPr/>
        </p:nvGrpSpPr>
        <p:grpSpPr>
          <a:xfrm>
            <a:off x="4765797" y="2931428"/>
            <a:ext cx="1181425" cy="1818728"/>
            <a:chOff x="4765797" y="2931428"/>
            <a:chExt cx="1181425" cy="1818728"/>
          </a:xfrm>
        </p:grpSpPr>
        <p:sp>
          <p:nvSpPr>
            <p:cNvPr id="293" name="Google Shape;293;p21"/>
            <p:cNvSpPr/>
            <p:nvPr/>
          </p:nvSpPr>
          <p:spPr>
            <a:xfrm>
              <a:off x="5406052" y="4627308"/>
              <a:ext cx="195409" cy="101658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1"/>
            <p:cNvSpPr/>
            <p:nvPr/>
          </p:nvSpPr>
          <p:spPr>
            <a:xfrm>
              <a:off x="5571910" y="4661409"/>
              <a:ext cx="113762" cy="67556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1"/>
            <p:cNvSpPr/>
            <p:nvPr/>
          </p:nvSpPr>
          <p:spPr>
            <a:xfrm>
              <a:off x="5401384" y="4728940"/>
              <a:ext cx="291551" cy="21216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1"/>
            <p:cNvSpPr/>
            <p:nvPr/>
          </p:nvSpPr>
          <p:spPr>
            <a:xfrm>
              <a:off x="5499488" y="4646223"/>
              <a:ext cx="25727" cy="28094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1"/>
            <p:cNvSpPr/>
            <p:nvPr/>
          </p:nvSpPr>
          <p:spPr>
            <a:xfrm>
              <a:off x="5538055" y="4660404"/>
              <a:ext cx="16816" cy="20077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1"/>
            <p:cNvSpPr/>
            <p:nvPr/>
          </p:nvSpPr>
          <p:spPr>
            <a:xfrm rot="3420117">
              <a:off x="5011254" y="4459690"/>
              <a:ext cx="195409" cy="101657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1"/>
            <p:cNvSpPr/>
            <p:nvPr/>
          </p:nvSpPr>
          <p:spPr>
            <a:xfrm rot="3420117">
              <a:off x="5105880" y="4590889"/>
              <a:ext cx="113762" cy="67556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1"/>
            <p:cNvSpPr/>
            <p:nvPr/>
          </p:nvSpPr>
          <p:spPr>
            <a:xfrm rot="3420117">
              <a:off x="4935318" y="4569762"/>
              <a:ext cx="291550" cy="21216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1"/>
            <p:cNvSpPr/>
            <p:nvPr/>
          </p:nvSpPr>
          <p:spPr>
            <a:xfrm rot="3420117">
              <a:off x="5115764" y="4493949"/>
              <a:ext cx="25727" cy="28094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1"/>
            <p:cNvSpPr/>
            <p:nvPr/>
          </p:nvSpPr>
          <p:spPr>
            <a:xfrm rot="3420117">
              <a:off x="5130268" y="4532106"/>
              <a:ext cx="16816" cy="20077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1"/>
            <p:cNvSpPr/>
            <p:nvPr/>
          </p:nvSpPr>
          <p:spPr>
            <a:xfrm>
              <a:off x="5105903" y="4129492"/>
              <a:ext cx="623863" cy="526515"/>
            </a:xfrm>
            <a:custGeom>
              <a:avLst/>
              <a:gdLst/>
              <a:ahLst/>
              <a:cxnLst/>
              <a:rect l="l" t="t" r="r" b="b"/>
              <a:pathLst>
                <a:path w="19873" h="16772" extrusionOk="0">
                  <a:moveTo>
                    <a:pt x="19873" y="0"/>
                  </a:moveTo>
                  <a:lnTo>
                    <a:pt x="4861" y="2535"/>
                  </a:lnTo>
                  <a:cubicBezTo>
                    <a:pt x="4861" y="2535"/>
                    <a:pt x="4578" y="7010"/>
                    <a:pt x="1" y="9064"/>
                  </a:cubicBezTo>
                  <a:cubicBezTo>
                    <a:pt x="1" y="9064"/>
                    <a:pt x="54" y="10381"/>
                    <a:pt x="235" y="10815"/>
                  </a:cubicBezTo>
                  <a:cubicBezTo>
                    <a:pt x="464" y="11369"/>
                    <a:pt x="1096" y="11697"/>
                    <a:pt x="1096" y="11697"/>
                  </a:cubicBezTo>
                  <a:cubicBezTo>
                    <a:pt x="1096" y="11697"/>
                    <a:pt x="6198" y="11583"/>
                    <a:pt x="10177" y="5484"/>
                  </a:cubicBezTo>
                  <a:cubicBezTo>
                    <a:pt x="10324" y="5259"/>
                    <a:pt x="10530" y="5156"/>
                    <a:pt x="10759" y="5156"/>
                  </a:cubicBezTo>
                  <a:cubicBezTo>
                    <a:pt x="11733" y="5156"/>
                    <a:pt x="13124" y="7016"/>
                    <a:pt x="12157" y="9289"/>
                  </a:cubicBezTo>
                  <a:cubicBezTo>
                    <a:pt x="10968" y="12100"/>
                    <a:pt x="9558" y="15791"/>
                    <a:pt x="9558" y="15791"/>
                  </a:cubicBezTo>
                  <a:cubicBezTo>
                    <a:pt x="9558" y="15791"/>
                    <a:pt x="9886" y="16697"/>
                    <a:pt x="11025" y="16767"/>
                  </a:cubicBezTo>
                  <a:cubicBezTo>
                    <a:pt x="11084" y="16770"/>
                    <a:pt x="11142" y="16772"/>
                    <a:pt x="11201" y="16772"/>
                  </a:cubicBezTo>
                  <a:cubicBezTo>
                    <a:pt x="12285" y="16772"/>
                    <a:pt x="13351" y="16189"/>
                    <a:pt x="13351" y="16189"/>
                  </a:cubicBezTo>
                  <a:cubicBezTo>
                    <a:pt x="13351" y="16189"/>
                    <a:pt x="19491" y="4413"/>
                    <a:pt x="1987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1"/>
            <p:cNvSpPr/>
            <p:nvPr/>
          </p:nvSpPr>
          <p:spPr>
            <a:xfrm>
              <a:off x="5189345" y="3769074"/>
              <a:ext cx="555396" cy="483664"/>
            </a:xfrm>
            <a:custGeom>
              <a:avLst/>
              <a:gdLst/>
              <a:ahLst/>
              <a:cxnLst/>
              <a:rect l="l" t="t" r="r" b="b"/>
              <a:pathLst>
                <a:path w="17692" h="15407" extrusionOk="0">
                  <a:moveTo>
                    <a:pt x="10291" y="0"/>
                  </a:moveTo>
                  <a:lnTo>
                    <a:pt x="3720" y="3237"/>
                  </a:lnTo>
                  <a:cubicBezTo>
                    <a:pt x="3720" y="3237"/>
                    <a:pt x="3122" y="8810"/>
                    <a:pt x="1564" y="10951"/>
                  </a:cubicBezTo>
                  <a:cubicBezTo>
                    <a:pt x="0" y="13088"/>
                    <a:pt x="1571" y="15394"/>
                    <a:pt x="4922" y="15394"/>
                  </a:cubicBezTo>
                  <a:cubicBezTo>
                    <a:pt x="5443" y="15394"/>
                    <a:pt x="6110" y="15407"/>
                    <a:pt x="6865" y="15407"/>
                  </a:cubicBezTo>
                  <a:cubicBezTo>
                    <a:pt x="10973" y="15407"/>
                    <a:pt x="17692" y="15023"/>
                    <a:pt x="17658" y="10086"/>
                  </a:cubicBezTo>
                  <a:cubicBezTo>
                    <a:pt x="17616" y="4242"/>
                    <a:pt x="13802" y="805"/>
                    <a:pt x="10291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5" name="Google Shape;305;p21"/>
            <p:cNvGrpSpPr/>
            <p:nvPr/>
          </p:nvGrpSpPr>
          <p:grpSpPr>
            <a:xfrm>
              <a:off x="4765797" y="2931428"/>
              <a:ext cx="787826" cy="817869"/>
              <a:chOff x="34550" y="3406650"/>
              <a:chExt cx="627400" cy="651325"/>
            </a:xfrm>
          </p:grpSpPr>
          <p:sp>
            <p:nvSpPr>
              <p:cNvPr id="306" name="Google Shape;306;p21"/>
              <p:cNvSpPr/>
              <p:nvPr/>
            </p:nvSpPr>
            <p:spPr>
              <a:xfrm>
                <a:off x="145950" y="3574125"/>
                <a:ext cx="269825" cy="209975"/>
              </a:xfrm>
              <a:custGeom>
                <a:avLst/>
                <a:gdLst/>
                <a:ahLst/>
                <a:cxnLst/>
                <a:rect l="l" t="t" r="r" b="b"/>
                <a:pathLst>
                  <a:path w="10793" h="8399" extrusionOk="0">
                    <a:moveTo>
                      <a:pt x="5972" y="1"/>
                    </a:moveTo>
                    <a:cubicBezTo>
                      <a:pt x="5006" y="1"/>
                      <a:pt x="4002" y="344"/>
                      <a:pt x="3056" y="995"/>
                    </a:cubicBezTo>
                    <a:cubicBezTo>
                      <a:pt x="1" y="3095"/>
                      <a:pt x="4820" y="8164"/>
                      <a:pt x="4820" y="8164"/>
                    </a:cubicBezTo>
                    <a:lnTo>
                      <a:pt x="4820" y="8398"/>
                    </a:lnTo>
                    <a:lnTo>
                      <a:pt x="10792" y="5560"/>
                    </a:lnTo>
                    <a:cubicBezTo>
                      <a:pt x="10095" y="1717"/>
                      <a:pt x="8130" y="1"/>
                      <a:pt x="5972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21"/>
              <p:cNvSpPr/>
              <p:nvPr/>
            </p:nvSpPr>
            <p:spPr>
              <a:xfrm>
                <a:off x="34550" y="3886900"/>
                <a:ext cx="17110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6844" h="6843" extrusionOk="0">
                    <a:moveTo>
                      <a:pt x="4412" y="1"/>
                    </a:moveTo>
                    <a:cubicBezTo>
                      <a:pt x="2271" y="1"/>
                      <a:pt x="1" y="1041"/>
                      <a:pt x="635" y="4295"/>
                    </a:cubicBezTo>
                    <a:cubicBezTo>
                      <a:pt x="1036" y="6354"/>
                      <a:pt x="2731" y="6842"/>
                      <a:pt x="4249" y="6842"/>
                    </a:cubicBezTo>
                    <a:cubicBezTo>
                      <a:pt x="5619" y="6842"/>
                      <a:pt x="6844" y="6445"/>
                      <a:pt x="6844" y="6445"/>
                    </a:cubicBezTo>
                    <a:lnTo>
                      <a:pt x="5679" y="120"/>
                    </a:lnTo>
                    <a:cubicBezTo>
                      <a:pt x="5280" y="44"/>
                      <a:pt x="4849" y="1"/>
                      <a:pt x="4412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21"/>
              <p:cNvSpPr/>
              <p:nvPr/>
            </p:nvSpPr>
            <p:spPr>
              <a:xfrm>
                <a:off x="59925" y="3727775"/>
                <a:ext cx="206550" cy="167450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6698" extrusionOk="0">
                    <a:moveTo>
                      <a:pt x="3970" y="1"/>
                    </a:moveTo>
                    <a:cubicBezTo>
                      <a:pt x="3005" y="1"/>
                      <a:pt x="2115" y="366"/>
                      <a:pt x="1530" y="1297"/>
                    </a:cubicBezTo>
                    <a:cubicBezTo>
                      <a:pt x="1" y="3733"/>
                      <a:pt x="3298" y="6366"/>
                      <a:pt x="4591" y="6698"/>
                    </a:cubicBezTo>
                    <a:lnTo>
                      <a:pt x="8261" y="2018"/>
                    </a:lnTo>
                    <a:cubicBezTo>
                      <a:pt x="7286" y="956"/>
                      <a:pt x="5530" y="1"/>
                      <a:pt x="3970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21"/>
              <p:cNvSpPr/>
              <p:nvPr/>
            </p:nvSpPr>
            <p:spPr>
              <a:xfrm>
                <a:off x="344200" y="3406650"/>
                <a:ext cx="317750" cy="327300"/>
              </a:xfrm>
              <a:custGeom>
                <a:avLst/>
                <a:gdLst/>
                <a:ahLst/>
                <a:cxnLst/>
                <a:rect l="l" t="t" r="r" b="b"/>
                <a:pathLst>
                  <a:path w="12710" h="13092" extrusionOk="0">
                    <a:moveTo>
                      <a:pt x="7434" y="1"/>
                    </a:moveTo>
                    <a:cubicBezTo>
                      <a:pt x="2432" y="1"/>
                      <a:pt x="1" y="6615"/>
                      <a:pt x="192" y="13091"/>
                    </a:cubicBezTo>
                    <a:cubicBezTo>
                      <a:pt x="192" y="13091"/>
                      <a:pt x="1345" y="12698"/>
                      <a:pt x="3945" y="11939"/>
                    </a:cubicBezTo>
                    <a:cubicBezTo>
                      <a:pt x="5992" y="11340"/>
                      <a:pt x="12710" y="147"/>
                      <a:pt x="7595" y="3"/>
                    </a:cubicBezTo>
                    <a:cubicBezTo>
                      <a:pt x="7541" y="2"/>
                      <a:pt x="7487" y="1"/>
                      <a:pt x="7434" y="1"/>
                    </a:cubicBezTo>
                    <a:close/>
                  </a:path>
                </a:pathLst>
              </a:custGeom>
              <a:solidFill>
                <a:srgbClr val="493A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0" name="Google Shape;310;p21"/>
            <p:cNvSpPr/>
            <p:nvPr/>
          </p:nvSpPr>
          <p:spPr>
            <a:xfrm>
              <a:off x="4895636" y="3295770"/>
              <a:ext cx="872837" cy="632841"/>
            </a:xfrm>
            <a:custGeom>
              <a:avLst/>
              <a:gdLst/>
              <a:ahLst/>
              <a:cxnLst/>
              <a:rect l="l" t="t" r="r" b="b"/>
              <a:pathLst>
                <a:path w="27804" h="20159" extrusionOk="0">
                  <a:moveTo>
                    <a:pt x="15316" y="1"/>
                  </a:moveTo>
                  <a:cubicBezTo>
                    <a:pt x="13311" y="1"/>
                    <a:pt x="11014" y="446"/>
                    <a:pt x="8442" y="1485"/>
                  </a:cubicBezTo>
                  <a:cubicBezTo>
                    <a:pt x="1" y="4894"/>
                    <a:pt x="33" y="11612"/>
                    <a:pt x="2708" y="14049"/>
                  </a:cubicBezTo>
                  <a:cubicBezTo>
                    <a:pt x="2708" y="14049"/>
                    <a:pt x="654" y="15291"/>
                    <a:pt x="1752" y="18208"/>
                  </a:cubicBezTo>
                  <a:cubicBezTo>
                    <a:pt x="2169" y="19310"/>
                    <a:pt x="3621" y="20159"/>
                    <a:pt x="5485" y="20159"/>
                  </a:cubicBezTo>
                  <a:cubicBezTo>
                    <a:pt x="6982" y="20159"/>
                    <a:pt x="8745" y="19611"/>
                    <a:pt x="10448" y="18208"/>
                  </a:cubicBezTo>
                  <a:cubicBezTo>
                    <a:pt x="10448" y="18208"/>
                    <a:pt x="10984" y="18378"/>
                    <a:pt x="11987" y="18378"/>
                  </a:cubicBezTo>
                  <a:cubicBezTo>
                    <a:pt x="13841" y="18378"/>
                    <a:pt x="17294" y="17796"/>
                    <a:pt x="21916" y="14479"/>
                  </a:cubicBezTo>
                  <a:cubicBezTo>
                    <a:pt x="27804" y="10250"/>
                    <a:pt x="24928" y="1"/>
                    <a:pt x="15316" y="1"/>
                  </a:cubicBezTo>
                  <a:close/>
                </a:path>
              </a:pathLst>
            </a:custGeom>
            <a:solidFill>
              <a:srgbClr val="F7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1"/>
            <p:cNvSpPr/>
            <p:nvPr/>
          </p:nvSpPr>
          <p:spPr>
            <a:xfrm>
              <a:off x="4977539" y="3689400"/>
              <a:ext cx="219308" cy="51892"/>
            </a:xfrm>
            <a:custGeom>
              <a:avLst/>
              <a:gdLst/>
              <a:ahLst/>
              <a:cxnLst/>
              <a:rect l="l" t="t" r="r" b="b"/>
              <a:pathLst>
                <a:path w="6986" h="1653" extrusionOk="0">
                  <a:moveTo>
                    <a:pt x="4299" y="1"/>
                  </a:moveTo>
                  <a:cubicBezTo>
                    <a:pt x="4018" y="1"/>
                    <a:pt x="3737" y="20"/>
                    <a:pt x="3459" y="58"/>
                  </a:cubicBezTo>
                  <a:cubicBezTo>
                    <a:pt x="2847" y="147"/>
                    <a:pt x="2248" y="316"/>
                    <a:pt x="1670" y="537"/>
                  </a:cubicBezTo>
                  <a:cubicBezTo>
                    <a:pt x="1091" y="763"/>
                    <a:pt x="534" y="1025"/>
                    <a:pt x="1" y="1366"/>
                  </a:cubicBezTo>
                  <a:lnTo>
                    <a:pt x="201" y="1652"/>
                  </a:lnTo>
                  <a:cubicBezTo>
                    <a:pt x="682" y="1317"/>
                    <a:pt x="1223" y="1025"/>
                    <a:pt x="1768" y="783"/>
                  </a:cubicBezTo>
                  <a:cubicBezTo>
                    <a:pt x="2322" y="541"/>
                    <a:pt x="2897" y="348"/>
                    <a:pt x="3487" y="230"/>
                  </a:cubicBezTo>
                  <a:cubicBezTo>
                    <a:pt x="3841" y="166"/>
                    <a:pt x="4200" y="132"/>
                    <a:pt x="4560" y="132"/>
                  </a:cubicBezTo>
                  <a:cubicBezTo>
                    <a:pt x="4804" y="132"/>
                    <a:pt x="5048" y="147"/>
                    <a:pt x="5291" y="181"/>
                  </a:cubicBezTo>
                  <a:cubicBezTo>
                    <a:pt x="5895" y="267"/>
                    <a:pt x="6461" y="505"/>
                    <a:pt x="6986" y="816"/>
                  </a:cubicBezTo>
                  <a:cubicBezTo>
                    <a:pt x="6477" y="480"/>
                    <a:pt x="5915" y="209"/>
                    <a:pt x="5308" y="90"/>
                  </a:cubicBezTo>
                  <a:cubicBezTo>
                    <a:pt x="4976" y="29"/>
                    <a:pt x="4638" y="1"/>
                    <a:pt x="4299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1"/>
            <p:cNvSpPr/>
            <p:nvPr/>
          </p:nvSpPr>
          <p:spPr>
            <a:xfrm>
              <a:off x="5021332" y="3773093"/>
              <a:ext cx="145002" cy="73804"/>
            </a:xfrm>
            <a:custGeom>
              <a:avLst/>
              <a:gdLst/>
              <a:ahLst/>
              <a:cxnLst/>
              <a:rect l="l" t="t" r="r" b="b"/>
              <a:pathLst>
                <a:path w="4619" h="2351" extrusionOk="0">
                  <a:moveTo>
                    <a:pt x="2164" y="1"/>
                  </a:moveTo>
                  <a:cubicBezTo>
                    <a:pt x="2075" y="1"/>
                    <a:pt x="1985" y="7"/>
                    <a:pt x="1895" y="20"/>
                  </a:cubicBezTo>
                  <a:cubicBezTo>
                    <a:pt x="1136" y="131"/>
                    <a:pt x="513" y="726"/>
                    <a:pt x="37" y="1780"/>
                  </a:cubicBezTo>
                  <a:cubicBezTo>
                    <a:pt x="0" y="1871"/>
                    <a:pt x="37" y="1973"/>
                    <a:pt x="127" y="2013"/>
                  </a:cubicBezTo>
                  <a:cubicBezTo>
                    <a:pt x="151" y="2023"/>
                    <a:pt x="175" y="2028"/>
                    <a:pt x="199" y="2028"/>
                  </a:cubicBezTo>
                  <a:cubicBezTo>
                    <a:pt x="267" y="2028"/>
                    <a:pt x="331" y="1990"/>
                    <a:pt x="361" y="1924"/>
                  </a:cubicBezTo>
                  <a:cubicBezTo>
                    <a:pt x="779" y="985"/>
                    <a:pt x="1313" y="463"/>
                    <a:pt x="1948" y="365"/>
                  </a:cubicBezTo>
                  <a:cubicBezTo>
                    <a:pt x="2020" y="354"/>
                    <a:pt x="2092" y="349"/>
                    <a:pt x="2163" y="349"/>
                  </a:cubicBezTo>
                  <a:cubicBezTo>
                    <a:pt x="2753" y="349"/>
                    <a:pt x="3322" y="690"/>
                    <a:pt x="3724" y="1000"/>
                  </a:cubicBezTo>
                  <a:cubicBezTo>
                    <a:pt x="3601" y="979"/>
                    <a:pt x="3471" y="965"/>
                    <a:pt x="3341" y="965"/>
                  </a:cubicBezTo>
                  <a:cubicBezTo>
                    <a:pt x="3121" y="965"/>
                    <a:pt x="2899" y="1005"/>
                    <a:pt x="2703" y="1116"/>
                  </a:cubicBezTo>
                  <a:cubicBezTo>
                    <a:pt x="2371" y="1305"/>
                    <a:pt x="2182" y="1657"/>
                    <a:pt x="2137" y="2157"/>
                  </a:cubicBezTo>
                  <a:cubicBezTo>
                    <a:pt x="2129" y="2256"/>
                    <a:pt x="2202" y="2342"/>
                    <a:pt x="2297" y="2350"/>
                  </a:cubicBezTo>
                  <a:lnTo>
                    <a:pt x="2314" y="2350"/>
                  </a:lnTo>
                  <a:cubicBezTo>
                    <a:pt x="2403" y="2350"/>
                    <a:pt x="2482" y="2280"/>
                    <a:pt x="2490" y="2186"/>
                  </a:cubicBezTo>
                  <a:cubicBezTo>
                    <a:pt x="2522" y="1809"/>
                    <a:pt x="2649" y="1551"/>
                    <a:pt x="2876" y="1423"/>
                  </a:cubicBezTo>
                  <a:cubicBezTo>
                    <a:pt x="3012" y="1346"/>
                    <a:pt x="3174" y="1317"/>
                    <a:pt x="3340" y="1317"/>
                  </a:cubicBezTo>
                  <a:cubicBezTo>
                    <a:pt x="3825" y="1317"/>
                    <a:pt x="4343" y="1564"/>
                    <a:pt x="4352" y="1567"/>
                  </a:cubicBezTo>
                  <a:cubicBezTo>
                    <a:pt x="4377" y="1579"/>
                    <a:pt x="4403" y="1585"/>
                    <a:pt x="4430" y="1585"/>
                  </a:cubicBezTo>
                  <a:cubicBezTo>
                    <a:pt x="4482" y="1585"/>
                    <a:pt x="4533" y="1561"/>
                    <a:pt x="4569" y="1517"/>
                  </a:cubicBezTo>
                  <a:cubicBezTo>
                    <a:pt x="4618" y="1452"/>
                    <a:pt x="4614" y="1358"/>
                    <a:pt x="4561" y="1296"/>
                  </a:cubicBezTo>
                  <a:cubicBezTo>
                    <a:pt x="4511" y="1239"/>
                    <a:pt x="3417" y="1"/>
                    <a:pt x="2164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1"/>
            <p:cNvSpPr/>
            <p:nvPr/>
          </p:nvSpPr>
          <p:spPr>
            <a:xfrm>
              <a:off x="5326373" y="3588505"/>
              <a:ext cx="35160" cy="47403"/>
            </a:xfrm>
            <a:custGeom>
              <a:avLst/>
              <a:gdLst/>
              <a:ahLst/>
              <a:cxnLst/>
              <a:rect l="l" t="t" r="r" b="b"/>
              <a:pathLst>
                <a:path w="1120" h="1510" extrusionOk="0">
                  <a:moveTo>
                    <a:pt x="329" y="1"/>
                  </a:moveTo>
                  <a:cubicBezTo>
                    <a:pt x="297" y="1"/>
                    <a:pt x="266" y="6"/>
                    <a:pt x="237" y="19"/>
                  </a:cubicBezTo>
                  <a:cubicBezTo>
                    <a:pt x="29" y="109"/>
                    <a:pt x="0" y="516"/>
                    <a:pt x="176" y="921"/>
                  </a:cubicBezTo>
                  <a:cubicBezTo>
                    <a:pt x="328" y="1272"/>
                    <a:pt x="585" y="1509"/>
                    <a:pt x="786" y="1509"/>
                  </a:cubicBezTo>
                  <a:cubicBezTo>
                    <a:pt x="818" y="1509"/>
                    <a:pt x="849" y="1503"/>
                    <a:pt x="877" y="1491"/>
                  </a:cubicBezTo>
                  <a:cubicBezTo>
                    <a:pt x="1091" y="1397"/>
                    <a:pt x="1119" y="995"/>
                    <a:pt x="943" y="589"/>
                  </a:cubicBezTo>
                  <a:cubicBezTo>
                    <a:pt x="791" y="238"/>
                    <a:pt x="534" y="1"/>
                    <a:pt x="329" y="1"/>
                  </a:cubicBezTo>
                  <a:close/>
                </a:path>
              </a:pathLst>
            </a:custGeom>
            <a:solidFill>
              <a:srgbClr val="423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1"/>
            <p:cNvSpPr/>
            <p:nvPr/>
          </p:nvSpPr>
          <p:spPr>
            <a:xfrm>
              <a:off x="5546780" y="3480106"/>
              <a:ext cx="35160" cy="47403"/>
            </a:xfrm>
            <a:custGeom>
              <a:avLst/>
              <a:gdLst/>
              <a:ahLst/>
              <a:cxnLst/>
              <a:rect l="l" t="t" r="r" b="b"/>
              <a:pathLst>
                <a:path w="1120" h="1510" extrusionOk="0">
                  <a:moveTo>
                    <a:pt x="333" y="0"/>
                  </a:moveTo>
                  <a:cubicBezTo>
                    <a:pt x="301" y="0"/>
                    <a:pt x="271" y="6"/>
                    <a:pt x="243" y="18"/>
                  </a:cubicBezTo>
                  <a:cubicBezTo>
                    <a:pt x="29" y="113"/>
                    <a:pt x="0" y="514"/>
                    <a:pt x="177" y="921"/>
                  </a:cubicBezTo>
                  <a:cubicBezTo>
                    <a:pt x="329" y="1271"/>
                    <a:pt x="585" y="1509"/>
                    <a:pt x="790" y="1509"/>
                  </a:cubicBezTo>
                  <a:cubicBezTo>
                    <a:pt x="822" y="1509"/>
                    <a:pt x="853" y="1503"/>
                    <a:pt x="882" y="1491"/>
                  </a:cubicBezTo>
                  <a:cubicBezTo>
                    <a:pt x="1091" y="1400"/>
                    <a:pt x="1120" y="995"/>
                    <a:pt x="943" y="588"/>
                  </a:cubicBezTo>
                  <a:cubicBezTo>
                    <a:pt x="791" y="238"/>
                    <a:pt x="535" y="0"/>
                    <a:pt x="333" y="0"/>
                  </a:cubicBezTo>
                  <a:close/>
                </a:path>
              </a:pathLst>
            </a:custGeom>
            <a:solidFill>
              <a:srgbClr val="42321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1"/>
            <p:cNvSpPr/>
            <p:nvPr/>
          </p:nvSpPr>
          <p:spPr>
            <a:xfrm>
              <a:off x="5258879" y="3646644"/>
              <a:ext cx="183897" cy="116435"/>
            </a:xfrm>
            <a:custGeom>
              <a:avLst/>
              <a:gdLst/>
              <a:ahLst/>
              <a:cxnLst/>
              <a:rect l="l" t="t" r="r" b="b"/>
              <a:pathLst>
                <a:path w="5858" h="3709" extrusionOk="0">
                  <a:moveTo>
                    <a:pt x="3803" y="0"/>
                  </a:moveTo>
                  <a:cubicBezTo>
                    <a:pt x="3347" y="0"/>
                    <a:pt x="2843" y="95"/>
                    <a:pt x="2334" y="283"/>
                  </a:cubicBezTo>
                  <a:cubicBezTo>
                    <a:pt x="899" y="829"/>
                    <a:pt x="0" y="1969"/>
                    <a:pt x="329" y="2838"/>
                  </a:cubicBezTo>
                  <a:cubicBezTo>
                    <a:pt x="542" y="3396"/>
                    <a:pt x="1215" y="3708"/>
                    <a:pt x="2056" y="3708"/>
                  </a:cubicBezTo>
                  <a:cubicBezTo>
                    <a:pt x="2510" y="3708"/>
                    <a:pt x="3015" y="3614"/>
                    <a:pt x="3519" y="3425"/>
                  </a:cubicBezTo>
                  <a:cubicBezTo>
                    <a:pt x="4959" y="2880"/>
                    <a:pt x="5857" y="1740"/>
                    <a:pt x="5529" y="870"/>
                  </a:cubicBezTo>
                  <a:cubicBezTo>
                    <a:pt x="5316" y="312"/>
                    <a:pt x="4643" y="0"/>
                    <a:pt x="3803" y="0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1"/>
            <p:cNvSpPr/>
            <p:nvPr/>
          </p:nvSpPr>
          <p:spPr>
            <a:xfrm>
              <a:off x="5555789" y="3522141"/>
              <a:ext cx="116403" cy="96312"/>
            </a:xfrm>
            <a:custGeom>
              <a:avLst/>
              <a:gdLst/>
              <a:ahLst/>
              <a:cxnLst/>
              <a:rect l="l" t="t" r="r" b="b"/>
              <a:pathLst>
                <a:path w="3708" h="3068" extrusionOk="0">
                  <a:moveTo>
                    <a:pt x="2445" y="0"/>
                  </a:moveTo>
                  <a:cubicBezTo>
                    <a:pt x="1998" y="0"/>
                    <a:pt x="1481" y="201"/>
                    <a:pt x="1038" y="578"/>
                  </a:cubicBezTo>
                  <a:cubicBezTo>
                    <a:pt x="263" y="1239"/>
                    <a:pt x="1" y="2206"/>
                    <a:pt x="452" y="2732"/>
                  </a:cubicBezTo>
                  <a:cubicBezTo>
                    <a:pt x="645" y="2957"/>
                    <a:pt x="931" y="3068"/>
                    <a:pt x="1264" y="3068"/>
                  </a:cubicBezTo>
                  <a:cubicBezTo>
                    <a:pt x="1707" y="3068"/>
                    <a:pt x="2224" y="2867"/>
                    <a:pt x="2670" y="2490"/>
                  </a:cubicBezTo>
                  <a:cubicBezTo>
                    <a:pt x="3446" y="1825"/>
                    <a:pt x="3708" y="862"/>
                    <a:pt x="3257" y="336"/>
                  </a:cubicBezTo>
                  <a:cubicBezTo>
                    <a:pt x="3064" y="111"/>
                    <a:pt x="2773" y="0"/>
                    <a:pt x="2445" y="0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1"/>
            <p:cNvSpPr/>
            <p:nvPr/>
          </p:nvSpPr>
          <p:spPr>
            <a:xfrm>
              <a:off x="5394306" y="3509270"/>
              <a:ext cx="552916" cy="418964"/>
            </a:xfrm>
            <a:custGeom>
              <a:avLst/>
              <a:gdLst/>
              <a:ahLst/>
              <a:cxnLst/>
              <a:rect l="l" t="t" r="r" b="b"/>
              <a:pathLst>
                <a:path w="17613" h="13346" extrusionOk="0">
                  <a:moveTo>
                    <a:pt x="15218" y="1"/>
                  </a:moveTo>
                  <a:cubicBezTo>
                    <a:pt x="14722" y="1"/>
                    <a:pt x="14055" y="1686"/>
                    <a:pt x="13667" y="1813"/>
                  </a:cubicBezTo>
                  <a:cubicBezTo>
                    <a:pt x="13648" y="1820"/>
                    <a:pt x="13628" y="1823"/>
                    <a:pt x="13609" y="1823"/>
                  </a:cubicBezTo>
                  <a:cubicBezTo>
                    <a:pt x="13309" y="1823"/>
                    <a:pt x="13072" y="1069"/>
                    <a:pt x="12639" y="1069"/>
                  </a:cubicBezTo>
                  <a:cubicBezTo>
                    <a:pt x="12537" y="1069"/>
                    <a:pt x="12424" y="1110"/>
                    <a:pt x="12297" y="1214"/>
                  </a:cubicBezTo>
                  <a:cubicBezTo>
                    <a:pt x="11596" y="1780"/>
                    <a:pt x="13286" y="2498"/>
                    <a:pt x="12466" y="3733"/>
                  </a:cubicBezTo>
                  <a:cubicBezTo>
                    <a:pt x="9086" y="8802"/>
                    <a:pt x="95" y="10705"/>
                    <a:pt x="26" y="12346"/>
                  </a:cubicBezTo>
                  <a:cubicBezTo>
                    <a:pt x="0" y="13001"/>
                    <a:pt x="839" y="13346"/>
                    <a:pt x="2133" y="13346"/>
                  </a:cubicBezTo>
                  <a:cubicBezTo>
                    <a:pt x="4730" y="13346"/>
                    <a:pt x="9162" y="11958"/>
                    <a:pt x="12129" y="8900"/>
                  </a:cubicBezTo>
                  <a:cubicBezTo>
                    <a:pt x="16575" y="4323"/>
                    <a:pt x="17613" y="2317"/>
                    <a:pt x="16842" y="1915"/>
                  </a:cubicBezTo>
                  <a:cubicBezTo>
                    <a:pt x="16660" y="1820"/>
                    <a:pt x="16508" y="1784"/>
                    <a:pt x="16381" y="1784"/>
                  </a:cubicBezTo>
                  <a:cubicBezTo>
                    <a:pt x="16273" y="1784"/>
                    <a:pt x="16184" y="1810"/>
                    <a:pt x="16112" y="1849"/>
                  </a:cubicBezTo>
                  <a:lnTo>
                    <a:pt x="16112" y="1849"/>
                  </a:lnTo>
                  <a:cubicBezTo>
                    <a:pt x="16279" y="1601"/>
                    <a:pt x="16396" y="1249"/>
                    <a:pt x="16009" y="976"/>
                  </a:cubicBezTo>
                  <a:cubicBezTo>
                    <a:pt x="15843" y="860"/>
                    <a:pt x="15697" y="816"/>
                    <a:pt x="15572" y="816"/>
                  </a:cubicBezTo>
                  <a:cubicBezTo>
                    <a:pt x="15356" y="816"/>
                    <a:pt x="15202" y="946"/>
                    <a:pt x="15109" y="1057"/>
                  </a:cubicBezTo>
                  <a:lnTo>
                    <a:pt x="15109" y="1057"/>
                  </a:lnTo>
                  <a:cubicBezTo>
                    <a:pt x="15301" y="754"/>
                    <a:pt x="15655" y="111"/>
                    <a:pt x="15271" y="8"/>
                  </a:cubicBezTo>
                  <a:cubicBezTo>
                    <a:pt x="15254" y="3"/>
                    <a:pt x="15236" y="1"/>
                    <a:pt x="15218" y="1"/>
                  </a:cubicBezTo>
                  <a:close/>
                </a:path>
              </a:pathLst>
            </a:custGeom>
            <a:solidFill>
              <a:srgbClr val="F7B5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1"/>
            <p:cNvSpPr/>
            <p:nvPr/>
          </p:nvSpPr>
          <p:spPr>
            <a:xfrm>
              <a:off x="5664564" y="3787313"/>
              <a:ext cx="61058" cy="43353"/>
            </a:xfrm>
            <a:custGeom>
              <a:avLst/>
              <a:gdLst/>
              <a:ahLst/>
              <a:cxnLst/>
              <a:rect l="l" t="t" r="r" b="b"/>
              <a:pathLst>
                <a:path w="1945" h="1381" extrusionOk="0">
                  <a:moveTo>
                    <a:pt x="1364" y="1"/>
                  </a:moveTo>
                  <a:cubicBezTo>
                    <a:pt x="1227" y="1"/>
                    <a:pt x="1089" y="45"/>
                    <a:pt x="973" y="89"/>
                  </a:cubicBezTo>
                  <a:cubicBezTo>
                    <a:pt x="678" y="203"/>
                    <a:pt x="379" y="359"/>
                    <a:pt x="55" y="560"/>
                  </a:cubicBezTo>
                  <a:cubicBezTo>
                    <a:pt x="14" y="585"/>
                    <a:pt x="1" y="638"/>
                    <a:pt x="25" y="679"/>
                  </a:cubicBezTo>
                  <a:cubicBezTo>
                    <a:pt x="41" y="708"/>
                    <a:pt x="71" y="723"/>
                    <a:pt x="100" y="723"/>
                  </a:cubicBezTo>
                  <a:cubicBezTo>
                    <a:pt x="117" y="723"/>
                    <a:pt x="134" y="718"/>
                    <a:pt x="148" y="708"/>
                  </a:cubicBezTo>
                  <a:cubicBezTo>
                    <a:pt x="461" y="515"/>
                    <a:pt x="752" y="363"/>
                    <a:pt x="1039" y="252"/>
                  </a:cubicBezTo>
                  <a:cubicBezTo>
                    <a:pt x="1137" y="214"/>
                    <a:pt x="1252" y="177"/>
                    <a:pt x="1360" y="177"/>
                  </a:cubicBezTo>
                  <a:cubicBezTo>
                    <a:pt x="1416" y="177"/>
                    <a:pt x="1470" y="187"/>
                    <a:pt x="1519" y="212"/>
                  </a:cubicBezTo>
                  <a:cubicBezTo>
                    <a:pt x="1625" y="265"/>
                    <a:pt x="1687" y="388"/>
                    <a:pt x="1720" y="483"/>
                  </a:cubicBezTo>
                  <a:cubicBezTo>
                    <a:pt x="1748" y="564"/>
                    <a:pt x="1773" y="683"/>
                    <a:pt x="1732" y="778"/>
                  </a:cubicBezTo>
                  <a:cubicBezTo>
                    <a:pt x="1695" y="863"/>
                    <a:pt x="1609" y="921"/>
                    <a:pt x="1532" y="970"/>
                  </a:cubicBezTo>
                  <a:cubicBezTo>
                    <a:pt x="1400" y="1052"/>
                    <a:pt x="1256" y="1114"/>
                    <a:pt x="1108" y="1163"/>
                  </a:cubicBezTo>
                  <a:cubicBezTo>
                    <a:pt x="1041" y="1183"/>
                    <a:pt x="963" y="1203"/>
                    <a:pt x="887" y="1203"/>
                  </a:cubicBezTo>
                  <a:cubicBezTo>
                    <a:pt x="870" y="1203"/>
                    <a:pt x="854" y="1202"/>
                    <a:pt x="838" y="1200"/>
                  </a:cubicBezTo>
                  <a:cubicBezTo>
                    <a:pt x="756" y="1183"/>
                    <a:pt x="690" y="1130"/>
                    <a:pt x="674" y="1073"/>
                  </a:cubicBezTo>
                  <a:cubicBezTo>
                    <a:pt x="653" y="990"/>
                    <a:pt x="711" y="901"/>
                    <a:pt x="748" y="852"/>
                  </a:cubicBezTo>
                  <a:cubicBezTo>
                    <a:pt x="854" y="708"/>
                    <a:pt x="1019" y="597"/>
                    <a:pt x="1195" y="556"/>
                  </a:cubicBezTo>
                  <a:cubicBezTo>
                    <a:pt x="1212" y="551"/>
                    <a:pt x="1227" y="551"/>
                    <a:pt x="1240" y="551"/>
                  </a:cubicBezTo>
                  <a:cubicBezTo>
                    <a:pt x="1191" y="617"/>
                    <a:pt x="1129" y="674"/>
                    <a:pt x="1064" y="724"/>
                  </a:cubicBezTo>
                  <a:cubicBezTo>
                    <a:pt x="1023" y="753"/>
                    <a:pt x="1015" y="810"/>
                    <a:pt x="1043" y="847"/>
                  </a:cubicBezTo>
                  <a:cubicBezTo>
                    <a:pt x="1060" y="872"/>
                    <a:pt x="1087" y="884"/>
                    <a:pt x="1114" y="884"/>
                  </a:cubicBezTo>
                  <a:cubicBezTo>
                    <a:pt x="1132" y="884"/>
                    <a:pt x="1150" y="879"/>
                    <a:pt x="1166" y="867"/>
                  </a:cubicBezTo>
                  <a:cubicBezTo>
                    <a:pt x="1248" y="810"/>
                    <a:pt x="1322" y="736"/>
                    <a:pt x="1384" y="659"/>
                  </a:cubicBezTo>
                  <a:cubicBezTo>
                    <a:pt x="1396" y="638"/>
                    <a:pt x="1428" y="597"/>
                    <a:pt x="1428" y="540"/>
                  </a:cubicBezTo>
                  <a:cubicBezTo>
                    <a:pt x="1433" y="490"/>
                    <a:pt x="1412" y="449"/>
                    <a:pt x="1371" y="421"/>
                  </a:cubicBezTo>
                  <a:cubicBezTo>
                    <a:pt x="1332" y="386"/>
                    <a:pt x="1279" y="374"/>
                    <a:pt x="1230" y="374"/>
                  </a:cubicBezTo>
                  <a:cubicBezTo>
                    <a:pt x="1202" y="374"/>
                    <a:pt x="1176" y="378"/>
                    <a:pt x="1154" y="384"/>
                  </a:cubicBezTo>
                  <a:cubicBezTo>
                    <a:pt x="936" y="437"/>
                    <a:pt x="739" y="568"/>
                    <a:pt x="604" y="744"/>
                  </a:cubicBezTo>
                  <a:cubicBezTo>
                    <a:pt x="510" y="876"/>
                    <a:pt x="473" y="1003"/>
                    <a:pt x="506" y="1117"/>
                  </a:cubicBezTo>
                  <a:cubicBezTo>
                    <a:pt x="538" y="1245"/>
                    <a:pt x="657" y="1344"/>
                    <a:pt x="805" y="1372"/>
                  </a:cubicBezTo>
                  <a:cubicBezTo>
                    <a:pt x="838" y="1376"/>
                    <a:pt x="867" y="1380"/>
                    <a:pt x="896" y="1380"/>
                  </a:cubicBezTo>
                  <a:cubicBezTo>
                    <a:pt x="994" y="1380"/>
                    <a:pt x="1089" y="1356"/>
                    <a:pt x="1162" y="1331"/>
                  </a:cubicBezTo>
                  <a:cubicBezTo>
                    <a:pt x="1322" y="1278"/>
                    <a:pt x="1477" y="1208"/>
                    <a:pt x="1625" y="1117"/>
                  </a:cubicBezTo>
                  <a:cubicBezTo>
                    <a:pt x="1720" y="1060"/>
                    <a:pt x="1835" y="979"/>
                    <a:pt x="1892" y="852"/>
                  </a:cubicBezTo>
                  <a:cubicBezTo>
                    <a:pt x="1945" y="733"/>
                    <a:pt x="1941" y="589"/>
                    <a:pt x="1884" y="421"/>
                  </a:cubicBezTo>
                  <a:cubicBezTo>
                    <a:pt x="1822" y="244"/>
                    <a:pt x="1723" y="117"/>
                    <a:pt x="1600" y="55"/>
                  </a:cubicBezTo>
                  <a:cubicBezTo>
                    <a:pt x="1525" y="16"/>
                    <a:pt x="1444" y="1"/>
                    <a:pt x="1364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1"/>
            <p:cNvSpPr/>
            <p:nvPr/>
          </p:nvSpPr>
          <p:spPr>
            <a:xfrm>
              <a:off x="5449494" y="3533191"/>
              <a:ext cx="39900" cy="29603"/>
            </a:xfrm>
            <a:custGeom>
              <a:avLst/>
              <a:gdLst/>
              <a:ahLst/>
              <a:cxnLst/>
              <a:rect l="l" t="t" r="r" b="b"/>
              <a:pathLst>
                <a:path w="1271" h="943" extrusionOk="0">
                  <a:moveTo>
                    <a:pt x="1093" y="1"/>
                  </a:moveTo>
                  <a:lnTo>
                    <a:pt x="7" y="686"/>
                  </a:lnTo>
                  <a:cubicBezTo>
                    <a:pt x="7" y="686"/>
                    <a:pt x="0" y="942"/>
                    <a:pt x="230" y="942"/>
                  </a:cubicBezTo>
                  <a:cubicBezTo>
                    <a:pt x="255" y="942"/>
                    <a:pt x="283" y="939"/>
                    <a:pt x="315" y="932"/>
                  </a:cubicBezTo>
                  <a:cubicBezTo>
                    <a:pt x="631" y="862"/>
                    <a:pt x="1271" y="186"/>
                    <a:pt x="1093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1"/>
            <p:cNvSpPr/>
            <p:nvPr/>
          </p:nvSpPr>
          <p:spPr>
            <a:xfrm>
              <a:off x="5275492" y="3533463"/>
              <a:ext cx="61823" cy="44553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1"/>
            <p:cNvSpPr/>
            <p:nvPr/>
          </p:nvSpPr>
          <p:spPr>
            <a:xfrm rot="-1398344">
              <a:off x="5463888" y="3388040"/>
              <a:ext cx="86086" cy="46445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1"/>
            <p:cNvSpPr/>
            <p:nvPr/>
          </p:nvSpPr>
          <p:spPr>
            <a:xfrm rot="1613050">
              <a:off x="5397019" y="4050100"/>
              <a:ext cx="124562" cy="21573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1"/>
            <p:cNvSpPr/>
            <p:nvPr/>
          </p:nvSpPr>
          <p:spPr>
            <a:xfrm rot="484227" flipH="1">
              <a:off x="5464478" y="4245690"/>
              <a:ext cx="87682" cy="39939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1"/>
            <p:cNvSpPr/>
            <p:nvPr/>
          </p:nvSpPr>
          <p:spPr>
            <a:xfrm rot="1837076" flipH="1">
              <a:off x="5196376" y="4233672"/>
              <a:ext cx="49650" cy="226202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1"/>
            <p:cNvSpPr/>
            <p:nvPr/>
          </p:nvSpPr>
          <p:spPr>
            <a:xfrm flipH="1">
              <a:off x="5479510" y="3620364"/>
              <a:ext cx="29258" cy="15696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1"/>
            <p:cNvSpPr/>
            <p:nvPr/>
          </p:nvSpPr>
          <p:spPr>
            <a:xfrm rot="-1943700">
              <a:off x="5385487" y="3839034"/>
              <a:ext cx="173027" cy="181771"/>
            </a:xfrm>
            <a:prstGeom prst="rect">
              <a:avLst/>
            </a:pr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7" name="Google Shape;327;p21"/>
          <p:cNvGrpSpPr/>
          <p:nvPr/>
        </p:nvGrpSpPr>
        <p:grpSpPr>
          <a:xfrm>
            <a:off x="4138073" y="3540977"/>
            <a:ext cx="856417" cy="1215324"/>
            <a:chOff x="4598640" y="4070171"/>
            <a:chExt cx="483633" cy="686430"/>
          </a:xfrm>
        </p:grpSpPr>
        <p:sp>
          <p:nvSpPr>
            <p:cNvPr id="328" name="Google Shape;328;p21"/>
            <p:cNvSpPr/>
            <p:nvPr/>
          </p:nvSpPr>
          <p:spPr>
            <a:xfrm flipH="1">
              <a:off x="4635663" y="4378790"/>
              <a:ext cx="117684" cy="107131"/>
            </a:xfrm>
            <a:custGeom>
              <a:avLst/>
              <a:gdLst/>
              <a:ahLst/>
              <a:cxnLst/>
              <a:rect l="l" t="t" r="r" b="b"/>
              <a:pathLst>
                <a:path w="2063" h="1878" extrusionOk="0">
                  <a:moveTo>
                    <a:pt x="1032" y="1"/>
                  </a:moveTo>
                  <a:cubicBezTo>
                    <a:pt x="369" y="1"/>
                    <a:pt x="123" y="885"/>
                    <a:pt x="35" y="1438"/>
                  </a:cubicBezTo>
                  <a:cubicBezTo>
                    <a:pt x="0" y="1669"/>
                    <a:pt x="178" y="1878"/>
                    <a:pt x="413" y="1878"/>
                  </a:cubicBezTo>
                  <a:lnTo>
                    <a:pt x="1650" y="1878"/>
                  </a:lnTo>
                  <a:cubicBezTo>
                    <a:pt x="1881" y="1878"/>
                    <a:pt x="2062" y="1669"/>
                    <a:pt x="2025" y="1438"/>
                  </a:cubicBezTo>
                  <a:cubicBezTo>
                    <a:pt x="1936" y="885"/>
                    <a:pt x="1691" y="1"/>
                    <a:pt x="1032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1"/>
            <p:cNvSpPr/>
            <p:nvPr/>
          </p:nvSpPr>
          <p:spPr>
            <a:xfrm flipH="1">
              <a:off x="4734579" y="4308909"/>
              <a:ext cx="63548" cy="232401"/>
            </a:xfrm>
            <a:custGeom>
              <a:avLst/>
              <a:gdLst/>
              <a:ahLst/>
              <a:cxnLst/>
              <a:rect l="l" t="t" r="r" b="b"/>
              <a:pathLst>
                <a:path w="1114" h="4074" extrusionOk="0">
                  <a:moveTo>
                    <a:pt x="274" y="0"/>
                  </a:moveTo>
                  <a:cubicBezTo>
                    <a:pt x="194" y="0"/>
                    <a:pt x="114" y="49"/>
                    <a:pt x="106" y="153"/>
                  </a:cubicBezTo>
                  <a:cubicBezTo>
                    <a:pt x="1" y="1516"/>
                    <a:pt x="301" y="2700"/>
                    <a:pt x="758" y="3977"/>
                  </a:cubicBezTo>
                  <a:cubicBezTo>
                    <a:pt x="782" y="4045"/>
                    <a:pt x="832" y="4074"/>
                    <a:pt x="886" y="4074"/>
                  </a:cubicBezTo>
                  <a:cubicBezTo>
                    <a:pt x="993" y="4074"/>
                    <a:pt x="1113" y="3960"/>
                    <a:pt x="1066" y="3823"/>
                  </a:cubicBezTo>
                  <a:cubicBezTo>
                    <a:pt x="629" y="2601"/>
                    <a:pt x="349" y="1489"/>
                    <a:pt x="448" y="181"/>
                  </a:cubicBezTo>
                  <a:cubicBezTo>
                    <a:pt x="457" y="63"/>
                    <a:pt x="365" y="0"/>
                    <a:pt x="274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1"/>
            <p:cNvSpPr/>
            <p:nvPr/>
          </p:nvSpPr>
          <p:spPr>
            <a:xfrm flipH="1">
              <a:off x="4675026" y="4070171"/>
              <a:ext cx="236052" cy="251397"/>
            </a:xfrm>
            <a:custGeom>
              <a:avLst/>
              <a:gdLst/>
              <a:ahLst/>
              <a:cxnLst/>
              <a:rect l="l" t="t" r="r" b="b"/>
              <a:pathLst>
                <a:path w="4138" h="4407" extrusionOk="0">
                  <a:moveTo>
                    <a:pt x="2018" y="0"/>
                  </a:moveTo>
                  <a:cubicBezTo>
                    <a:pt x="188" y="0"/>
                    <a:pt x="0" y="2765"/>
                    <a:pt x="0" y="3915"/>
                  </a:cubicBezTo>
                  <a:cubicBezTo>
                    <a:pt x="0" y="4185"/>
                    <a:pt x="222" y="4404"/>
                    <a:pt x="492" y="4404"/>
                  </a:cubicBezTo>
                  <a:cubicBezTo>
                    <a:pt x="728" y="4402"/>
                    <a:pt x="1034" y="4402"/>
                    <a:pt x="1368" y="4402"/>
                  </a:cubicBezTo>
                  <a:cubicBezTo>
                    <a:pt x="2149" y="4402"/>
                    <a:pt x="3085" y="4405"/>
                    <a:pt x="3643" y="4407"/>
                  </a:cubicBezTo>
                  <a:cubicBezTo>
                    <a:pt x="3920" y="4407"/>
                    <a:pt x="4138" y="4182"/>
                    <a:pt x="4131" y="3905"/>
                  </a:cubicBezTo>
                  <a:cubicBezTo>
                    <a:pt x="4104" y="2745"/>
                    <a:pt x="3841" y="0"/>
                    <a:pt x="2018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1"/>
            <p:cNvSpPr/>
            <p:nvPr/>
          </p:nvSpPr>
          <p:spPr>
            <a:xfrm flipH="1">
              <a:off x="4639369" y="4222313"/>
              <a:ext cx="38220" cy="362863"/>
            </a:xfrm>
            <a:custGeom>
              <a:avLst/>
              <a:gdLst/>
              <a:ahLst/>
              <a:cxnLst/>
              <a:rect l="l" t="t" r="r" b="b"/>
              <a:pathLst>
                <a:path w="670" h="6361" extrusionOk="0">
                  <a:moveTo>
                    <a:pt x="278" y="0"/>
                  </a:moveTo>
                  <a:cubicBezTo>
                    <a:pt x="178" y="0"/>
                    <a:pt x="68" y="85"/>
                    <a:pt x="93" y="214"/>
                  </a:cubicBezTo>
                  <a:cubicBezTo>
                    <a:pt x="284" y="1241"/>
                    <a:pt x="325" y="2265"/>
                    <a:pt x="229" y="3303"/>
                  </a:cubicBezTo>
                  <a:cubicBezTo>
                    <a:pt x="141" y="4269"/>
                    <a:pt x="0" y="5225"/>
                    <a:pt x="96" y="6198"/>
                  </a:cubicBezTo>
                  <a:cubicBezTo>
                    <a:pt x="107" y="6306"/>
                    <a:pt x="199" y="6360"/>
                    <a:pt x="285" y="6360"/>
                  </a:cubicBezTo>
                  <a:cubicBezTo>
                    <a:pt x="370" y="6360"/>
                    <a:pt x="449" y="6307"/>
                    <a:pt x="437" y="6198"/>
                  </a:cubicBezTo>
                  <a:cubicBezTo>
                    <a:pt x="335" y="5150"/>
                    <a:pt x="509" y="4129"/>
                    <a:pt x="591" y="3089"/>
                  </a:cubicBezTo>
                  <a:cubicBezTo>
                    <a:pt x="670" y="2091"/>
                    <a:pt x="608" y="1105"/>
                    <a:pt x="424" y="125"/>
                  </a:cubicBezTo>
                  <a:cubicBezTo>
                    <a:pt x="408" y="38"/>
                    <a:pt x="345" y="0"/>
                    <a:pt x="27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1"/>
            <p:cNvSpPr/>
            <p:nvPr/>
          </p:nvSpPr>
          <p:spPr>
            <a:xfrm flipH="1">
              <a:off x="4598640" y="4103372"/>
              <a:ext cx="132687" cy="142099"/>
            </a:xfrm>
            <a:custGeom>
              <a:avLst/>
              <a:gdLst/>
              <a:ahLst/>
              <a:cxnLst/>
              <a:rect l="l" t="t" r="r" b="b"/>
              <a:pathLst>
                <a:path w="2326" h="2491" extrusionOk="0">
                  <a:moveTo>
                    <a:pt x="1079" y="1"/>
                  </a:moveTo>
                  <a:cubicBezTo>
                    <a:pt x="151" y="1"/>
                    <a:pt x="17" y="1527"/>
                    <a:pt x="4" y="2166"/>
                  </a:cubicBezTo>
                  <a:cubicBezTo>
                    <a:pt x="0" y="2319"/>
                    <a:pt x="117" y="2445"/>
                    <a:pt x="270" y="2453"/>
                  </a:cubicBezTo>
                  <a:lnTo>
                    <a:pt x="1110" y="2490"/>
                  </a:lnTo>
                  <a:cubicBezTo>
                    <a:pt x="1557" y="2480"/>
                    <a:pt x="1847" y="2480"/>
                    <a:pt x="2035" y="2480"/>
                  </a:cubicBezTo>
                  <a:cubicBezTo>
                    <a:pt x="2036" y="2480"/>
                    <a:pt x="2038" y="2480"/>
                    <a:pt x="2040" y="2480"/>
                  </a:cubicBezTo>
                  <a:cubicBezTo>
                    <a:pt x="2198" y="2480"/>
                    <a:pt x="2325" y="2341"/>
                    <a:pt x="2315" y="2183"/>
                  </a:cubicBezTo>
                  <a:cubicBezTo>
                    <a:pt x="2264" y="1524"/>
                    <a:pt x="2048" y="36"/>
                    <a:pt x="1110" y="1"/>
                  </a:cubicBezTo>
                  <a:cubicBezTo>
                    <a:pt x="1099" y="1"/>
                    <a:pt x="1089" y="1"/>
                    <a:pt x="1079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1"/>
            <p:cNvSpPr/>
            <p:nvPr/>
          </p:nvSpPr>
          <p:spPr>
            <a:xfrm flipH="1">
              <a:off x="4782497" y="4318207"/>
              <a:ext cx="20593" cy="247290"/>
            </a:xfrm>
            <a:custGeom>
              <a:avLst/>
              <a:gdLst/>
              <a:ahLst/>
              <a:cxnLst/>
              <a:rect l="l" t="t" r="r" b="b"/>
              <a:pathLst>
                <a:path w="361" h="4335" extrusionOk="0">
                  <a:moveTo>
                    <a:pt x="172" y="1"/>
                  </a:moveTo>
                  <a:cubicBezTo>
                    <a:pt x="86" y="1"/>
                    <a:pt x="1" y="55"/>
                    <a:pt x="2" y="165"/>
                  </a:cubicBezTo>
                  <a:cubicBezTo>
                    <a:pt x="6" y="1499"/>
                    <a:pt x="12" y="2834"/>
                    <a:pt x="15" y="4168"/>
                  </a:cubicBezTo>
                  <a:cubicBezTo>
                    <a:pt x="18" y="4279"/>
                    <a:pt x="104" y="4335"/>
                    <a:pt x="189" y="4335"/>
                  </a:cubicBezTo>
                  <a:cubicBezTo>
                    <a:pt x="275" y="4335"/>
                    <a:pt x="360" y="4279"/>
                    <a:pt x="360" y="4168"/>
                  </a:cubicBezTo>
                  <a:cubicBezTo>
                    <a:pt x="354" y="2834"/>
                    <a:pt x="351" y="1499"/>
                    <a:pt x="343" y="165"/>
                  </a:cubicBezTo>
                  <a:cubicBezTo>
                    <a:pt x="343" y="55"/>
                    <a:pt x="257" y="1"/>
                    <a:pt x="172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1"/>
            <p:cNvSpPr/>
            <p:nvPr/>
          </p:nvSpPr>
          <p:spPr>
            <a:xfrm flipH="1">
              <a:off x="4722715" y="4179186"/>
              <a:ext cx="146492" cy="172789"/>
            </a:xfrm>
            <a:custGeom>
              <a:avLst/>
              <a:gdLst/>
              <a:ahLst/>
              <a:cxnLst/>
              <a:rect l="l" t="t" r="r" b="b"/>
              <a:pathLst>
                <a:path w="2568" h="3029" extrusionOk="0">
                  <a:moveTo>
                    <a:pt x="1284" y="0"/>
                  </a:moveTo>
                  <a:cubicBezTo>
                    <a:pt x="232" y="0"/>
                    <a:pt x="41" y="1789"/>
                    <a:pt x="7" y="2619"/>
                  </a:cubicBezTo>
                  <a:cubicBezTo>
                    <a:pt x="0" y="2841"/>
                    <a:pt x="178" y="3029"/>
                    <a:pt x="404" y="3029"/>
                  </a:cubicBezTo>
                  <a:lnTo>
                    <a:pt x="2162" y="3029"/>
                  </a:lnTo>
                  <a:cubicBezTo>
                    <a:pt x="2387" y="3029"/>
                    <a:pt x="2567" y="2841"/>
                    <a:pt x="2557" y="2619"/>
                  </a:cubicBezTo>
                  <a:cubicBezTo>
                    <a:pt x="2523" y="1789"/>
                    <a:pt x="2332" y="0"/>
                    <a:pt x="1284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1"/>
            <p:cNvSpPr/>
            <p:nvPr/>
          </p:nvSpPr>
          <p:spPr>
            <a:xfrm flipH="1">
              <a:off x="4675366" y="4456715"/>
              <a:ext cx="54877" cy="88363"/>
            </a:xfrm>
            <a:custGeom>
              <a:avLst/>
              <a:gdLst/>
              <a:ahLst/>
              <a:cxnLst/>
              <a:rect l="l" t="t" r="r" b="b"/>
              <a:pathLst>
                <a:path w="962" h="1549" extrusionOk="0">
                  <a:moveTo>
                    <a:pt x="713" y="0"/>
                  </a:moveTo>
                  <a:cubicBezTo>
                    <a:pt x="611" y="0"/>
                    <a:pt x="502" y="85"/>
                    <a:pt x="531" y="215"/>
                  </a:cubicBezTo>
                  <a:cubicBezTo>
                    <a:pt x="572" y="399"/>
                    <a:pt x="432" y="642"/>
                    <a:pt x="357" y="798"/>
                  </a:cubicBezTo>
                  <a:cubicBezTo>
                    <a:pt x="279" y="970"/>
                    <a:pt x="183" y="1133"/>
                    <a:pt x="84" y="1294"/>
                  </a:cubicBezTo>
                  <a:cubicBezTo>
                    <a:pt x="0" y="1425"/>
                    <a:pt x="119" y="1548"/>
                    <a:pt x="238" y="1548"/>
                  </a:cubicBezTo>
                  <a:cubicBezTo>
                    <a:pt x="290" y="1548"/>
                    <a:pt x="342" y="1525"/>
                    <a:pt x="377" y="1468"/>
                  </a:cubicBezTo>
                  <a:cubicBezTo>
                    <a:pt x="606" y="1110"/>
                    <a:pt x="961" y="570"/>
                    <a:pt x="862" y="122"/>
                  </a:cubicBezTo>
                  <a:cubicBezTo>
                    <a:pt x="843" y="37"/>
                    <a:pt x="779" y="0"/>
                    <a:pt x="713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1"/>
            <p:cNvSpPr/>
            <p:nvPr/>
          </p:nvSpPr>
          <p:spPr>
            <a:xfrm flipH="1">
              <a:off x="4749016" y="4489573"/>
              <a:ext cx="333257" cy="267028"/>
            </a:xfrm>
            <a:custGeom>
              <a:avLst/>
              <a:gdLst/>
              <a:ahLst/>
              <a:cxnLst/>
              <a:rect l="l" t="t" r="r" b="b"/>
              <a:pathLst>
                <a:path w="5842" h="4681" extrusionOk="0">
                  <a:moveTo>
                    <a:pt x="279" y="0"/>
                  </a:moveTo>
                  <a:cubicBezTo>
                    <a:pt x="77" y="0"/>
                    <a:pt x="1" y="111"/>
                    <a:pt x="104" y="359"/>
                  </a:cubicBezTo>
                  <a:cubicBezTo>
                    <a:pt x="687" y="1766"/>
                    <a:pt x="5739" y="4630"/>
                    <a:pt x="5774" y="4681"/>
                  </a:cubicBezTo>
                  <a:lnTo>
                    <a:pt x="5842" y="4548"/>
                  </a:lnTo>
                  <a:cubicBezTo>
                    <a:pt x="4872" y="2401"/>
                    <a:pt x="1218" y="0"/>
                    <a:pt x="27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1"/>
            <p:cNvSpPr/>
            <p:nvPr/>
          </p:nvSpPr>
          <p:spPr>
            <a:xfrm flipH="1">
              <a:off x="4768297" y="4503207"/>
              <a:ext cx="299886" cy="228522"/>
            </a:xfrm>
            <a:custGeom>
              <a:avLst/>
              <a:gdLst/>
              <a:ahLst/>
              <a:cxnLst/>
              <a:rect l="l" t="t" r="r" b="b"/>
              <a:pathLst>
                <a:path w="5257" h="4006" extrusionOk="0">
                  <a:moveTo>
                    <a:pt x="0" y="0"/>
                  </a:moveTo>
                  <a:cubicBezTo>
                    <a:pt x="211" y="178"/>
                    <a:pt x="427" y="349"/>
                    <a:pt x="641" y="526"/>
                  </a:cubicBezTo>
                  <a:lnTo>
                    <a:pt x="1167" y="943"/>
                  </a:lnTo>
                  <a:cubicBezTo>
                    <a:pt x="1106" y="953"/>
                    <a:pt x="1048" y="960"/>
                    <a:pt x="986" y="974"/>
                  </a:cubicBezTo>
                  <a:cubicBezTo>
                    <a:pt x="904" y="994"/>
                    <a:pt x="823" y="1015"/>
                    <a:pt x="741" y="1045"/>
                  </a:cubicBezTo>
                  <a:cubicBezTo>
                    <a:pt x="826" y="1059"/>
                    <a:pt x="911" y="1062"/>
                    <a:pt x="996" y="1062"/>
                  </a:cubicBezTo>
                  <a:cubicBezTo>
                    <a:pt x="1082" y="1062"/>
                    <a:pt x="1164" y="1056"/>
                    <a:pt x="1249" y="1045"/>
                  </a:cubicBezTo>
                  <a:lnTo>
                    <a:pt x="1294" y="1042"/>
                  </a:lnTo>
                  <a:cubicBezTo>
                    <a:pt x="1498" y="1206"/>
                    <a:pt x="1707" y="1366"/>
                    <a:pt x="1911" y="1524"/>
                  </a:cubicBezTo>
                  <a:cubicBezTo>
                    <a:pt x="1881" y="1537"/>
                    <a:pt x="1850" y="1547"/>
                    <a:pt x="1820" y="1560"/>
                  </a:cubicBezTo>
                  <a:cubicBezTo>
                    <a:pt x="1744" y="1588"/>
                    <a:pt x="1672" y="1622"/>
                    <a:pt x="1604" y="1670"/>
                  </a:cubicBezTo>
                  <a:cubicBezTo>
                    <a:pt x="1614" y="1671"/>
                    <a:pt x="1624" y="1671"/>
                    <a:pt x="1634" y="1671"/>
                  </a:cubicBezTo>
                  <a:cubicBezTo>
                    <a:pt x="1706" y="1671"/>
                    <a:pt x="1774" y="1661"/>
                    <a:pt x="1843" y="1650"/>
                  </a:cubicBezTo>
                  <a:cubicBezTo>
                    <a:pt x="1905" y="1639"/>
                    <a:pt x="1963" y="1622"/>
                    <a:pt x="2020" y="1609"/>
                  </a:cubicBezTo>
                  <a:cubicBezTo>
                    <a:pt x="2212" y="1755"/>
                    <a:pt x="2403" y="1902"/>
                    <a:pt x="2594" y="2049"/>
                  </a:cubicBezTo>
                  <a:cubicBezTo>
                    <a:pt x="2625" y="2072"/>
                    <a:pt x="2659" y="2097"/>
                    <a:pt x="2690" y="2124"/>
                  </a:cubicBezTo>
                  <a:cubicBezTo>
                    <a:pt x="2598" y="2162"/>
                    <a:pt x="2509" y="2203"/>
                    <a:pt x="2423" y="2261"/>
                  </a:cubicBezTo>
                  <a:cubicBezTo>
                    <a:pt x="2553" y="2257"/>
                    <a:pt x="2672" y="2230"/>
                    <a:pt x="2792" y="2199"/>
                  </a:cubicBezTo>
                  <a:cubicBezTo>
                    <a:pt x="3035" y="2384"/>
                    <a:pt x="3280" y="2564"/>
                    <a:pt x="3523" y="2745"/>
                  </a:cubicBezTo>
                  <a:cubicBezTo>
                    <a:pt x="3403" y="2779"/>
                    <a:pt x="3284" y="2817"/>
                    <a:pt x="3167" y="2875"/>
                  </a:cubicBezTo>
                  <a:cubicBezTo>
                    <a:pt x="3196" y="2877"/>
                    <a:pt x="3223" y="2878"/>
                    <a:pt x="3251" y="2878"/>
                  </a:cubicBezTo>
                  <a:cubicBezTo>
                    <a:pt x="3384" y="2878"/>
                    <a:pt x="3512" y="2859"/>
                    <a:pt x="3638" y="2834"/>
                  </a:cubicBezTo>
                  <a:cubicBezTo>
                    <a:pt x="3731" y="2902"/>
                    <a:pt x="3823" y="2970"/>
                    <a:pt x="3915" y="3039"/>
                  </a:cubicBezTo>
                  <a:cubicBezTo>
                    <a:pt x="4041" y="3131"/>
                    <a:pt x="4164" y="3223"/>
                    <a:pt x="4291" y="3312"/>
                  </a:cubicBezTo>
                  <a:cubicBezTo>
                    <a:pt x="4232" y="3332"/>
                    <a:pt x="4178" y="3356"/>
                    <a:pt x="4123" y="3387"/>
                  </a:cubicBezTo>
                  <a:cubicBezTo>
                    <a:pt x="4170" y="3394"/>
                    <a:pt x="4215" y="3396"/>
                    <a:pt x="4259" y="3396"/>
                  </a:cubicBezTo>
                  <a:cubicBezTo>
                    <a:pt x="4304" y="3396"/>
                    <a:pt x="4347" y="3394"/>
                    <a:pt x="4390" y="3391"/>
                  </a:cubicBezTo>
                  <a:lnTo>
                    <a:pt x="4393" y="3391"/>
                  </a:lnTo>
                  <a:cubicBezTo>
                    <a:pt x="4680" y="3599"/>
                    <a:pt x="4966" y="3804"/>
                    <a:pt x="5256" y="4005"/>
                  </a:cubicBezTo>
                  <a:lnTo>
                    <a:pt x="4615" y="3482"/>
                  </a:lnTo>
                  <a:lnTo>
                    <a:pt x="4434" y="3336"/>
                  </a:lnTo>
                  <a:lnTo>
                    <a:pt x="4431" y="3329"/>
                  </a:lnTo>
                  <a:cubicBezTo>
                    <a:pt x="4424" y="3244"/>
                    <a:pt x="4410" y="3158"/>
                    <a:pt x="4386" y="3076"/>
                  </a:cubicBezTo>
                  <a:cubicBezTo>
                    <a:pt x="4363" y="2991"/>
                    <a:pt x="4335" y="2909"/>
                    <a:pt x="4291" y="2827"/>
                  </a:cubicBezTo>
                  <a:cubicBezTo>
                    <a:pt x="4273" y="2920"/>
                    <a:pt x="4277" y="3008"/>
                    <a:pt x="4284" y="3093"/>
                  </a:cubicBezTo>
                  <a:cubicBezTo>
                    <a:pt x="4291" y="3142"/>
                    <a:pt x="4298" y="3189"/>
                    <a:pt x="4304" y="3237"/>
                  </a:cubicBezTo>
                  <a:lnTo>
                    <a:pt x="3966" y="2970"/>
                  </a:lnTo>
                  <a:cubicBezTo>
                    <a:pt x="3878" y="2899"/>
                    <a:pt x="3786" y="2830"/>
                    <a:pt x="3697" y="2759"/>
                  </a:cubicBezTo>
                  <a:cubicBezTo>
                    <a:pt x="3687" y="2677"/>
                    <a:pt x="3676" y="2595"/>
                    <a:pt x="3659" y="2513"/>
                  </a:cubicBezTo>
                  <a:cubicBezTo>
                    <a:pt x="3638" y="2431"/>
                    <a:pt x="3618" y="2346"/>
                    <a:pt x="3584" y="2264"/>
                  </a:cubicBezTo>
                  <a:cubicBezTo>
                    <a:pt x="3570" y="2353"/>
                    <a:pt x="3567" y="2438"/>
                    <a:pt x="3567" y="2523"/>
                  </a:cubicBezTo>
                  <a:cubicBezTo>
                    <a:pt x="3567" y="2571"/>
                    <a:pt x="3570" y="2616"/>
                    <a:pt x="3574" y="2663"/>
                  </a:cubicBezTo>
                  <a:cubicBezTo>
                    <a:pt x="3335" y="2479"/>
                    <a:pt x="3096" y="2294"/>
                    <a:pt x="2857" y="2110"/>
                  </a:cubicBezTo>
                  <a:cubicBezTo>
                    <a:pt x="2857" y="2028"/>
                    <a:pt x="2854" y="1943"/>
                    <a:pt x="2844" y="1861"/>
                  </a:cubicBezTo>
                  <a:cubicBezTo>
                    <a:pt x="2830" y="1769"/>
                    <a:pt x="2816" y="1680"/>
                    <a:pt x="2786" y="1588"/>
                  </a:cubicBezTo>
                  <a:cubicBezTo>
                    <a:pt x="2762" y="1680"/>
                    <a:pt x="2751" y="1773"/>
                    <a:pt x="2748" y="1864"/>
                  </a:cubicBezTo>
                  <a:cubicBezTo>
                    <a:pt x="2745" y="1916"/>
                    <a:pt x="2745" y="1970"/>
                    <a:pt x="2745" y="2022"/>
                  </a:cubicBezTo>
                  <a:cubicBezTo>
                    <a:pt x="2717" y="2001"/>
                    <a:pt x="2690" y="1981"/>
                    <a:pt x="2663" y="1960"/>
                  </a:cubicBezTo>
                  <a:cubicBezTo>
                    <a:pt x="2478" y="1820"/>
                    <a:pt x="2297" y="1683"/>
                    <a:pt x="2116" y="1547"/>
                  </a:cubicBezTo>
                  <a:lnTo>
                    <a:pt x="2116" y="1540"/>
                  </a:lnTo>
                  <a:cubicBezTo>
                    <a:pt x="2113" y="1404"/>
                    <a:pt x="2106" y="1267"/>
                    <a:pt x="2065" y="1130"/>
                  </a:cubicBezTo>
                  <a:cubicBezTo>
                    <a:pt x="2028" y="1243"/>
                    <a:pt x="2014" y="1352"/>
                    <a:pt x="2007" y="1465"/>
                  </a:cubicBezTo>
                  <a:cubicBezTo>
                    <a:pt x="1785" y="1298"/>
                    <a:pt x="1563" y="1130"/>
                    <a:pt x="1341" y="966"/>
                  </a:cubicBezTo>
                  <a:lnTo>
                    <a:pt x="1297" y="936"/>
                  </a:lnTo>
                  <a:cubicBezTo>
                    <a:pt x="1297" y="861"/>
                    <a:pt x="1294" y="789"/>
                    <a:pt x="1283" y="714"/>
                  </a:cubicBezTo>
                  <a:cubicBezTo>
                    <a:pt x="1273" y="622"/>
                    <a:pt x="1259" y="530"/>
                    <a:pt x="1232" y="438"/>
                  </a:cubicBezTo>
                  <a:cubicBezTo>
                    <a:pt x="1212" y="530"/>
                    <a:pt x="1198" y="622"/>
                    <a:pt x="1191" y="714"/>
                  </a:cubicBezTo>
                  <a:cubicBezTo>
                    <a:pt x="1188" y="762"/>
                    <a:pt x="1188" y="810"/>
                    <a:pt x="1185" y="854"/>
                  </a:cubicBezTo>
                  <a:lnTo>
                    <a:pt x="676" y="479"/>
                  </a:lnTo>
                  <a:cubicBezTo>
                    <a:pt x="451" y="322"/>
                    <a:pt x="229" y="158"/>
                    <a:pt x="0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1"/>
            <p:cNvSpPr/>
            <p:nvPr/>
          </p:nvSpPr>
          <p:spPr>
            <a:xfrm flipH="1">
              <a:off x="4817924" y="4245417"/>
              <a:ext cx="125100" cy="272048"/>
            </a:xfrm>
            <a:custGeom>
              <a:avLst/>
              <a:gdLst/>
              <a:ahLst/>
              <a:cxnLst/>
              <a:rect l="l" t="t" r="r" b="b"/>
              <a:pathLst>
                <a:path w="2193" h="4769" extrusionOk="0">
                  <a:moveTo>
                    <a:pt x="711" y="0"/>
                  </a:moveTo>
                  <a:lnTo>
                    <a:pt x="711" y="0"/>
                  </a:lnTo>
                  <a:cubicBezTo>
                    <a:pt x="714" y="191"/>
                    <a:pt x="724" y="379"/>
                    <a:pt x="732" y="570"/>
                  </a:cubicBezTo>
                  <a:cubicBezTo>
                    <a:pt x="752" y="762"/>
                    <a:pt x="765" y="952"/>
                    <a:pt x="789" y="1140"/>
                  </a:cubicBezTo>
                  <a:cubicBezTo>
                    <a:pt x="820" y="1386"/>
                    <a:pt x="861" y="1628"/>
                    <a:pt x="909" y="1871"/>
                  </a:cubicBezTo>
                  <a:cubicBezTo>
                    <a:pt x="612" y="1686"/>
                    <a:pt x="311" y="1509"/>
                    <a:pt x="1" y="1348"/>
                  </a:cubicBezTo>
                  <a:lnTo>
                    <a:pt x="1" y="1348"/>
                  </a:lnTo>
                  <a:cubicBezTo>
                    <a:pt x="305" y="1587"/>
                    <a:pt x="622" y="1813"/>
                    <a:pt x="943" y="2028"/>
                  </a:cubicBezTo>
                  <a:cubicBezTo>
                    <a:pt x="960" y="2110"/>
                    <a:pt x="981" y="2188"/>
                    <a:pt x="998" y="2266"/>
                  </a:cubicBezTo>
                  <a:cubicBezTo>
                    <a:pt x="1069" y="2547"/>
                    <a:pt x="1151" y="2827"/>
                    <a:pt x="1250" y="3100"/>
                  </a:cubicBezTo>
                  <a:cubicBezTo>
                    <a:pt x="1219" y="3089"/>
                    <a:pt x="1192" y="3076"/>
                    <a:pt x="1165" y="3065"/>
                  </a:cubicBezTo>
                  <a:cubicBezTo>
                    <a:pt x="1072" y="3032"/>
                    <a:pt x="981" y="2997"/>
                    <a:pt x="888" y="2970"/>
                  </a:cubicBezTo>
                  <a:cubicBezTo>
                    <a:pt x="704" y="2909"/>
                    <a:pt x="513" y="2857"/>
                    <a:pt x="322" y="2813"/>
                  </a:cubicBezTo>
                  <a:lnTo>
                    <a:pt x="322" y="2813"/>
                  </a:lnTo>
                  <a:cubicBezTo>
                    <a:pt x="499" y="2901"/>
                    <a:pt x="673" y="2983"/>
                    <a:pt x="855" y="3059"/>
                  </a:cubicBezTo>
                  <a:lnTo>
                    <a:pt x="1117" y="3175"/>
                  </a:lnTo>
                  <a:cubicBezTo>
                    <a:pt x="1162" y="3196"/>
                    <a:pt x="1206" y="3212"/>
                    <a:pt x="1247" y="3232"/>
                  </a:cubicBezTo>
                  <a:cubicBezTo>
                    <a:pt x="1253" y="3236"/>
                    <a:pt x="1266" y="3244"/>
                    <a:pt x="1268" y="3244"/>
                  </a:cubicBezTo>
                  <a:cubicBezTo>
                    <a:pt x="1268" y="3244"/>
                    <a:pt x="1268" y="3244"/>
                    <a:pt x="1267" y="3243"/>
                  </a:cubicBezTo>
                  <a:cubicBezTo>
                    <a:pt x="1264" y="3243"/>
                    <a:pt x="1264" y="3240"/>
                    <a:pt x="1260" y="3237"/>
                  </a:cubicBezTo>
                  <a:lnTo>
                    <a:pt x="1260" y="3229"/>
                  </a:lnTo>
                  <a:cubicBezTo>
                    <a:pt x="1260" y="3232"/>
                    <a:pt x="1271" y="3250"/>
                    <a:pt x="1281" y="3257"/>
                  </a:cubicBezTo>
                  <a:cubicBezTo>
                    <a:pt x="1294" y="3267"/>
                    <a:pt x="1305" y="3267"/>
                    <a:pt x="1312" y="3270"/>
                  </a:cubicBezTo>
                  <a:cubicBezTo>
                    <a:pt x="1326" y="3298"/>
                    <a:pt x="1335" y="3328"/>
                    <a:pt x="1346" y="3359"/>
                  </a:cubicBezTo>
                  <a:cubicBezTo>
                    <a:pt x="1431" y="3560"/>
                    <a:pt x="1520" y="3758"/>
                    <a:pt x="1619" y="3949"/>
                  </a:cubicBezTo>
                  <a:cubicBezTo>
                    <a:pt x="1493" y="3929"/>
                    <a:pt x="1362" y="3916"/>
                    <a:pt x="1233" y="3905"/>
                  </a:cubicBezTo>
                  <a:cubicBezTo>
                    <a:pt x="1104" y="3894"/>
                    <a:pt x="975" y="3887"/>
                    <a:pt x="844" y="3887"/>
                  </a:cubicBezTo>
                  <a:cubicBezTo>
                    <a:pt x="819" y="3887"/>
                    <a:pt x="794" y="3887"/>
                    <a:pt x="768" y="3888"/>
                  </a:cubicBezTo>
                  <a:cubicBezTo>
                    <a:pt x="919" y="3939"/>
                    <a:pt x="1069" y="3974"/>
                    <a:pt x="1219" y="4004"/>
                  </a:cubicBezTo>
                  <a:cubicBezTo>
                    <a:pt x="1370" y="4035"/>
                    <a:pt x="1520" y="4059"/>
                    <a:pt x="1674" y="4080"/>
                  </a:cubicBezTo>
                  <a:lnTo>
                    <a:pt x="1694" y="4083"/>
                  </a:lnTo>
                  <a:cubicBezTo>
                    <a:pt x="1752" y="4182"/>
                    <a:pt x="2076" y="4677"/>
                    <a:pt x="2141" y="4769"/>
                  </a:cubicBezTo>
                  <a:cubicBezTo>
                    <a:pt x="2192" y="4656"/>
                    <a:pt x="1776" y="4168"/>
                    <a:pt x="1728" y="4066"/>
                  </a:cubicBezTo>
                  <a:lnTo>
                    <a:pt x="1738" y="4042"/>
                  </a:lnTo>
                  <a:cubicBezTo>
                    <a:pt x="1789" y="3916"/>
                    <a:pt x="1841" y="3785"/>
                    <a:pt x="1888" y="3656"/>
                  </a:cubicBezTo>
                  <a:cubicBezTo>
                    <a:pt x="1912" y="3591"/>
                    <a:pt x="1933" y="3523"/>
                    <a:pt x="1953" y="3458"/>
                  </a:cubicBezTo>
                  <a:cubicBezTo>
                    <a:pt x="1977" y="3393"/>
                    <a:pt x="1994" y="3325"/>
                    <a:pt x="2022" y="3260"/>
                  </a:cubicBezTo>
                  <a:lnTo>
                    <a:pt x="2022" y="3260"/>
                  </a:lnTo>
                  <a:cubicBezTo>
                    <a:pt x="1970" y="3311"/>
                    <a:pt x="1940" y="3376"/>
                    <a:pt x="1902" y="3434"/>
                  </a:cubicBezTo>
                  <a:cubicBezTo>
                    <a:pt x="1868" y="3495"/>
                    <a:pt x="1830" y="3554"/>
                    <a:pt x="1800" y="3618"/>
                  </a:cubicBezTo>
                  <a:cubicBezTo>
                    <a:pt x="1752" y="3714"/>
                    <a:pt x="1704" y="3810"/>
                    <a:pt x="1663" y="3908"/>
                  </a:cubicBezTo>
                  <a:cubicBezTo>
                    <a:pt x="1653" y="3892"/>
                    <a:pt x="1646" y="3875"/>
                    <a:pt x="1639" y="3858"/>
                  </a:cubicBezTo>
                  <a:cubicBezTo>
                    <a:pt x="1564" y="3683"/>
                    <a:pt x="1499" y="3503"/>
                    <a:pt x="1438" y="3325"/>
                  </a:cubicBezTo>
                  <a:cubicBezTo>
                    <a:pt x="1424" y="3287"/>
                    <a:pt x="1414" y="3250"/>
                    <a:pt x="1400" y="3209"/>
                  </a:cubicBezTo>
                  <a:cubicBezTo>
                    <a:pt x="1411" y="3199"/>
                    <a:pt x="1421" y="3185"/>
                    <a:pt x="1428" y="3171"/>
                  </a:cubicBezTo>
                  <a:cubicBezTo>
                    <a:pt x="1537" y="3007"/>
                    <a:pt x="1633" y="2837"/>
                    <a:pt x="1725" y="2666"/>
                  </a:cubicBezTo>
                  <a:cubicBezTo>
                    <a:pt x="1817" y="2495"/>
                    <a:pt x="1902" y="2318"/>
                    <a:pt x="1977" y="2137"/>
                  </a:cubicBezTo>
                  <a:lnTo>
                    <a:pt x="1977" y="2137"/>
                  </a:lnTo>
                  <a:cubicBezTo>
                    <a:pt x="1858" y="2294"/>
                    <a:pt x="1745" y="2454"/>
                    <a:pt x="1639" y="2615"/>
                  </a:cubicBezTo>
                  <a:lnTo>
                    <a:pt x="1353" y="3059"/>
                  </a:lnTo>
                  <a:cubicBezTo>
                    <a:pt x="1267" y="2786"/>
                    <a:pt x="1189" y="2512"/>
                    <a:pt x="1121" y="2236"/>
                  </a:cubicBezTo>
                  <a:cubicBezTo>
                    <a:pt x="1100" y="2158"/>
                    <a:pt x="1083" y="2082"/>
                    <a:pt x="1066" y="2004"/>
                  </a:cubicBezTo>
                  <a:cubicBezTo>
                    <a:pt x="1247" y="1768"/>
                    <a:pt x="1424" y="1529"/>
                    <a:pt x="1598" y="1283"/>
                  </a:cubicBezTo>
                  <a:cubicBezTo>
                    <a:pt x="1776" y="1034"/>
                    <a:pt x="1950" y="779"/>
                    <a:pt x="2110" y="512"/>
                  </a:cubicBezTo>
                  <a:lnTo>
                    <a:pt x="2110" y="512"/>
                  </a:lnTo>
                  <a:cubicBezTo>
                    <a:pt x="1902" y="741"/>
                    <a:pt x="1704" y="976"/>
                    <a:pt x="1513" y="1219"/>
                  </a:cubicBezTo>
                  <a:cubicBezTo>
                    <a:pt x="1346" y="1423"/>
                    <a:pt x="1189" y="1635"/>
                    <a:pt x="1031" y="1847"/>
                  </a:cubicBezTo>
                  <a:cubicBezTo>
                    <a:pt x="1018" y="1792"/>
                    <a:pt x="1004" y="1737"/>
                    <a:pt x="994" y="1683"/>
                  </a:cubicBezTo>
                  <a:cubicBezTo>
                    <a:pt x="950" y="1499"/>
                    <a:pt x="926" y="1311"/>
                    <a:pt x="885" y="1127"/>
                  </a:cubicBezTo>
                  <a:cubicBezTo>
                    <a:pt x="817" y="754"/>
                    <a:pt x="768" y="376"/>
                    <a:pt x="711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1"/>
            <p:cNvSpPr/>
            <p:nvPr/>
          </p:nvSpPr>
          <p:spPr>
            <a:xfrm flipH="1">
              <a:off x="4871090" y="4206968"/>
              <a:ext cx="55733" cy="49059"/>
            </a:xfrm>
            <a:custGeom>
              <a:avLst/>
              <a:gdLst/>
              <a:ahLst/>
              <a:cxnLst/>
              <a:rect l="l" t="t" r="r" b="b"/>
              <a:pathLst>
                <a:path w="977" h="860" extrusionOk="0">
                  <a:moveTo>
                    <a:pt x="487" y="1"/>
                  </a:moveTo>
                  <a:cubicBezTo>
                    <a:pt x="425" y="1"/>
                    <a:pt x="363" y="14"/>
                    <a:pt x="304" y="43"/>
                  </a:cubicBezTo>
                  <a:cubicBezTo>
                    <a:pt x="89" y="145"/>
                    <a:pt x="0" y="401"/>
                    <a:pt x="103" y="616"/>
                  </a:cubicBezTo>
                  <a:cubicBezTo>
                    <a:pt x="177" y="769"/>
                    <a:pt x="331" y="860"/>
                    <a:pt x="490" y="860"/>
                  </a:cubicBezTo>
                  <a:cubicBezTo>
                    <a:pt x="552" y="860"/>
                    <a:pt x="614" y="846"/>
                    <a:pt x="673" y="818"/>
                  </a:cubicBezTo>
                  <a:cubicBezTo>
                    <a:pt x="888" y="715"/>
                    <a:pt x="976" y="459"/>
                    <a:pt x="874" y="244"/>
                  </a:cubicBezTo>
                  <a:cubicBezTo>
                    <a:pt x="800" y="91"/>
                    <a:pt x="646" y="1"/>
                    <a:pt x="48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1"/>
            <p:cNvSpPr/>
            <p:nvPr/>
          </p:nvSpPr>
          <p:spPr>
            <a:xfrm flipH="1">
              <a:off x="4799440" y="4256598"/>
              <a:ext cx="55733" cy="48945"/>
            </a:xfrm>
            <a:custGeom>
              <a:avLst/>
              <a:gdLst/>
              <a:ahLst/>
              <a:cxnLst/>
              <a:rect l="l" t="t" r="r" b="b"/>
              <a:pathLst>
                <a:path w="977" h="858" extrusionOk="0">
                  <a:moveTo>
                    <a:pt x="490" y="0"/>
                  </a:moveTo>
                  <a:cubicBezTo>
                    <a:pt x="428" y="0"/>
                    <a:pt x="364" y="14"/>
                    <a:pt x="304" y="43"/>
                  </a:cubicBezTo>
                  <a:cubicBezTo>
                    <a:pt x="93" y="145"/>
                    <a:pt x="0" y="402"/>
                    <a:pt x="103" y="613"/>
                  </a:cubicBezTo>
                  <a:cubicBezTo>
                    <a:pt x="176" y="768"/>
                    <a:pt x="329" y="857"/>
                    <a:pt x="489" y="857"/>
                  </a:cubicBezTo>
                  <a:cubicBezTo>
                    <a:pt x="552" y="857"/>
                    <a:pt x="616" y="843"/>
                    <a:pt x="676" y="815"/>
                  </a:cubicBezTo>
                  <a:cubicBezTo>
                    <a:pt x="887" y="712"/>
                    <a:pt x="977" y="456"/>
                    <a:pt x="878" y="244"/>
                  </a:cubicBezTo>
                  <a:cubicBezTo>
                    <a:pt x="804" y="90"/>
                    <a:pt x="651" y="0"/>
                    <a:pt x="49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1"/>
            <p:cNvSpPr/>
            <p:nvPr/>
          </p:nvSpPr>
          <p:spPr>
            <a:xfrm flipH="1">
              <a:off x="4800410" y="4336234"/>
              <a:ext cx="51112" cy="44894"/>
            </a:xfrm>
            <a:custGeom>
              <a:avLst/>
              <a:gdLst/>
              <a:ahLst/>
              <a:cxnLst/>
              <a:rect l="l" t="t" r="r" b="b"/>
              <a:pathLst>
                <a:path w="896" h="787" extrusionOk="0">
                  <a:moveTo>
                    <a:pt x="449" y="1"/>
                  </a:moveTo>
                  <a:cubicBezTo>
                    <a:pt x="393" y="1"/>
                    <a:pt x="335" y="13"/>
                    <a:pt x="281" y="40"/>
                  </a:cubicBezTo>
                  <a:cubicBezTo>
                    <a:pt x="83" y="132"/>
                    <a:pt x="1" y="367"/>
                    <a:pt x="97" y="562"/>
                  </a:cubicBezTo>
                  <a:cubicBezTo>
                    <a:pt x="163" y="704"/>
                    <a:pt x="303" y="786"/>
                    <a:pt x="448" y="786"/>
                  </a:cubicBezTo>
                  <a:cubicBezTo>
                    <a:pt x="506" y="786"/>
                    <a:pt x="564" y="773"/>
                    <a:pt x="619" y="747"/>
                  </a:cubicBezTo>
                  <a:cubicBezTo>
                    <a:pt x="814" y="654"/>
                    <a:pt x="896" y="419"/>
                    <a:pt x="803" y="224"/>
                  </a:cubicBezTo>
                  <a:cubicBezTo>
                    <a:pt x="737" y="84"/>
                    <a:pt x="596" y="1"/>
                    <a:pt x="44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1"/>
            <p:cNvSpPr/>
            <p:nvPr/>
          </p:nvSpPr>
          <p:spPr>
            <a:xfrm flipH="1">
              <a:off x="4898928" y="4383525"/>
              <a:ext cx="51283" cy="44894"/>
            </a:xfrm>
            <a:custGeom>
              <a:avLst/>
              <a:gdLst/>
              <a:ahLst/>
              <a:cxnLst/>
              <a:rect l="l" t="t" r="r" b="b"/>
              <a:pathLst>
                <a:path w="899" h="787" extrusionOk="0">
                  <a:moveTo>
                    <a:pt x="451" y="0"/>
                  </a:moveTo>
                  <a:cubicBezTo>
                    <a:pt x="394" y="0"/>
                    <a:pt x="335" y="13"/>
                    <a:pt x="280" y="40"/>
                  </a:cubicBezTo>
                  <a:cubicBezTo>
                    <a:pt x="83" y="132"/>
                    <a:pt x="1" y="368"/>
                    <a:pt x="96" y="562"/>
                  </a:cubicBezTo>
                  <a:cubicBezTo>
                    <a:pt x="162" y="703"/>
                    <a:pt x="303" y="786"/>
                    <a:pt x="449" y="786"/>
                  </a:cubicBezTo>
                  <a:cubicBezTo>
                    <a:pt x="506" y="786"/>
                    <a:pt x="564" y="774"/>
                    <a:pt x="618" y="747"/>
                  </a:cubicBezTo>
                  <a:cubicBezTo>
                    <a:pt x="813" y="655"/>
                    <a:pt x="899" y="419"/>
                    <a:pt x="803" y="225"/>
                  </a:cubicBezTo>
                  <a:cubicBezTo>
                    <a:pt x="736" y="83"/>
                    <a:pt x="597" y="0"/>
                    <a:pt x="451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1"/>
            <p:cNvSpPr/>
            <p:nvPr/>
          </p:nvSpPr>
          <p:spPr>
            <a:xfrm flipH="1">
              <a:off x="4877137" y="4452893"/>
              <a:ext cx="35140" cy="30975"/>
            </a:xfrm>
            <a:custGeom>
              <a:avLst/>
              <a:gdLst/>
              <a:ahLst/>
              <a:cxnLst/>
              <a:rect l="l" t="t" r="r" b="b"/>
              <a:pathLst>
                <a:path w="616" h="543" extrusionOk="0">
                  <a:moveTo>
                    <a:pt x="306" y="1"/>
                  </a:moveTo>
                  <a:cubicBezTo>
                    <a:pt x="272" y="1"/>
                    <a:pt x="236" y="8"/>
                    <a:pt x="202" y="22"/>
                  </a:cubicBezTo>
                  <a:cubicBezTo>
                    <a:pt x="62" y="84"/>
                    <a:pt x="1" y="241"/>
                    <a:pt x="59" y="378"/>
                  </a:cubicBezTo>
                  <a:cubicBezTo>
                    <a:pt x="105" y="482"/>
                    <a:pt x="205" y="543"/>
                    <a:pt x="309" y="543"/>
                  </a:cubicBezTo>
                  <a:cubicBezTo>
                    <a:pt x="344" y="543"/>
                    <a:pt x="379" y="536"/>
                    <a:pt x="414" y="521"/>
                  </a:cubicBezTo>
                  <a:cubicBezTo>
                    <a:pt x="554" y="460"/>
                    <a:pt x="615" y="302"/>
                    <a:pt x="557" y="166"/>
                  </a:cubicBezTo>
                  <a:cubicBezTo>
                    <a:pt x="511" y="63"/>
                    <a:pt x="411" y="1"/>
                    <a:pt x="306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1"/>
            <p:cNvSpPr/>
            <p:nvPr/>
          </p:nvSpPr>
          <p:spPr>
            <a:xfrm flipH="1">
              <a:off x="4809594" y="4411534"/>
              <a:ext cx="35083" cy="30861"/>
            </a:xfrm>
            <a:custGeom>
              <a:avLst/>
              <a:gdLst/>
              <a:ahLst/>
              <a:cxnLst/>
              <a:rect l="l" t="t" r="r" b="b"/>
              <a:pathLst>
                <a:path w="615" h="541" extrusionOk="0">
                  <a:moveTo>
                    <a:pt x="310" y="1"/>
                  </a:moveTo>
                  <a:cubicBezTo>
                    <a:pt x="274" y="1"/>
                    <a:pt x="237" y="8"/>
                    <a:pt x="202" y="24"/>
                  </a:cubicBezTo>
                  <a:cubicBezTo>
                    <a:pt x="65" y="82"/>
                    <a:pt x="1" y="243"/>
                    <a:pt x="62" y="379"/>
                  </a:cubicBezTo>
                  <a:cubicBezTo>
                    <a:pt x="105" y="480"/>
                    <a:pt x="205" y="541"/>
                    <a:pt x="310" y="541"/>
                  </a:cubicBezTo>
                  <a:cubicBezTo>
                    <a:pt x="346" y="541"/>
                    <a:pt x="382" y="534"/>
                    <a:pt x="417" y="519"/>
                  </a:cubicBezTo>
                  <a:cubicBezTo>
                    <a:pt x="554" y="461"/>
                    <a:pt x="615" y="300"/>
                    <a:pt x="557" y="164"/>
                  </a:cubicBezTo>
                  <a:cubicBezTo>
                    <a:pt x="514" y="62"/>
                    <a:pt x="415" y="1"/>
                    <a:pt x="31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1"/>
            <p:cNvSpPr/>
            <p:nvPr/>
          </p:nvSpPr>
          <p:spPr>
            <a:xfrm flipH="1">
              <a:off x="4918039" y="4291624"/>
              <a:ext cx="55733" cy="48945"/>
            </a:xfrm>
            <a:custGeom>
              <a:avLst/>
              <a:gdLst/>
              <a:ahLst/>
              <a:cxnLst/>
              <a:rect l="l" t="t" r="r" b="b"/>
              <a:pathLst>
                <a:path w="977" h="858" extrusionOk="0">
                  <a:moveTo>
                    <a:pt x="489" y="1"/>
                  </a:moveTo>
                  <a:cubicBezTo>
                    <a:pt x="426" y="1"/>
                    <a:pt x="363" y="15"/>
                    <a:pt x="304" y="43"/>
                  </a:cubicBezTo>
                  <a:cubicBezTo>
                    <a:pt x="89" y="146"/>
                    <a:pt x="1" y="402"/>
                    <a:pt x="103" y="613"/>
                  </a:cubicBezTo>
                  <a:cubicBezTo>
                    <a:pt x="177" y="768"/>
                    <a:pt x="329" y="858"/>
                    <a:pt x="488" y="858"/>
                  </a:cubicBezTo>
                  <a:cubicBezTo>
                    <a:pt x="550" y="858"/>
                    <a:pt x="613" y="844"/>
                    <a:pt x="673" y="815"/>
                  </a:cubicBezTo>
                  <a:cubicBezTo>
                    <a:pt x="888" y="713"/>
                    <a:pt x="976" y="456"/>
                    <a:pt x="874" y="245"/>
                  </a:cubicBezTo>
                  <a:cubicBezTo>
                    <a:pt x="800" y="90"/>
                    <a:pt x="648" y="1"/>
                    <a:pt x="489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1"/>
            <p:cNvSpPr/>
            <p:nvPr/>
          </p:nvSpPr>
          <p:spPr>
            <a:xfrm flipH="1">
              <a:off x="4812446" y="4416612"/>
              <a:ext cx="16828" cy="14775"/>
            </a:xfrm>
            <a:custGeom>
              <a:avLst/>
              <a:gdLst/>
              <a:ahLst/>
              <a:cxnLst/>
              <a:rect l="l" t="t" r="r" b="b"/>
              <a:pathLst>
                <a:path w="295" h="259" extrusionOk="0">
                  <a:moveTo>
                    <a:pt x="148" y="1"/>
                  </a:moveTo>
                  <a:cubicBezTo>
                    <a:pt x="130" y="1"/>
                    <a:pt x="111" y="5"/>
                    <a:pt x="93" y="13"/>
                  </a:cubicBezTo>
                  <a:cubicBezTo>
                    <a:pt x="28" y="44"/>
                    <a:pt x="0" y="122"/>
                    <a:pt x="31" y="184"/>
                  </a:cubicBezTo>
                  <a:cubicBezTo>
                    <a:pt x="53" y="231"/>
                    <a:pt x="100" y="258"/>
                    <a:pt x="148" y="258"/>
                  </a:cubicBezTo>
                  <a:cubicBezTo>
                    <a:pt x="166" y="258"/>
                    <a:pt x="185" y="254"/>
                    <a:pt x="202" y="245"/>
                  </a:cubicBezTo>
                  <a:cubicBezTo>
                    <a:pt x="266" y="215"/>
                    <a:pt x="294" y="140"/>
                    <a:pt x="263" y="75"/>
                  </a:cubicBezTo>
                  <a:cubicBezTo>
                    <a:pt x="241" y="28"/>
                    <a:pt x="196" y="1"/>
                    <a:pt x="14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1"/>
            <p:cNvSpPr/>
            <p:nvPr/>
          </p:nvSpPr>
          <p:spPr>
            <a:xfrm flipH="1">
              <a:off x="4895391" y="4457399"/>
              <a:ext cx="11751" cy="10325"/>
            </a:xfrm>
            <a:custGeom>
              <a:avLst/>
              <a:gdLst/>
              <a:ahLst/>
              <a:cxnLst/>
              <a:rect l="l" t="t" r="r" b="b"/>
              <a:pathLst>
                <a:path w="206" h="181" extrusionOk="0">
                  <a:moveTo>
                    <a:pt x="99" y="0"/>
                  </a:moveTo>
                  <a:cubicBezTo>
                    <a:pt x="87" y="0"/>
                    <a:pt x="74" y="3"/>
                    <a:pt x="62" y="8"/>
                  </a:cubicBezTo>
                  <a:cubicBezTo>
                    <a:pt x="17" y="33"/>
                    <a:pt x="0" y="83"/>
                    <a:pt x="21" y="131"/>
                  </a:cubicBezTo>
                  <a:cubicBezTo>
                    <a:pt x="35" y="163"/>
                    <a:pt x="67" y="181"/>
                    <a:pt x="100" y="181"/>
                  </a:cubicBezTo>
                  <a:cubicBezTo>
                    <a:pt x="113" y="181"/>
                    <a:pt x="127" y="178"/>
                    <a:pt x="139" y="172"/>
                  </a:cubicBezTo>
                  <a:cubicBezTo>
                    <a:pt x="185" y="151"/>
                    <a:pt x="205" y="97"/>
                    <a:pt x="185" y="53"/>
                  </a:cubicBezTo>
                  <a:cubicBezTo>
                    <a:pt x="166" y="20"/>
                    <a:pt x="134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1"/>
            <p:cNvSpPr/>
            <p:nvPr/>
          </p:nvSpPr>
          <p:spPr>
            <a:xfrm flipH="1">
              <a:off x="4924427" y="4390656"/>
              <a:ext cx="19395" cy="16999"/>
            </a:xfrm>
            <a:custGeom>
              <a:avLst/>
              <a:gdLst/>
              <a:ahLst/>
              <a:cxnLst/>
              <a:rect l="l" t="t" r="r" b="b"/>
              <a:pathLst>
                <a:path w="340" h="298" extrusionOk="0">
                  <a:moveTo>
                    <a:pt x="168" y="0"/>
                  </a:moveTo>
                  <a:cubicBezTo>
                    <a:pt x="146" y="0"/>
                    <a:pt x="124" y="5"/>
                    <a:pt x="103" y="15"/>
                  </a:cubicBezTo>
                  <a:cubicBezTo>
                    <a:pt x="32" y="51"/>
                    <a:pt x="1" y="141"/>
                    <a:pt x="35" y="212"/>
                  </a:cubicBezTo>
                  <a:cubicBezTo>
                    <a:pt x="60" y="267"/>
                    <a:pt x="114" y="298"/>
                    <a:pt x="170" y="298"/>
                  </a:cubicBezTo>
                  <a:cubicBezTo>
                    <a:pt x="191" y="298"/>
                    <a:pt x="213" y="293"/>
                    <a:pt x="234" y="284"/>
                  </a:cubicBezTo>
                  <a:cubicBezTo>
                    <a:pt x="308" y="246"/>
                    <a:pt x="339" y="158"/>
                    <a:pt x="302" y="86"/>
                  </a:cubicBezTo>
                  <a:cubicBezTo>
                    <a:pt x="277" y="31"/>
                    <a:pt x="224" y="0"/>
                    <a:pt x="16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1"/>
            <p:cNvSpPr/>
            <p:nvPr/>
          </p:nvSpPr>
          <p:spPr>
            <a:xfrm flipH="1">
              <a:off x="4944108" y="4297842"/>
              <a:ext cx="22647" cy="19966"/>
            </a:xfrm>
            <a:custGeom>
              <a:avLst/>
              <a:gdLst/>
              <a:ahLst/>
              <a:cxnLst/>
              <a:rect l="l" t="t" r="r" b="b"/>
              <a:pathLst>
                <a:path w="397" h="350" extrusionOk="0">
                  <a:moveTo>
                    <a:pt x="200" y="1"/>
                  </a:moveTo>
                  <a:cubicBezTo>
                    <a:pt x="174" y="1"/>
                    <a:pt x="148" y="7"/>
                    <a:pt x="124" y="19"/>
                  </a:cubicBezTo>
                  <a:cubicBezTo>
                    <a:pt x="34" y="60"/>
                    <a:pt x="1" y="163"/>
                    <a:pt x="42" y="252"/>
                  </a:cubicBezTo>
                  <a:cubicBezTo>
                    <a:pt x="71" y="313"/>
                    <a:pt x="131" y="349"/>
                    <a:pt x="196" y="349"/>
                  </a:cubicBezTo>
                  <a:cubicBezTo>
                    <a:pt x="221" y="349"/>
                    <a:pt x="248" y="343"/>
                    <a:pt x="273" y="331"/>
                  </a:cubicBezTo>
                  <a:cubicBezTo>
                    <a:pt x="359" y="290"/>
                    <a:pt x="396" y="187"/>
                    <a:pt x="355" y="98"/>
                  </a:cubicBezTo>
                  <a:cubicBezTo>
                    <a:pt x="326" y="37"/>
                    <a:pt x="264" y="1"/>
                    <a:pt x="200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1"/>
            <p:cNvSpPr/>
            <p:nvPr/>
          </p:nvSpPr>
          <p:spPr>
            <a:xfrm flipH="1">
              <a:off x="4884724" y="4212900"/>
              <a:ext cx="22076" cy="19281"/>
            </a:xfrm>
            <a:custGeom>
              <a:avLst/>
              <a:gdLst/>
              <a:ahLst/>
              <a:cxnLst/>
              <a:rect l="l" t="t" r="r" b="b"/>
              <a:pathLst>
                <a:path w="387" h="338" extrusionOk="0">
                  <a:moveTo>
                    <a:pt x="196" y="0"/>
                  </a:moveTo>
                  <a:cubicBezTo>
                    <a:pt x="171" y="0"/>
                    <a:pt x="145" y="6"/>
                    <a:pt x="120" y="17"/>
                  </a:cubicBezTo>
                  <a:cubicBezTo>
                    <a:pt x="38" y="58"/>
                    <a:pt x="1" y="157"/>
                    <a:pt x="42" y="243"/>
                  </a:cubicBezTo>
                  <a:cubicBezTo>
                    <a:pt x="71" y="302"/>
                    <a:pt x="131" y="337"/>
                    <a:pt x="194" y="337"/>
                  </a:cubicBezTo>
                  <a:cubicBezTo>
                    <a:pt x="218" y="337"/>
                    <a:pt x="243" y="332"/>
                    <a:pt x="267" y="321"/>
                  </a:cubicBezTo>
                  <a:cubicBezTo>
                    <a:pt x="352" y="280"/>
                    <a:pt x="387" y="181"/>
                    <a:pt x="346" y="95"/>
                  </a:cubicBezTo>
                  <a:cubicBezTo>
                    <a:pt x="316" y="35"/>
                    <a:pt x="258" y="0"/>
                    <a:pt x="196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1"/>
            <p:cNvSpPr/>
            <p:nvPr/>
          </p:nvSpPr>
          <p:spPr>
            <a:xfrm flipH="1">
              <a:off x="4805087" y="4267094"/>
              <a:ext cx="16999" cy="14889"/>
            </a:xfrm>
            <a:custGeom>
              <a:avLst/>
              <a:gdLst/>
              <a:ahLst/>
              <a:cxnLst/>
              <a:rect l="l" t="t" r="r" b="b"/>
              <a:pathLst>
                <a:path w="298" h="261" extrusionOk="0">
                  <a:moveTo>
                    <a:pt x="148" y="0"/>
                  </a:moveTo>
                  <a:cubicBezTo>
                    <a:pt x="130" y="0"/>
                    <a:pt x="111" y="4"/>
                    <a:pt x="93" y="13"/>
                  </a:cubicBezTo>
                  <a:cubicBezTo>
                    <a:pt x="28" y="43"/>
                    <a:pt x="0" y="122"/>
                    <a:pt x="31" y="187"/>
                  </a:cubicBezTo>
                  <a:cubicBezTo>
                    <a:pt x="53" y="233"/>
                    <a:pt x="100" y="261"/>
                    <a:pt x="149" y="261"/>
                  </a:cubicBezTo>
                  <a:cubicBezTo>
                    <a:pt x="168" y="261"/>
                    <a:pt x="187" y="257"/>
                    <a:pt x="205" y="248"/>
                  </a:cubicBezTo>
                  <a:cubicBezTo>
                    <a:pt x="271" y="218"/>
                    <a:pt x="298" y="139"/>
                    <a:pt x="267" y="74"/>
                  </a:cubicBezTo>
                  <a:cubicBezTo>
                    <a:pt x="242" y="28"/>
                    <a:pt x="196" y="0"/>
                    <a:pt x="1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1"/>
            <p:cNvSpPr/>
            <p:nvPr/>
          </p:nvSpPr>
          <p:spPr>
            <a:xfrm flipH="1">
              <a:off x="4807255" y="4344163"/>
              <a:ext cx="17570" cy="15630"/>
            </a:xfrm>
            <a:custGeom>
              <a:avLst/>
              <a:gdLst/>
              <a:ahLst/>
              <a:cxnLst/>
              <a:rect l="l" t="t" r="r" b="b"/>
              <a:pathLst>
                <a:path w="308" h="274" extrusionOk="0">
                  <a:moveTo>
                    <a:pt x="153" y="1"/>
                  </a:moveTo>
                  <a:cubicBezTo>
                    <a:pt x="134" y="1"/>
                    <a:pt x="114" y="5"/>
                    <a:pt x="97" y="14"/>
                  </a:cubicBezTo>
                  <a:cubicBezTo>
                    <a:pt x="28" y="47"/>
                    <a:pt x="1" y="129"/>
                    <a:pt x="32" y="195"/>
                  </a:cubicBezTo>
                  <a:cubicBezTo>
                    <a:pt x="54" y="244"/>
                    <a:pt x="102" y="273"/>
                    <a:pt x="153" y="273"/>
                  </a:cubicBezTo>
                  <a:cubicBezTo>
                    <a:pt x="173" y="273"/>
                    <a:pt x="193" y="269"/>
                    <a:pt x="212" y="259"/>
                  </a:cubicBezTo>
                  <a:cubicBezTo>
                    <a:pt x="281" y="228"/>
                    <a:pt x="308" y="146"/>
                    <a:pt x="278" y="78"/>
                  </a:cubicBezTo>
                  <a:cubicBezTo>
                    <a:pt x="253" y="29"/>
                    <a:pt x="203" y="1"/>
                    <a:pt x="153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1"/>
            <p:cNvSpPr/>
            <p:nvPr/>
          </p:nvSpPr>
          <p:spPr>
            <a:xfrm flipH="1">
              <a:off x="4630987" y="4519580"/>
              <a:ext cx="240730" cy="158357"/>
            </a:xfrm>
            <a:custGeom>
              <a:avLst/>
              <a:gdLst/>
              <a:ahLst/>
              <a:cxnLst/>
              <a:rect l="l" t="t" r="r" b="b"/>
              <a:pathLst>
                <a:path w="4220" h="2776" extrusionOk="0">
                  <a:moveTo>
                    <a:pt x="2045" y="0"/>
                  </a:moveTo>
                  <a:cubicBezTo>
                    <a:pt x="226" y="0"/>
                    <a:pt x="0" y="1530"/>
                    <a:pt x="7" y="2318"/>
                  </a:cubicBezTo>
                  <a:cubicBezTo>
                    <a:pt x="7" y="2571"/>
                    <a:pt x="212" y="2776"/>
                    <a:pt x="468" y="2776"/>
                  </a:cubicBezTo>
                  <a:lnTo>
                    <a:pt x="1929" y="2776"/>
                  </a:lnTo>
                  <a:cubicBezTo>
                    <a:pt x="2215" y="2763"/>
                    <a:pt x="2572" y="2759"/>
                    <a:pt x="2918" y="2759"/>
                  </a:cubicBezTo>
                  <a:cubicBezTo>
                    <a:pt x="3218" y="2759"/>
                    <a:pt x="3509" y="2762"/>
                    <a:pt x="3738" y="2765"/>
                  </a:cubicBezTo>
                  <a:cubicBezTo>
                    <a:pt x="3742" y="2765"/>
                    <a:pt x="3746" y="2765"/>
                    <a:pt x="3751" y="2765"/>
                  </a:cubicBezTo>
                  <a:cubicBezTo>
                    <a:pt x="4011" y="2765"/>
                    <a:pt x="4219" y="2546"/>
                    <a:pt x="4205" y="2284"/>
                  </a:cubicBezTo>
                  <a:cubicBezTo>
                    <a:pt x="4161" y="1486"/>
                    <a:pt x="3834" y="0"/>
                    <a:pt x="204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1"/>
            <p:cNvSpPr/>
            <p:nvPr/>
          </p:nvSpPr>
          <p:spPr>
            <a:xfrm flipH="1">
              <a:off x="4698584" y="4676912"/>
              <a:ext cx="102225" cy="79178"/>
            </a:xfrm>
            <a:custGeom>
              <a:avLst/>
              <a:gdLst/>
              <a:ahLst/>
              <a:cxnLst/>
              <a:rect l="l" t="t" r="r" b="b"/>
              <a:pathLst>
                <a:path w="1792" h="1388" extrusionOk="0">
                  <a:moveTo>
                    <a:pt x="1546" y="1"/>
                  </a:moveTo>
                  <a:lnTo>
                    <a:pt x="259" y="18"/>
                  </a:lnTo>
                  <a:cubicBezTo>
                    <a:pt x="259" y="18"/>
                    <a:pt x="0" y="1387"/>
                    <a:pt x="871" y="1387"/>
                  </a:cubicBezTo>
                  <a:cubicBezTo>
                    <a:pt x="879" y="1387"/>
                    <a:pt x="886" y="1387"/>
                    <a:pt x="894" y="1387"/>
                  </a:cubicBezTo>
                  <a:cubicBezTo>
                    <a:pt x="1792" y="1366"/>
                    <a:pt x="1546" y="1"/>
                    <a:pt x="15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1"/>
            <p:cNvSpPr/>
            <p:nvPr/>
          </p:nvSpPr>
          <p:spPr>
            <a:xfrm flipH="1">
              <a:off x="4749354" y="4603894"/>
              <a:ext cx="36109" cy="36052"/>
            </a:xfrm>
            <a:custGeom>
              <a:avLst/>
              <a:gdLst/>
              <a:ahLst/>
              <a:cxnLst/>
              <a:rect l="l" t="t" r="r" b="b"/>
              <a:pathLst>
                <a:path w="633" h="632" extrusionOk="0">
                  <a:moveTo>
                    <a:pt x="318" y="0"/>
                  </a:moveTo>
                  <a:cubicBezTo>
                    <a:pt x="144" y="0"/>
                    <a:pt x="1" y="144"/>
                    <a:pt x="1" y="318"/>
                  </a:cubicBezTo>
                  <a:cubicBezTo>
                    <a:pt x="1" y="488"/>
                    <a:pt x="144" y="632"/>
                    <a:pt x="318" y="632"/>
                  </a:cubicBezTo>
                  <a:cubicBezTo>
                    <a:pt x="489" y="632"/>
                    <a:pt x="632" y="488"/>
                    <a:pt x="632" y="318"/>
                  </a:cubicBezTo>
                  <a:cubicBezTo>
                    <a:pt x="632" y="144"/>
                    <a:pt x="489" y="0"/>
                    <a:pt x="31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1"/>
            <p:cNvSpPr/>
            <p:nvPr/>
          </p:nvSpPr>
          <p:spPr>
            <a:xfrm flipH="1">
              <a:off x="4820091" y="4582216"/>
              <a:ext cx="37992" cy="35311"/>
            </a:xfrm>
            <a:custGeom>
              <a:avLst/>
              <a:gdLst/>
              <a:ahLst/>
              <a:cxnLst/>
              <a:rect l="l" t="t" r="r" b="b"/>
              <a:pathLst>
                <a:path w="666" h="619" extrusionOk="0">
                  <a:moveTo>
                    <a:pt x="353" y="1"/>
                  </a:moveTo>
                  <a:cubicBezTo>
                    <a:pt x="238" y="1"/>
                    <a:pt x="123" y="73"/>
                    <a:pt x="68" y="193"/>
                  </a:cubicBezTo>
                  <a:cubicBezTo>
                    <a:pt x="0" y="353"/>
                    <a:pt x="62" y="534"/>
                    <a:pt x="205" y="596"/>
                  </a:cubicBezTo>
                  <a:cubicBezTo>
                    <a:pt x="241" y="611"/>
                    <a:pt x="278" y="619"/>
                    <a:pt x="315" y="619"/>
                  </a:cubicBezTo>
                  <a:cubicBezTo>
                    <a:pt x="430" y="619"/>
                    <a:pt x="542" y="547"/>
                    <a:pt x="594" y="429"/>
                  </a:cubicBezTo>
                  <a:cubicBezTo>
                    <a:pt x="666" y="268"/>
                    <a:pt x="604" y="87"/>
                    <a:pt x="458" y="22"/>
                  </a:cubicBezTo>
                  <a:cubicBezTo>
                    <a:pt x="424" y="8"/>
                    <a:pt x="388" y="1"/>
                    <a:pt x="35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1"/>
            <p:cNvSpPr/>
            <p:nvPr/>
          </p:nvSpPr>
          <p:spPr>
            <a:xfrm flipH="1">
              <a:off x="4735606" y="4537891"/>
              <a:ext cx="36623" cy="28066"/>
            </a:xfrm>
            <a:custGeom>
              <a:avLst/>
              <a:gdLst/>
              <a:ahLst/>
              <a:cxnLst/>
              <a:rect l="l" t="t" r="r" b="b"/>
              <a:pathLst>
                <a:path w="642" h="492" extrusionOk="0">
                  <a:moveTo>
                    <a:pt x="322" y="0"/>
                  </a:moveTo>
                  <a:cubicBezTo>
                    <a:pt x="144" y="0"/>
                    <a:pt x="0" y="109"/>
                    <a:pt x="0" y="246"/>
                  </a:cubicBezTo>
                  <a:cubicBezTo>
                    <a:pt x="0" y="383"/>
                    <a:pt x="144" y="492"/>
                    <a:pt x="322" y="492"/>
                  </a:cubicBezTo>
                  <a:cubicBezTo>
                    <a:pt x="499" y="492"/>
                    <a:pt x="642" y="383"/>
                    <a:pt x="642" y="246"/>
                  </a:cubicBezTo>
                  <a:cubicBezTo>
                    <a:pt x="642" y="109"/>
                    <a:pt x="499" y="0"/>
                    <a:pt x="322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1"/>
            <p:cNvSpPr/>
            <p:nvPr/>
          </p:nvSpPr>
          <p:spPr>
            <a:xfrm flipH="1">
              <a:off x="4663728" y="4577025"/>
              <a:ext cx="31603" cy="29492"/>
            </a:xfrm>
            <a:custGeom>
              <a:avLst/>
              <a:gdLst/>
              <a:ahLst/>
              <a:cxnLst/>
              <a:rect l="l" t="t" r="r" b="b"/>
              <a:pathLst>
                <a:path w="554" h="517" extrusionOk="0">
                  <a:moveTo>
                    <a:pt x="277" y="0"/>
                  </a:moveTo>
                  <a:cubicBezTo>
                    <a:pt x="124" y="0"/>
                    <a:pt x="1" y="116"/>
                    <a:pt x="1" y="257"/>
                  </a:cubicBezTo>
                  <a:cubicBezTo>
                    <a:pt x="1" y="400"/>
                    <a:pt x="124" y="516"/>
                    <a:pt x="277" y="516"/>
                  </a:cubicBezTo>
                  <a:cubicBezTo>
                    <a:pt x="431" y="516"/>
                    <a:pt x="554" y="400"/>
                    <a:pt x="554" y="257"/>
                  </a:cubicBezTo>
                  <a:cubicBezTo>
                    <a:pt x="554" y="116"/>
                    <a:pt x="431" y="0"/>
                    <a:pt x="277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9" name="Google Shape;179;p21"/>
          <p:cNvSpPr txBox="1">
            <a:spLocks noGrp="1"/>
          </p:cNvSpPr>
          <p:nvPr>
            <p:ph type="ctrTitle"/>
          </p:nvPr>
        </p:nvSpPr>
        <p:spPr>
          <a:xfrm>
            <a:off x="31010" y="1605936"/>
            <a:ext cx="4955100" cy="17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80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التعامل مع الملفات</a:t>
            </a:r>
            <a:endParaRPr sz="8000" dirty="0">
              <a:solidFill>
                <a:srgbClr val="FF7C3E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68" name="مستطيل 167"/>
          <p:cNvSpPr/>
          <p:nvPr/>
        </p:nvSpPr>
        <p:spPr>
          <a:xfrm>
            <a:off x="5893" y="9481"/>
            <a:ext cx="224452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ar-JO" sz="2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bo2sadam" pitchFamily="2" charset="-78"/>
                <a:cs typeface="abo2sadam" pitchFamily="2" charset="-78"/>
              </a:rPr>
              <a:t>إعداد : هدى النشواتي</a:t>
            </a:r>
            <a:endParaRPr lang="ar-SA" sz="2000" b="1" cap="none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bo2sadam" pitchFamily="2" charset="-78"/>
              <a:cs typeface="abo2sad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609" y="244549"/>
            <a:ext cx="8548577" cy="4699591"/>
          </a:xfrm>
          <a:prstGeom prst="rect">
            <a:avLst/>
          </a:prstGeom>
          <a:solidFill>
            <a:srgbClr val="B7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9861" y="414057"/>
            <a:ext cx="6628071" cy="43605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7053" y="1239255"/>
            <a:ext cx="1335505" cy="17566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Rectangle 31"/>
          <p:cNvSpPr/>
          <p:nvPr/>
        </p:nvSpPr>
        <p:spPr>
          <a:xfrm>
            <a:off x="1427748" y="3043989"/>
            <a:ext cx="5815263" cy="276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309832" y="1750594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128425" y="1461302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1</a:t>
            </a:r>
            <a:endParaRPr lang="ar-JO" sz="32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H="1">
            <a:off x="7048425" y="3182352"/>
            <a:ext cx="14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8052548" y="2893060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2</a:t>
            </a:r>
            <a:endParaRPr lang="ar-JO" sz="32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3073994" y="4453689"/>
            <a:ext cx="14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991180" y="4161019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3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12" grpId="0" animBg="1"/>
      <p:bldP spid="38" grpId="0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609" y="244549"/>
            <a:ext cx="8548577" cy="4699591"/>
          </a:xfrm>
          <a:prstGeom prst="rect">
            <a:avLst/>
          </a:prstGeom>
          <a:solidFill>
            <a:srgbClr val="B7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Rectangle 2"/>
          <p:cNvSpPr/>
          <p:nvPr/>
        </p:nvSpPr>
        <p:spPr>
          <a:xfrm>
            <a:off x="483334" y="1888959"/>
            <a:ext cx="8380800" cy="28815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36001"/>
          <a:stretch/>
        </p:blipFill>
        <p:spPr>
          <a:xfrm>
            <a:off x="471302" y="335881"/>
            <a:ext cx="8406884" cy="15530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-143" t="63462" r="143" b="18978"/>
          <a:stretch/>
        </p:blipFill>
        <p:spPr>
          <a:xfrm>
            <a:off x="457250" y="2381284"/>
            <a:ext cx="8406884" cy="4261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l="286" t="79824" r="-286" b="2616"/>
          <a:stretch/>
        </p:blipFill>
        <p:spPr>
          <a:xfrm>
            <a:off x="471302" y="3362843"/>
            <a:ext cx="8406884" cy="426119"/>
          </a:xfrm>
          <a:prstGeom prst="rect">
            <a:avLst/>
          </a:prstGeom>
        </p:spPr>
      </p:pic>
      <p:sp>
        <p:nvSpPr>
          <p:cNvPr id="17" name="Google Shape;769;p27"/>
          <p:cNvSpPr txBox="1">
            <a:spLocks/>
          </p:cNvSpPr>
          <p:nvPr/>
        </p:nvSpPr>
        <p:spPr>
          <a:xfrm>
            <a:off x="0" y="1739401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sz="2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عند فتح برنامج </a:t>
            </a:r>
            <a:r>
              <a:rPr lang="en-US" sz="2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word</a:t>
            </a:r>
            <a:r>
              <a:rPr lang="ar-JO" sz="2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مرة أخرى يظهر جزء استرداد المستند ، اختر المستند منه.</a:t>
            </a:r>
            <a:endParaRPr lang="ar-JO" sz="22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8" name="Google Shape;769;p27"/>
          <p:cNvSpPr txBox="1">
            <a:spLocks/>
          </p:cNvSpPr>
          <p:nvPr/>
        </p:nvSpPr>
        <p:spPr>
          <a:xfrm>
            <a:off x="0" y="2697064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sz="2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تظهر رسالة تخبرك بوجود مشكلة أثناء عملية الحفظ.</a:t>
            </a:r>
            <a:endParaRPr lang="ar-JO" sz="22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19" name="Google Shape;769;p27"/>
          <p:cNvSpPr txBox="1">
            <a:spLocks/>
          </p:cNvSpPr>
          <p:nvPr/>
        </p:nvSpPr>
        <p:spPr>
          <a:xfrm>
            <a:off x="0" y="3733921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sz="2200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تظهر رسالة تخبر بوجود ملف بنفس الإسم وإذا ما كنت تريد استبدال الملف .</a:t>
            </a:r>
            <a:endParaRPr lang="ar-JO" sz="2200" dirty="0">
              <a:solidFill>
                <a:srgbClr val="FF0000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292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1" name="Google Shape;1131;p33"/>
          <p:cNvSpPr txBox="1">
            <a:spLocks noGrp="1"/>
          </p:cNvSpPr>
          <p:nvPr>
            <p:ph type="ctrTitle"/>
          </p:nvPr>
        </p:nvSpPr>
        <p:spPr>
          <a:xfrm>
            <a:off x="293957" y="2319351"/>
            <a:ext cx="4352366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 rtl="1"/>
            <a:r>
              <a:rPr lang="ar-JO" sz="6000" b="1" dirty="0">
                <a:latin typeface="abo2sadam" panose="02000500040000020004" pitchFamily="2" charset="-78"/>
                <a:cs typeface="abo2sadam" panose="02000500040000020004" pitchFamily="2" charset="-78"/>
              </a:rPr>
              <a:t>فتح ملف </a:t>
            </a:r>
            <a:r>
              <a:rPr lang="ar-JO" sz="6000" b="1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مُخزن </a:t>
            </a:r>
            <a:r>
              <a:rPr lang="ar-JO" sz="6000" b="1" dirty="0">
                <a:latin typeface="abo2sadam" panose="02000500040000020004" pitchFamily="2" charset="-78"/>
                <a:cs typeface="abo2sadam" panose="02000500040000020004" pitchFamily="2" charset="-78"/>
              </a:rPr>
              <a:t>مسبقاً</a:t>
            </a:r>
          </a:p>
        </p:txBody>
      </p:sp>
      <p:grpSp>
        <p:nvGrpSpPr>
          <p:cNvPr id="1132" name="Google Shape;1132;p33"/>
          <p:cNvGrpSpPr/>
          <p:nvPr/>
        </p:nvGrpSpPr>
        <p:grpSpPr>
          <a:xfrm>
            <a:off x="4653941" y="764651"/>
            <a:ext cx="4131359" cy="4043623"/>
            <a:chOff x="4653941" y="764651"/>
            <a:chExt cx="4131359" cy="4043623"/>
          </a:xfrm>
        </p:grpSpPr>
        <p:sp>
          <p:nvSpPr>
            <p:cNvPr id="1133" name="Google Shape;1133;p33"/>
            <p:cNvSpPr/>
            <p:nvPr/>
          </p:nvSpPr>
          <p:spPr>
            <a:xfrm>
              <a:off x="5860014" y="764651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3"/>
            <p:cNvSpPr/>
            <p:nvPr/>
          </p:nvSpPr>
          <p:spPr>
            <a:xfrm>
              <a:off x="5915971" y="79384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5" name="Google Shape;1135;p33"/>
            <p:cNvGrpSpPr/>
            <p:nvPr/>
          </p:nvGrpSpPr>
          <p:grpSpPr>
            <a:xfrm>
              <a:off x="4653941" y="1279888"/>
              <a:ext cx="4131359" cy="3528387"/>
              <a:chOff x="4653941" y="1279888"/>
              <a:chExt cx="4131359" cy="3528387"/>
            </a:xfrm>
          </p:grpSpPr>
          <p:grpSp>
            <p:nvGrpSpPr>
              <p:cNvPr id="1136" name="Google Shape;1136;p33"/>
              <p:cNvGrpSpPr/>
              <p:nvPr/>
            </p:nvGrpSpPr>
            <p:grpSpPr>
              <a:xfrm>
                <a:off x="4653941" y="1279888"/>
                <a:ext cx="4131359" cy="3506312"/>
                <a:chOff x="4653941" y="1279888"/>
                <a:chExt cx="4131359" cy="3506312"/>
              </a:xfrm>
            </p:grpSpPr>
            <p:sp>
              <p:nvSpPr>
                <p:cNvPr id="1137" name="Google Shape;1137;p33"/>
                <p:cNvSpPr/>
                <p:nvPr/>
              </p:nvSpPr>
              <p:spPr>
                <a:xfrm flipH="1">
                  <a:off x="4653941" y="4610662"/>
                  <a:ext cx="4131359" cy="17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321" h="2988" extrusionOk="0">
                      <a:moveTo>
                        <a:pt x="32372" y="1"/>
                      </a:moveTo>
                      <a:cubicBezTo>
                        <a:pt x="14259" y="62"/>
                        <a:pt x="1" y="704"/>
                        <a:pt x="1" y="1493"/>
                      </a:cubicBezTo>
                      <a:cubicBezTo>
                        <a:pt x="1" y="2318"/>
                        <a:pt x="15745" y="2988"/>
                        <a:pt x="35161" y="2988"/>
                      </a:cubicBezTo>
                      <a:cubicBezTo>
                        <a:pt x="54581" y="2988"/>
                        <a:pt x="70321" y="2318"/>
                        <a:pt x="70321" y="1493"/>
                      </a:cubicBezTo>
                      <a:cubicBezTo>
                        <a:pt x="70321" y="1189"/>
                        <a:pt x="68184" y="905"/>
                        <a:pt x="64511" y="667"/>
                      </a:cubicBezTo>
                      <a:cubicBezTo>
                        <a:pt x="63702" y="1271"/>
                        <a:pt x="62706" y="1625"/>
                        <a:pt x="61627" y="1625"/>
                      </a:cubicBezTo>
                      <a:lnTo>
                        <a:pt x="35980" y="1625"/>
                      </a:lnTo>
                      <a:cubicBezTo>
                        <a:pt x="34550" y="1625"/>
                        <a:pt x="33260" y="998"/>
                        <a:pt x="32372" y="1"/>
                      </a:cubicBezTo>
                      <a:close/>
                    </a:path>
                  </a:pathLst>
                </a:custGeom>
                <a:solidFill>
                  <a:srgbClr val="A2D5C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138" name="Google Shape;1138;p33"/>
                <p:cNvGrpSpPr/>
                <p:nvPr/>
              </p:nvGrpSpPr>
              <p:grpSpPr>
                <a:xfrm>
                  <a:off x="4929774" y="1279888"/>
                  <a:ext cx="2130085" cy="3433068"/>
                  <a:chOff x="4633351" y="1345102"/>
                  <a:chExt cx="2130085" cy="3433068"/>
                </a:xfrm>
              </p:grpSpPr>
              <p:sp>
                <p:nvSpPr>
                  <p:cNvPr id="1139" name="Google Shape;1139;p33"/>
                  <p:cNvSpPr/>
                  <p:nvPr/>
                </p:nvSpPr>
                <p:spPr>
                  <a:xfrm>
                    <a:off x="4633351" y="1608896"/>
                    <a:ext cx="2130085" cy="316927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3513" h="79620" extrusionOk="0">
                        <a:moveTo>
                          <a:pt x="2909" y="0"/>
                        </a:moveTo>
                        <a:cubicBezTo>
                          <a:pt x="1308" y="0"/>
                          <a:pt x="1" y="1308"/>
                          <a:pt x="1" y="2905"/>
                        </a:cubicBezTo>
                        <a:lnTo>
                          <a:pt x="1" y="76714"/>
                        </a:lnTo>
                        <a:cubicBezTo>
                          <a:pt x="1" y="78312"/>
                          <a:pt x="1308" y="79619"/>
                          <a:pt x="2909" y="79619"/>
                        </a:cubicBezTo>
                        <a:lnTo>
                          <a:pt x="50604" y="79619"/>
                        </a:lnTo>
                        <a:cubicBezTo>
                          <a:pt x="52202" y="79619"/>
                          <a:pt x="53513" y="78312"/>
                          <a:pt x="53513" y="76714"/>
                        </a:cubicBezTo>
                        <a:lnTo>
                          <a:pt x="53513" y="2905"/>
                        </a:lnTo>
                        <a:cubicBezTo>
                          <a:pt x="53513" y="1308"/>
                          <a:pt x="52202" y="0"/>
                          <a:pt x="50604" y="0"/>
                        </a:cubicBezTo>
                        <a:close/>
                      </a:path>
                    </a:pathLst>
                  </a:custGeom>
                  <a:solidFill>
                    <a:srgbClr val="4D372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0" name="Google Shape;1140;p33"/>
                  <p:cNvSpPr/>
                  <p:nvPr/>
                </p:nvSpPr>
                <p:spPr>
                  <a:xfrm>
                    <a:off x="4740707" y="1768557"/>
                    <a:ext cx="1915257" cy="29001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116" h="72858" extrusionOk="0">
                        <a:moveTo>
                          <a:pt x="2708" y="0"/>
                        </a:moveTo>
                        <a:cubicBezTo>
                          <a:pt x="1219" y="0"/>
                          <a:pt x="1" y="1219"/>
                          <a:pt x="1" y="2707"/>
                        </a:cubicBezTo>
                        <a:lnTo>
                          <a:pt x="1" y="70153"/>
                        </a:lnTo>
                        <a:cubicBezTo>
                          <a:pt x="1" y="71641"/>
                          <a:pt x="1219" y="72857"/>
                          <a:pt x="2708" y="72857"/>
                        </a:cubicBezTo>
                        <a:lnTo>
                          <a:pt x="45412" y="72857"/>
                        </a:lnTo>
                        <a:cubicBezTo>
                          <a:pt x="46900" y="72857"/>
                          <a:pt x="48115" y="71641"/>
                          <a:pt x="48115" y="70153"/>
                        </a:cubicBezTo>
                        <a:lnTo>
                          <a:pt x="48115" y="2707"/>
                        </a:lnTo>
                        <a:cubicBezTo>
                          <a:pt x="48115" y="1219"/>
                          <a:pt x="46900" y="0"/>
                          <a:pt x="45412" y="0"/>
                        </a:cubicBezTo>
                        <a:close/>
                      </a:path>
                    </a:pathLst>
                  </a:custGeom>
                  <a:solidFill>
                    <a:srgbClr val="93939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1" name="Google Shape;1141;p33"/>
                  <p:cNvSpPr/>
                  <p:nvPr/>
                </p:nvSpPr>
                <p:spPr>
                  <a:xfrm>
                    <a:off x="4799421" y="1783484"/>
                    <a:ext cx="1797833" cy="282006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166" h="70847" extrusionOk="0">
                        <a:moveTo>
                          <a:pt x="2970" y="1"/>
                        </a:moveTo>
                        <a:cubicBezTo>
                          <a:pt x="1338" y="1"/>
                          <a:pt x="0" y="1335"/>
                          <a:pt x="0" y="2967"/>
                        </a:cubicBezTo>
                        <a:lnTo>
                          <a:pt x="0" y="67880"/>
                        </a:lnTo>
                        <a:cubicBezTo>
                          <a:pt x="0" y="69512"/>
                          <a:pt x="1338" y="70847"/>
                          <a:pt x="2970" y="70847"/>
                        </a:cubicBezTo>
                        <a:lnTo>
                          <a:pt x="42199" y="70847"/>
                        </a:lnTo>
                        <a:cubicBezTo>
                          <a:pt x="43831" y="70847"/>
                          <a:pt x="45166" y="69512"/>
                          <a:pt x="45166" y="67880"/>
                        </a:cubicBezTo>
                        <a:lnTo>
                          <a:pt x="45166" y="2967"/>
                        </a:lnTo>
                        <a:cubicBezTo>
                          <a:pt x="45166" y="1335"/>
                          <a:pt x="43831" y="1"/>
                          <a:pt x="42199" y="1"/>
                        </a:cubicBezTo>
                        <a:close/>
                      </a:path>
                    </a:pathLst>
                  </a:custGeom>
                  <a:solidFill>
                    <a:srgbClr val="F3F3F3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2" name="Google Shape;1142;p33"/>
                  <p:cNvSpPr/>
                  <p:nvPr/>
                </p:nvSpPr>
                <p:spPr>
                  <a:xfrm>
                    <a:off x="5025120" y="210957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3" name="Google Shape;1143;p33"/>
                  <p:cNvSpPr/>
                  <p:nvPr/>
                </p:nvSpPr>
                <p:spPr>
                  <a:xfrm>
                    <a:off x="6087975" y="203617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1"/>
                          <a:pt x="7162" y="2903"/>
                        </a:cubicBezTo>
                        <a:lnTo>
                          <a:pt x="7162" y="4537"/>
                        </a:lnTo>
                        <a:cubicBezTo>
                          <a:pt x="7162" y="5893"/>
                          <a:pt x="6032" y="6992"/>
                          <a:pt x="4646" y="6992"/>
                        </a:cubicBezTo>
                        <a:lnTo>
                          <a:pt x="2973" y="6992"/>
                        </a:lnTo>
                        <a:cubicBezTo>
                          <a:pt x="1585" y="6992"/>
                          <a:pt x="458" y="5893"/>
                          <a:pt x="458" y="4537"/>
                        </a:cubicBezTo>
                        <a:lnTo>
                          <a:pt x="458" y="2903"/>
                        </a:lnTo>
                        <a:cubicBezTo>
                          <a:pt x="458" y="1551"/>
                          <a:pt x="1585" y="448"/>
                          <a:pt x="2973" y="448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3"/>
                        </a:cubicBezTo>
                        <a:lnTo>
                          <a:pt x="0" y="4537"/>
                        </a:lnTo>
                        <a:cubicBezTo>
                          <a:pt x="0" y="6139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9"/>
                          <a:pt x="7619" y="4537"/>
                        </a:cubicBezTo>
                        <a:lnTo>
                          <a:pt x="7619" y="2903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4" name="Google Shape;1144;p33"/>
                  <p:cNvSpPr/>
                  <p:nvPr/>
                </p:nvSpPr>
                <p:spPr>
                  <a:xfrm>
                    <a:off x="5025120" y="2591906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3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3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5" name="Google Shape;1145;p33"/>
                  <p:cNvSpPr/>
                  <p:nvPr/>
                </p:nvSpPr>
                <p:spPr>
                  <a:xfrm>
                    <a:off x="6087975" y="2518703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4"/>
                        </a:moveTo>
                        <a:cubicBezTo>
                          <a:pt x="6032" y="444"/>
                          <a:pt x="7162" y="1546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89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9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46"/>
                          <a:pt x="1585" y="444"/>
                          <a:pt x="2973" y="444"/>
                        </a:cubicBezTo>
                        <a:close/>
                        <a:moveTo>
                          <a:pt x="2973" y="1"/>
                        </a:moveTo>
                        <a:cubicBezTo>
                          <a:pt x="1335" y="1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4"/>
                          <a:pt x="1335" y="7439"/>
                          <a:pt x="2973" y="7439"/>
                        </a:cubicBezTo>
                        <a:lnTo>
                          <a:pt x="4646" y="7439"/>
                        </a:lnTo>
                        <a:cubicBezTo>
                          <a:pt x="6285" y="7439"/>
                          <a:pt x="7619" y="6134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1"/>
                          <a:pt x="4646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6" name="Google Shape;1146;p33"/>
                  <p:cNvSpPr/>
                  <p:nvPr/>
                </p:nvSpPr>
                <p:spPr>
                  <a:xfrm>
                    <a:off x="5025120" y="3079437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7" name="Google Shape;1147;p33"/>
                  <p:cNvSpPr/>
                  <p:nvPr/>
                </p:nvSpPr>
                <p:spPr>
                  <a:xfrm>
                    <a:off x="6087975" y="3006074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8"/>
                        </a:moveTo>
                        <a:cubicBezTo>
                          <a:pt x="6032" y="448"/>
                          <a:pt x="7162" y="1550"/>
                          <a:pt x="7162" y="2902"/>
                        </a:cubicBezTo>
                        <a:lnTo>
                          <a:pt x="7162" y="4537"/>
                        </a:lnTo>
                        <a:cubicBezTo>
                          <a:pt x="7162" y="5892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92"/>
                          <a:pt x="458" y="4537"/>
                        </a:cubicBezTo>
                        <a:lnTo>
                          <a:pt x="458" y="2902"/>
                        </a:lnTo>
                        <a:cubicBezTo>
                          <a:pt x="458" y="1550"/>
                          <a:pt x="1585" y="448"/>
                          <a:pt x="2973" y="448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1"/>
                          <a:pt x="0" y="2902"/>
                        </a:cubicBezTo>
                        <a:lnTo>
                          <a:pt x="0" y="4537"/>
                        </a:lnTo>
                        <a:cubicBezTo>
                          <a:pt x="0" y="6138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8"/>
                          <a:pt x="7619" y="4537"/>
                        </a:cubicBezTo>
                        <a:lnTo>
                          <a:pt x="7619" y="2902"/>
                        </a:lnTo>
                        <a:cubicBezTo>
                          <a:pt x="7619" y="1301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8" name="Google Shape;1148;p33"/>
                  <p:cNvSpPr/>
                  <p:nvPr/>
                </p:nvSpPr>
                <p:spPr>
                  <a:xfrm>
                    <a:off x="5021420" y="4094835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49" name="Google Shape;1149;p33"/>
                  <p:cNvSpPr/>
                  <p:nvPr/>
                </p:nvSpPr>
                <p:spPr>
                  <a:xfrm>
                    <a:off x="5025120" y="2218125"/>
                    <a:ext cx="958783" cy="178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8" extrusionOk="0">
                        <a:moveTo>
                          <a:pt x="229" y="0"/>
                        </a:moveTo>
                        <a:cubicBezTo>
                          <a:pt x="103" y="0"/>
                          <a:pt x="1" y="100"/>
                          <a:pt x="1" y="222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2"/>
                        </a:cubicBezTo>
                        <a:cubicBezTo>
                          <a:pt x="24087" y="100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0" name="Google Shape;1150;p33"/>
                  <p:cNvSpPr/>
                  <p:nvPr/>
                </p:nvSpPr>
                <p:spPr>
                  <a:xfrm>
                    <a:off x="5025120" y="2700656"/>
                    <a:ext cx="958783" cy="1767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4" extrusionOk="0">
                        <a:moveTo>
                          <a:pt x="229" y="0"/>
                        </a:moveTo>
                        <a:cubicBezTo>
                          <a:pt x="103" y="0"/>
                          <a:pt x="1" y="99"/>
                          <a:pt x="1" y="222"/>
                        </a:cubicBezTo>
                        <a:cubicBezTo>
                          <a:pt x="1" y="345"/>
                          <a:pt x="103" y="443"/>
                          <a:pt x="229" y="443"/>
                        </a:cubicBezTo>
                        <a:lnTo>
                          <a:pt x="23858" y="443"/>
                        </a:lnTo>
                        <a:cubicBezTo>
                          <a:pt x="23985" y="443"/>
                          <a:pt x="24087" y="345"/>
                          <a:pt x="24087" y="222"/>
                        </a:cubicBezTo>
                        <a:cubicBezTo>
                          <a:pt x="24087" y="99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1" name="Google Shape;1151;p33"/>
                  <p:cNvSpPr/>
                  <p:nvPr/>
                </p:nvSpPr>
                <p:spPr>
                  <a:xfrm>
                    <a:off x="5025120" y="3187987"/>
                    <a:ext cx="958783" cy="178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9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6"/>
                        </a:cubicBezTo>
                        <a:cubicBezTo>
                          <a:pt x="1" y="349"/>
                          <a:pt x="103" y="448"/>
                          <a:pt x="229" y="448"/>
                        </a:cubicBezTo>
                        <a:lnTo>
                          <a:pt x="23858" y="448"/>
                        </a:lnTo>
                        <a:cubicBezTo>
                          <a:pt x="23985" y="448"/>
                          <a:pt x="24087" y="349"/>
                          <a:pt x="24087" y="226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2" name="Google Shape;1152;p33"/>
                  <p:cNvSpPr/>
                  <p:nvPr/>
                </p:nvSpPr>
                <p:spPr>
                  <a:xfrm>
                    <a:off x="5021420" y="4203505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3" name="Google Shape;1153;p33"/>
                  <p:cNvSpPr/>
                  <p:nvPr/>
                </p:nvSpPr>
                <p:spPr>
                  <a:xfrm>
                    <a:off x="6084275" y="4021592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4" name="Google Shape;1154;p33"/>
                  <p:cNvSpPr/>
                  <p:nvPr/>
                </p:nvSpPr>
                <p:spPr>
                  <a:xfrm>
                    <a:off x="6103659" y="2002457"/>
                    <a:ext cx="304747" cy="27318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56" h="6863" extrusionOk="0">
                        <a:moveTo>
                          <a:pt x="6406" y="1"/>
                        </a:moveTo>
                        <a:cubicBezTo>
                          <a:pt x="5991" y="1"/>
                          <a:pt x="5565" y="203"/>
                          <a:pt x="5372" y="670"/>
                        </a:cubicBezTo>
                        <a:cubicBezTo>
                          <a:pt x="4972" y="1647"/>
                          <a:pt x="4536" y="2616"/>
                          <a:pt x="3945" y="3496"/>
                        </a:cubicBezTo>
                        <a:cubicBezTo>
                          <a:pt x="3713" y="3845"/>
                          <a:pt x="3351" y="4490"/>
                          <a:pt x="2965" y="4664"/>
                        </a:cubicBezTo>
                        <a:cubicBezTo>
                          <a:pt x="2869" y="4709"/>
                          <a:pt x="2910" y="4779"/>
                          <a:pt x="2884" y="4779"/>
                        </a:cubicBezTo>
                        <a:cubicBezTo>
                          <a:pt x="2867" y="4779"/>
                          <a:pt x="2820" y="4748"/>
                          <a:pt x="2682" y="4657"/>
                        </a:cubicBezTo>
                        <a:cubicBezTo>
                          <a:pt x="2456" y="4514"/>
                          <a:pt x="2252" y="4237"/>
                          <a:pt x="2084" y="4036"/>
                        </a:cubicBezTo>
                        <a:cubicBezTo>
                          <a:pt x="1884" y="3796"/>
                          <a:pt x="1648" y="3696"/>
                          <a:pt x="1417" y="3696"/>
                        </a:cubicBezTo>
                        <a:cubicBezTo>
                          <a:pt x="685" y="3696"/>
                          <a:pt x="0" y="4702"/>
                          <a:pt x="630" y="5459"/>
                        </a:cubicBezTo>
                        <a:cubicBezTo>
                          <a:pt x="1095" y="6016"/>
                          <a:pt x="1740" y="6644"/>
                          <a:pt x="2477" y="6818"/>
                        </a:cubicBezTo>
                        <a:cubicBezTo>
                          <a:pt x="2606" y="6848"/>
                          <a:pt x="2731" y="6863"/>
                          <a:pt x="2853" y="6863"/>
                        </a:cubicBezTo>
                        <a:cubicBezTo>
                          <a:pt x="3571" y="6863"/>
                          <a:pt x="4162" y="6367"/>
                          <a:pt x="4652" y="5855"/>
                        </a:cubicBezTo>
                        <a:cubicBezTo>
                          <a:pt x="5925" y="4538"/>
                          <a:pt x="6672" y="2869"/>
                          <a:pt x="7356" y="1206"/>
                        </a:cubicBezTo>
                        <a:cubicBezTo>
                          <a:pt x="7655" y="478"/>
                          <a:pt x="7043" y="1"/>
                          <a:pt x="6406" y="1"/>
                        </a:cubicBezTo>
                        <a:close/>
                      </a:path>
                    </a:pathLst>
                  </a:custGeom>
                  <a:solidFill>
                    <a:srgbClr val="FF9F1E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5" name="Google Shape;1155;p33"/>
                  <p:cNvSpPr/>
                  <p:nvPr/>
                </p:nvSpPr>
                <p:spPr>
                  <a:xfrm>
                    <a:off x="5282465" y="1608896"/>
                    <a:ext cx="831885" cy="15969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4012" extrusionOk="0">
                        <a:moveTo>
                          <a:pt x="18" y="0"/>
                        </a:moveTo>
                        <a:cubicBezTo>
                          <a:pt x="8" y="103"/>
                          <a:pt x="0" y="208"/>
                          <a:pt x="0" y="314"/>
                        </a:cubicBezTo>
                        <a:lnTo>
                          <a:pt x="0" y="4011"/>
                        </a:lnTo>
                        <a:lnTo>
                          <a:pt x="20899" y="4011"/>
                        </a:lnTo>
                        <a:lnTo>
                          <a:pt x="20899" y="314"/>
                        </a:lnTo>
                        <a:cubicBezTo>
                          <a:pt x="20899" y="208"/>
                          <a:pt x="20892" y="103"/>
                          <a:pt x="20879" y="0"/>
                        </a:cubicBezTo>
                        <a:close/>
                      </a:path>
                    </a:pathLst>
                  </a:custGeom>
                  <a:solidFill>
                    <a:srgbClr val="291E1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6" name="Google Shape;1156;p33"/>
                  <p:cNvSpPr/>
                  <p:nvPr/>
                </p:nvSpPr>
                <p:spPr>
                  <a:xfrm>
                    <a:off x="5282465" y="1768557"/>
                    <a:ext cx="831885" cy="1496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376" extrusionOk="0">
                        <a:moveTo>
                          <a:pt x="0" y="0"/>
                        </a:moveTo>
                        <a:lnTo>
                          <a:pt x="0" y="317"/>
                        </a:lnTo>
                        <a:lnTo>
                          <a:pt x="0" y="376"/>
                        </a:lnTo>
                        <a:lnTo>
                          <a:pt x="20899" y="376"/>
                        </a:lnTo>
                        <a:lnTo>
                          <a:pt x="20899" y="317"/>
                        </a:lnTo>
                        <a:lnTo>
                          <a:pt x="20899" y="0"/>
                        </a:lnTo>
                        <a:close/>
                      </a:path>
                    </a:pathLst>
                  </a:custGeom>
                  <a:solidFill>
                    <a:srgbClr val="4E5151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7" name="Google Shape;1157;p33"/>
                  <p:cNvSpPr/>
                  <p:nvPr/>
                </p:nvSpPr>
                <p:spPr>
                  <a:xfrm>
                    <a:off x="5282465" y="1783484"/>
                    <a:ext cx="831885" cy="1044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2623" extrusionOk="0">
                        <a:moveTo>
                          <a:pt x="0" y="1"/>
                        </a:moveTo>
                        <a:cubicBezTo>
                          <a:pt x="31" y="1448"/>
                          <a:pt x="1253" y="2622"/>
                          <a:pt x="2742" y="2622"/>
                        </a:cubicBezTo>
                        <a:lnTo>
                          <a:pt x="18154" y="2622"/>
                        </a:lnTo>
                        <a:cubicBezTo>
                          <a:pt x="19642" y="2622"/>
                          <a:pt x="20865" y="1448"/>
                          <a:pt x="20899" y="1"/>
                        </a:cubicBezTo>
                        <a:close/>
                      </a:path>
                    </a:pathLst>
                  </a:custGeom>
                  <a:solidFill>
                    <a:srgbClr val="827F7A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8" name="Google Shape;1158;p33"/>
                  <p:cNvSpPr/>
                  <p:nvPr/>
                </p:nvSpPr>
                <p:spPr>
                  <a:xfrm>
                    <a:off x="5282465" y="1345102"/>
                    <a:ext cx="831885" cy="51599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0899" h="12963" extrusionOk="0">
                        <a:moveTo>
                          <a:pt x="12098" y="1599"/>
                        </a:moveTo>
                        <a:cubicBezTo>
                          <a:pt x="12505" y="1599"/>
                          <a:pt x="12836" y="1923"/>
                          <a:pt x="12836" y="2319"/>
                        </a:cubicBezTo>
                        <a:cubicBezTo>
                          <a:pt x="12836" y="2715"/>
                          <a:pt x="12505" y="3036"/>
                          <a:pt x="12098" y="3036"/>
                        </a:cubicBezTo>
                        <a:lnTo>
                          <a:pt x="8798" y="3036"/>
                        </a:lnTo>
                        <a:cubicBezTo>
                          <a:pt x="8391" y="3036"/>
                          <a:pt x="8060" y="2715"/>
                          <a:pt x="8060" y="2319"/>
                        </a:cubicBezTo>
                        <a:cubicBezTo>
                          <a:pt x="8060" y="1923"/>
                          <a:pt x="8391" y="1599"/>
                          <a:pt x="8798" y="1599"/>
                        </a:cubicBezTo>
                        <a:close/>
                        <a:moveTo>
                          <a:pt x="7930" y="1"/>
                        </a:moveTo>
                        <a:cubicBezTo>
                          <a:pt x="6422" y="1"/>
                          <a:pt x="5185" y="1206"/>
                          <a:pt x="5185" y="2681"/>
                        </a:cubicBezTo>
                        <a:lnTo>
                          <a:pt x="5185" y="3593"/>
                        </a:lnTo>
                        <a:lnTo>
                          <a:pt x="2742" y="3593"/>
                        </a:lnTo>
                        <a:cubicBezTo>
                          <a:pt x="1233" y="3593"/>
                          <a:pt x="0" y="4797"/>
                          <a:pt x="0" y="6272"/>
                        </a:cubicBezTo>
                        <a:lnTo>
                          <a:pt x="0" y="10286"/>
                        </a:lnTo>
                        <a:cubicBezTo>
                          <a:pt x="0" y="11757"/>
                          <a:pt x="1233" y="12963"/>
                          <a:pt x="2742" y="12963"/>
                        </a:cubicBezTo>
                        <a:lnTo>
                          <a:pt x="18154" y="12963"/>
                        </a:lnTo>
                        <a:cubicBezTo>
                          <a:pt x="19663" y="12963"/>
                          <a:pt x="20899" y="11757"/>
                          <a:pt x="20899" y="10286"/>
                        </a:cubicBezTo>
                        <a:lnTo>
                          <a:pt x="20899" y="6272"/>
                        </a:lnTo>
                        <a:cubicBezTo>
                          <a:pt x="20899" y="4797"/>
                          <a:pt x="19663" y="3593"/>
                          <a:pt x="18154" y="3593"/>
                        </a:cubicBezTo>
                        <a:lnTo>
                          <a:pt x="15710" y="3593"/>
                        </a:lnTo>
                        <a:lnTo>
                          <a:pt x="15710" y="2681"/>
                        </a:lnTo>
                        <a:cubicBezTo>
                          <a:pt x="15710" y="1206"/>
                          <a:pt x="14478" y="1"/>
                          <a:pt x="12968" y="1"/>
                        </a:cubicBezTo>
                        <a:close/>
                      </a:path>
                    </a:pathLst>
                  </a:custGeom>
                  <a:solidFill>
                    <a:srgbClr val="E8EEE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59" name="Google Shape;1159;p33"/>
                  <p:cNvSpPr/>
                  <p:nvPr/>
                </p:nvSpPr>
                <p:spPr>
                  <a:xfrm>
                    <a:off x="5336282" y="1680745"/>
                    <a:ext cx="35227" cy="267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85" h="671" extrusionOk="0">
                        <a:moveTo>
                          <a:pt x="444" y="1"/>
                        </a:moveTo>
                        <a:cubicBezTo>
                          <a:pt x="3" y="1"/>
                          <a:pt x="0" y="670"/>
                          <a:pt x="444" y="670"/>
                        </a:cubicBezTo>
                        <a:cubicBezTo>
                          <a:pt x="884" y="670"/>
                          <a:pt x="884" y="1"/>
                          <a:pt x="444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0" name="Google Shape;1160;p33"/>
                  <p:cNvSpPr/>
                  <p:nvPr/>
                </p:nvSpPr>
                <p:spPr>
                  <a:xfrm>
                    <a:off x="5338471" y="1726363"/>
                    <a:ext cx="126381" cy="9887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175" h="2484" extrusionOk="0">
                        <a:moveTo>
                          <a:pt x="457" y="1"/>
                        </a:moveTo>
                        <a:cubicBezTo>
                          <a:pt x="286" y="1"/>
                          <a:pt x="101" y="107"/>
                          <a:pt x="75" y="319"/>
                        </a:cubicBezTo>
                        <a:cubicBezTo>
                          <a:pt x="0" y="927"/>
                          <a:pt x="102" y="1538"/>
                          <a:pt x="608" y="1944"/>
                        </a:cubicBezTo>
                        <a:cubicBezTo>
                          <a:pt x="1195" y="2419"/>
                          <a:pt x="2004" y="2460"/>
                          <a:pt x="2731" y="2483"/>
                        </a:cubicBezTo>
                        <a:cubicBezTo>
                          <a:pt x="2735" y="2484"/>
                          <a:pt x="2740" y="2484"/>
                          <a:pt x="2744" y="2484"/>
                        </a:cubicBezTo>
                        <a:cubicBezTo>
                          <a:pt x="3175" y="2484"/>
                          <a:pt x="3167" y="1828"/>
                          <a:pt x="2731" y="1814"/>
                        </a:cubicBezTo>
                        <a:cubicBezTo>
                          <a:pt x="2195" y="1798"/>
                          <a:pt x="1563" y="1798"/>
                          <a:pt x="1106" y="1477"/>
                        </a:cubicBezTo>
                        <a:cubicBezTo>
                          <a:pt x="710" y="1200"/>
                          <a:pt x="706" y="756"/>
                          <a:pt x="758" y="319"/>
                        </a:cubicBezTo>
                        <a:cubicBezTo>
                          <a:pt x="785" y="106"/>
                          <a:pt x="628" y="1"/>
                          <a:pt x="457" y="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1" name="Google Shape;1161;p33"/>
                  <p:cNvSpPr/>
                  <p:nvPr/>
                </p:nvSpPr>
                <p:spPr>
                  <a:xfrm>
                    <a:off x="5021420" y="3604223"/>
                    <a:ext cx="958783" cy="177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7" extrusionOk="0">
                        <a:moveTo>
                          <a:pt x="229" y="0"/>
                        </a:moveTo>
                        <a:cubicBezTo>
                          <a:pt x="103" y="0"/>
                          <a:pt x="1" y="103"/>
                          <a:pt x="1" y="225"/>
                        </a:cubicBezTo>
                        <a:cubicBezTo>
                          <a:pt x="1" y="348"/>
                          <a:pt x="103" y="447"/>
                          <a:pt x="229" y="447"/>
                        </a:cubicBezTo>
                        <a:lnTo>
                          <a:pt x="23858" y="447"/>
                        </a:lnTo>
                        <a:cubicBezTo>
                          <a:pt x="23985" y="447"/>
                          <a:pt x="24087" y="348"/>
                          <a:pt x="24087" y="225"/>
                        </a:cubicBezTo>
                        <a:cubicBezTo>
                          <a:pt x="24087" y="103"/>
                          <a:pt x="23985" y="0"/>
                          <a:pt x="23858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2" name="Google Shape;1162;p33"/>
                  <p:cNvSpPr/>
                  <p:nvPr/>
                </p:nvSpPr>
                <p:spPr>
                  <a:xfrm>
                    <a:off x="5021420" y="3712893"/>
                    <a:ext cx="958783" cy="1771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4087" h="445" extrusionOk="0">
                        <a:moveTo>
                          <a:pt x="229" y="1"/>
                        </a:moveTo>
                        <a:cubicBezTo>
                          <a:pt x="103" y="1"/>
                          <a:pt x="1" y="100"/>
                          <a:pt x="1" y="223"/>
                        </a:cubicBezTo>
                        <a:cubicBezTo>
                          <a:pt x="1" y="346"/>
                          <a:pt x="103" y="445"/>
                          <a:pt x="229" y="445"/>
                        </a:cubicBezTo>
                        <a:lnTo>
                          <a:pt x="23858" y="445"/>
                        </a:lnTo>
                        <a:cubicBezTo>
                          <a:pt x="23985" y="445"/>
                          <a:pt x="24087" y="346"/>
                          <a:pt x="24087" y="223"/>
                        </a:cubicBezTo>
                        <a:cubicBezTo>
                          <a:pt x="24087" y="100"/>
                          <a:pt x="23985" y="1"/>
                          <a:pt x="23858" y="1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3" name="Google Shape;1163;p33"/>
                  <p:cNvSpPr/>
                  <p:nvPr/>
                </p:nvSpPr>
                <p:spPr>
                  <a:xfrm>
                    <a:off x="6084275" y="3530980"/>
                    <a:ext cx="303314" cy="29610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20" h="7439" extrusionOk="0">
                        <a:moveTo>
                          <a:pt x="4646" y="443"/>
                        </a:moveTo>
                        <a:cubicBezTo>
                          <a:pt x="6032" y="443"/>
                          <a:pt x="7162" y="1546"/>
                          <a:pt x="7162" y="2901"/>
                        </a:cubicBezTo>
                        <a:lnTo>
                          <a:pt x="7162" y="4536"/>
                        </a:lnTo>
                        <a:cubicBezTo>
                          <a:pt x="7162" y="5888"/>
                          <a:pt x="6032" y="6991"/>
                          <a:pt x="4646" y="6991"/>
                        </a:cubicBezTo>
                        <a:lnTo>
                          <a:pt x="2973" y="6991"/>
                        </a:lnTo>
                        <a:cubicBezTo>
                          <a:pt x="1585" y="6991"/>
                          <a:pt x="458" y="5888"/>
                          <a:pt x="458" y="4536"/>
                        </a:cubicBezTo>
                        <a:lnTo>
                          <a:pt x="458" y="2901"/>
                        </a:lnTo>
                        <a:cubicBezTo>
                          <a:pt x="458" y="1546"/>
                          <a:pt x="1585" y="443"/>
                          <a:pt x="2973" y="443"/>
                        </a:cubicBezTo>
                        <a:close/>
                        <a:moveTo>
                          <a:pt x="2973" y="0"/>
                        </a:moveTo>
                        <a:cubicBezTo>
                          <a:pt x="1335" y="0"/>
                          <a:pt x="0" y="1300"/>
                          <a:pt x="0" y="2901"/>
                        </a:cubicBezTo>
                        <a:lnTo>
                          <a:pt x="0" y="4536"/>
                        </a:lnTo>
                        <a:cubicBezTo>
                          <a:pt x="0" y="6134"/>
                          <a:pt x="1335" y="7438"/>
                          <a:pt x="2973" y="7438"/>
                        </a:cubicBezTo>
                        <a:lnTo>
                          <a:pt x="4646" y="7438"/>
                        </a:lnTo>
                        <a:cubicBezTo>
                          <a:pt x="6285" y="7438"/>
                          <a:pt x="7619" y="6134"/>
                          <a:pt x="7619" y="4536"/>
                        </a:cubicBezTo>
                        <a:lnTo>
                          <a:pt x="7619" y="2901"/>
                        </a:lnTo>
                        <a:cubicBezTo>
                          <a:pt x="7619" y="1300"/>
                          <a:pt x="6285" y="0"/>
                          <a:pt x="4646" y="0"/>
                        </a:cubicBezTo>
                        <a:close/>
                      </a:path>
                    </a:pathLst>
                  </a:custGeom>
                  <a:solidFill>
                    <a:srgbClr val="00959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64" name="Google Shape;1164;p33"/>
                <p:cNvSpPr/>
                <p:nvPr/>
              </p:nvSpPr>
              <p:spPr>
                <a:xfrm>
                  <a:off x="6416571" y="236542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5" name="Google Shape;1165;p33"/>
                <p:cNvSpPr/>
                <p:nvPr/>
              </p:nvSpPr>
              <p:spPr>
                <a:xfrm>
                  <a:off x="6416571" y="2861797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166" name="Google Shape;1166;p33"/>
              <p:cNvGrpSpPr/>
              <p:nvPr/>
            </p:nvGrpSpPr>
            <p:grpSpPr>
              <a:xfrm>
                <a:off x="6283252" y="1528289"/>
                <a:ext cx="2463562" cy="3279986"/>
                <a:chOff x="6283252" y="1528289"/>
                <a:chExt cx="2463562" cy="3279986"/>
              </a:xfrm>
            </p:grpSpPr>
            <p:grpSp>
              <p:nvGrpSpPr>
                <p:cNvPr id="1167" name="Google Shape;1167;p33"/>
                <p:cNvGrpSpPr/>
                <p:nvPr/>
              </p:nvGrpSpPr>
              <p:grpSpPr>
                <a:xfrm>
                  <a:off x="7072113" y="1852269"/>
                  <a:ext cx="714639" cy="993568"/>
                  <a:chOff x="6974678" y="2217868"/>
                  <a:chExt cx="626272" cy="870711"/>
                </a:xfrm>
              </p:grpSpPr>
              <p:sp>
                <p:nvSpPr>
                  <p:cNvPr id="1168" name="Google Shape;1168;p33"/>
                  <p:cNvSpPr/>
                  <p:nvPr/>
                </p:nvSpPr>
                <p:spPr>
                  <a:xfrm>
                    <a:off x="7058550" y="2442300"/>
                    <a:ext cx="542400" cy="561900"/>
                  </a:xfrm>
                  <a:prstGeom prst="rect">
                    <a:avLst/>
                  </a:prstGeom>
                  <a:solidFill>
                    <a:srgbClr val="8C5245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169" name="Google Shape;1169;p33"/>
                  <p:cNvSpPr/>
                  <p:nvPr/>
                </p:nvSpPr>
                <p:spPr>
                  <a:xfrm flipH="1">
                    <a:off x="6974678" y="2217868"/>
                    <a:ext cx="148279" cy="87071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643" h="15520" extrusionOk="0">
                        <a:moveTo>
                          <a:pt x="2192" y="1"/>
                        </a:moveTo>
                        <a:lnTo>
                          <a:pt x="783" y="1445"/>
                        </a:lnTo>
                        <a:cubicBezTo>
                          <a:pt x="1" y="4349"/>
                          <a:pt x="315" y="15382"/>
                          <a:pt x="328" y="15519"/>
                        </a:cubicBezTo>
                        <a:lnTo>
                          <a:pt x="2319" y="15516"/>
                        </a:lnTo>
                        <a:cubicBezTo>
                          <a:pt x="2319" y="15447"/>
                          <a:pt x="2643" y="13143"/>
                          <a:pt x="2155" y="9805"/>
                        </a:cubicBezTo>
                        <a:cubicBezTo>
                          <a:pt x="1667" y="6459"/>
                          <a:pt x="2176" y="83"/>
                          <a:pt x="2192" y="1"/>
                        </a:cubicBezTo>
                        <a:close/>
                      </a:path>
                    </a:pathLst>
                  </a:cu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170" name="Google Shape;1170;p33"/>
                <p:cNvSpPr/>
                <p:nvPr/>
              </p:nvSpPr>
              <p:spPr>
                <a:xfrm>
                  <a:off x="6416571" y="2077651"/>
                  <a:ext cx="347755" cy="3117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1" name="Google Shape;1171;p33"/>
                <p:cNvSpPr/>
                <p:nvPr/>
              </p:nvSpPr>
              <p:spPr>
                <a:xfrm flipH="1">
                  <a:off x="7062401" y="1626113"/>
                  <a:ext cx="867977" cy="7040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34" h="10815" extrusionOk="0">
                      <a:moveTo>
                        <a:pt x="8359" y="0"/>
                      </a:moveTo>
                      <a:cubicBezTo>
                        <a:pt x="8359" y="0"/>
                        <a:pt x="6373" y="5141"/>
                        <a:pt x="3441" y="7398"/>
                      </a:cubicBezTo>
                      <a:cubicBezTo>
                        <a:pt x="3441" y="7398"/>
                        <a:pt x="2802" y="6968"/>
                        <a:pt x="2083" y="6968"/>
                      </a:cubicBezTo>
                      <a:cubicBezTo>
                        <a:pt x="1694" y="6968"/>
                        <a:pt x="1282" y="7093"/>
                        <a:pt x="935" y="7480"/>
                      </a:cubicBezTo>
                      <a:cubicBezTo>
                        <a:pt x="0" y="8525"/>
                        <a:pt x="764" y="10178"/>
                        <a:pt x="2687" y="10178"/>
                      </a:cubicBezTo>
                      <a:cubicBezTo>
                        <a:pt x="2793" y="10178"/>
                        <a:pt x="2902" y="10173"/>
                        <a:pt x="3014" y="10163"/>
                      </a:cubicBezTo>
                      <a:cubicBezTo>
                        <a:pt x="3391" y="10129"/>
                        <a:pt x="3708" y="10113"/>
                        <a:pt x="3977" y="10113"/>
                      </a:cubicBezTo>
                      <a:cubicBezTo>
                        <a:pt x="5246" y="10113"/>
                        <a:pt x="5420" y="10457"/>
                        <a:pt x="5594" y="10815"/>
                      </a:cubicBezTo>
                      <a:cubicBezTo>
                        <a:pt x="5594" y="10815"/>
                        <a:pt x="6711" y="10630"/>
                        <a:pt x="8169" y="10630"/>
                      </a:cubicBezTo>
                      <a:cubicBezTo>
                        <a:pt x="8169" y="10630"/>
                        <a:pt x="8032" y="9951"/>
                        <a:pt x="8940" y="9778"/>
                      </a:cubicBezTo>
                      <a:cubicBezTo>
                        <a:pt x="9848" y="9603"/>
                        <a:pt x="13313" y="8627"/>
                        <a:pt x="13327" y="6647"/>
                      </a:cubicBezTo>
                      <a:cubicBezTo>
                        <a:pt x="13333" y="5585"/>
                        <a:pt x="12862" y="4657"/>
                        <a:pt x="12927" y="3985"/>
                      </a:cubicBezTo>
                      <a:cubicBezTo>
                        <a:pt x="13043" y="2762"/>
                        <a:pt x="12418" y="254"/>
                        <a:pt x="8359" y="0"/>
                      </a:cubicBezTo>
                      <a:close/>
                    </a:path>
                  </a:pathLst>
                </a:custGeom>
                <a:solidFill>
                  <a:srgbClr val="FFB39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2" name="Google Shape;1172;p33"/>
                <p:cNvSpPr/>
                <p:nvPr/>
              </p:nvSpPr>
              <p:spPr>
                <a:xfrm flipH="1">
                  <a:off x="7568391" y="2429790"/>
                  <a:ext cx="690723" cy="700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11" h="10764" extrusionOk="0">
                      <a:moveTo>
                        <a:pt x="9692" y="0"/>
                      </a:moveTo>
                      <a:cubicBezTo>
                        <a:pt x="7656" y="0"/>
                        <a:pt x="0" y="3688"/>
                        <a:pt x="1653" y="7106"/>
                      </a:cubicBezTo>
                      <a:cubicBezTo>
                        <a:pt x="3117" y="10123"/>
                        <a:pt x="5374" y="10763"/>
                        <a:pt x="6296" y="10763"/>
                      </a:cubicBezTo>
                      <a:cubicBezTo>
                        <a:pt x="6451" y="10763"/>
                        <a:pt x="6568" y="10745"/>
                        <a:pt x="6637" y="10717"/>
                      </a:cubicBezTo>
                      <a:cubicBezTo>
                        <a:pt x="7112" y="10519"/>
                        <a:pt x="7924" y="9888"/>
                        <a:pt x="7784" y="9365"/>
                      </a:cubicBezTo>
                      <a:cubicBezTo>
                        <a:pt x="7644" y="8840"/>
                        <a:pt x="5937" y="6491"/>
                        <a:pt x="7518" y="4979"/>
                      </a:cubicBezTo>
                      <a:cubicBezTo>
                        <a:pt x="9099" y="3466"/>
                        <a:pt x="10037" y="3384"/>
                        <a:pt x="10324" y="2097"/>
                      </a:cubicBezTo>
                      <a:cubicBezTo>
                        <a:pt x="10611" y="811"/>
                        <a:pt x="10337" y="80"/>
                        <a:pt x="9874" y="12"/>
                      </a:cubicBezTo>
                      <a:cubicBezTo>
                        <a:pt x="9820" y="4"/>
                        <a:pt x="9759" y="0"/>
                        <a:pt x="9692" y="0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3" name="Google Shape;1173;p33"/>
                <p:cNvSpPr/>
                <p:nvPr/>
              </p:nvSpPr>
              <p:spPr>
                <a:xfrm flipH="1">
                  <a:off x="8037474" y="4042224"/>
                  <a:ext cx="709340" cy="689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97" h="10587" extrusionOk="0">
                      <a:moveTo>
                        <a:pt x="4120" y="1"/>
                      </a:moveTo>
                      <a:lnTo>
                        <a:pt x="686" y="4538"/>
                      </a:lnTo>
                      <a:cubicBezTo>
                        <a:pt x="273" y="5135"/>
                        <a:pt x="0" y="7866"/>
                        <a:pt x="2239" y="9439"/>
                      </a:cubicBezTo>
                      <a:cubicBezTo>
                        <a:pt x="3470" y="10304"/>
                        <a:pt x="4559" y="10587"/>
                        <a:pt x="5432" y="10587"/>
                      </a:cubicBezTo>
                      <a:cubicBezTo>
                        <a:pt x="6595" y="10587"/>
                        <a:pt x="7375" y="10086"/>
                        <a:pt x="7599" y="9788"/>
                      </a:cubicBezTo>
                      <a:lnTo>
                        <a:pt x="10897" y="5436"/>
                      </a:lnTo>
                      <a:lnTo>
                        <a:pt x="4120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4" name="Google Shape;1174;p33"/>
                <p:cNvSpPr/>
                <p:nvPr/>
              </p:nvSpPr>
              <p:spPr>
                <a:xfrm flipH="1">
                  <a:off x="6656641" y="2598976"/>
                  <a:ext cx="20310" cy="120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85" extrusionOk="0">
                      <a:moveTo>
                        <a:pt x="56" y="1"/>
                      </a:moveTo>
                      <a:lnTo>
                        <a:pt x="1" y="72"/>
                      </a:lnTo>
                      <a:lnTo>
                        <a:pt x="284" y="185"/>
                      </a:lnTo>
                      <a:lnTo>
                        <a:pt x="305" y="133"/>
                      </a:lnTo>
                      <a:cubicBezTo>
                        <a:pt x="311" y="117"/>
                        <a:pt x="301" y="100"/>
                        <a:pt x="287" y="92"/>
                      </a:cubicBezTo>
                      <a:lnTo>
                        <a:pt x="56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5" name="Google Shape;1175;p33"/>
                <p:cNvSpPr/>
                <p:nvPr/>
              </p:nvSpPr>
              <p:spPr>
                <a:xfrm flipH="1">
                  <a:off x="6688407" y="2633216"/>
                  <a:ext cx="15428" cy="11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7" h="175" extrusionOk="0">
                      <a:moveTo>
                        <a:pt x="69" y="1"/>
                      </a:moveTo>
                      <a:lnTo>
                        <a:pt x="1" y="92"/>
                      </a:lnTo>
                      <a:lnTo>
                        <a:pt x="199" y="174"/>
                      </a:lnTo>
                      <a:lnTo>
                        <a:pt x="229" y="99"/>
                      </a:lnTo>
                      <a:cubicBezTo>
                        <a:pt x="237" y="82"/>
                        <a:pt x="226" y="62"/>
                        <a:pt x="209" y="55"/>
                      </a:cubicBezTo>
                      <a:lnTo>
                        <a:pt x="69" y="1"/>
                      </a:lnTo>
                      <a:close/>
                    </a:path>
                  </a:pathLst>
                </a:custGeom>
                <a:solidFill>
                  <a:srgbClr val="F4BB6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6" name="Google Shape;1176;p33"/>
                <p:cNvSpPr/>
                <p:nvPr/>
              </p:nvSpPr>
              <p:spPr>
                <a:xfrm flipH="1">
                  <a:off x="6497778" y="1906091"/>
                  <a:ext cx="2039947" cy="25581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38" h="39299" extrusionOk="0">
                      <a:moveTo>
                        <a:pt x="26787" y="1"/>
                      </a:moveTo>
                      <a:lnTo>
                        <a:pt x="110" y="34444"/>
                      </a:lnTo>
                      <a:cubicBezTo>
                        <a:pt x="1" y="35547"/>
                        <a:pt x="308" y="37291"/>
                        <a:pt x="1926" y="38432"/>
                      </a:cubicBezTo>
                      <a:cubicBezTo>
                        <a:pt x="2509" y="38841"/>
                        <a:pt x="3062" y="39121"/>
                        <a:pt x="3574" y="39298"/>
                      </a:cubicBezTo>
                      <a:lnTo>
                        <a:pt x="31338" y="3455"/>
                      </a:lnTo>
                      <a:lnTo>
                        <a:pt x="26787" y="1"/>
                      </a:ln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7" name="Google Shape;1177;p33"/>
                <p:cNvSpPr/>
                <p:nvPr/>
              </p:nvSpPr>
              <p:spPr>
                <a:xfrm flipH="1">
                  <a:off x="6385836" y="2128955"/>
                  <a:ext cx="1921279" cy="23512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515" h="36121" extrusionOk="0">
                      <a:moveTo>
                        <a:pt x="27764" y="0"/>
                      </a:moveTo>
                      <a:lnTo>
                        <a:pt x="0" y="35843"/>
                      </a:lnTo>
                      <a:cubicBezTo>
                        <a:pt x="567" y="36042"/>
                        <a:pt x="1085" y="36120"/>
                        <a:pt x="1543" y="36120"/>
                      </a:cubicBezTo>
                      <a:cubicBezTo>
                        <a:pt x="2705" y="36120"/>
                        <a:pt x="3486" y="35621"/>
                        <a:pt x="3711" y="35325"/>
                      </a:cubicBezTo>
                      <a:lnTo>
                        <a:pt x="3714" y="35321"/>
                      </a:lnTo>
                      <a:lnTo>
                        <a:pt x="29514" y="1332"/>
                      </a:lnTo>
                      <a:lnTo>
                        <a:pt x="27764" y="0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8" name="Google Shape;1178;p33"/>
                <p:cNvSpPr/>
                <p:nvPr/>
              </p:nvSpPr>
              <p:spPr>
                <a:xfrm flipH="1">
                  <a:off x="6791982" y="1877930"/>
                  <a:ext cx="1736604" cy="22724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78" h="34909" extrusionOk="0">
                      <a:moveTo>
                        <a:pt x="26063" y="1"/>
                      </a:moveTo>
                      <a:lnTo>
                        <a:pt x="260" y="33990"/>
                      </a:lnTo>
                      <a:lnTo>
                        <a:pt x="260" y="33993"/>
                      </a:lnTo>
                      <a:cubicBezTo>
                        <a:pt x="147" y="34157"/>
                        <a:pt x="42" y="34485"/>
                        <a:pt x="1" y="34908"/>
                      </a:cubicBezTo>
                      <a:lnTo>
                        <a:pt x="26678" y="465"/>
                      </a:lnTo>
                      <a:lnTo>
                        <a:pt x="26063" y="1"/>
                      </a:ln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33"/>
                <p:cNvSpPr/>
                <p:nvPr/>
              </p:nvSpPr>
              <p:spPr>
                <a:xfrm flipH="1">
                  <a:off x="6627544" y="2542928"/>
                  <a:ext cx="91849" cy="634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975" extrusionOk="0">
                      <a:moveTo>
                        <a:pt x="422" y="1"/>
                      </a:moveTo>
                      <a:cubicBezTo>
                        <a:pt x="273" y="1"/>
                        <a:pt x="133" y="91"/>
                        <a:pt x="76" y="236"/>
                      </a:cubicBezTo>
                      <a:cubicBezTo>
                        <a:pt x="1" y="428"/>
                        <a:pt x="93" y="646"/>
                        <a:pt x="284" y="721"/>
                      </a:cubicBezTo>
                      <a:lnTo>
                        <a:pt x="851" y="947"/>
                      </a:lnTo>
                      <a:cubicBezTo>
                        <a:pt x="896" y="965"/>
                        <a:pt x="944" y="974"/>
                        <a:pt x="990" y="974"/>
                      </a:cubicBezTo>
                      <a:cubicBezTo>
                        <a:pt x="1138" y="974"/>
                        <a:pt x="1279" y="884"/>
                        <a:pt x="1336" y="739"/>
                      </a:cubicBezTo>
                      <a:cubicBezTo>
                        <a:pt x="1411" y="548"/>
                        <a:pt x="1319" y="329"/>
                        <a:pt x="1127" y="254"/>
                      </a:cubicBezTo>
                      <a:lnTo>
                        <a:pt x="561" y="28"/>
                      </a:lnTo>
                      <a:cubicBezTo>
                        <a:pt x="515" y="10"/>
                        <a:pt x="468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33"/>
                <p:cNvSpPr/>
                <p:nvPr/>
              </p:nvSpPr>
              <p:spPr>
                <a:xfrm flipH="1">
                  <a:off x="6650002" y="2581595"/>
                  <a:ext cx="88659" cy="62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2" h="956" extrusionOk="0">
                      <a:moveTo>
                        <a:pt x="421" y="1"/>
                      </a:moveTo>
                      <a:cubicBezTo>
                        <a:pt x="273" y="1"/>
                        <a:pt x="132" y="91"/>
                        <a:pt x="75" y="236"/>
                      </a:cubicBezTo>
                      <a:cubicBezTo>
                        <a:pt x="0" y="428"/>
                        <a:pt x="92" y="646"/>
                        <a:pt x="283" y="721"/>
                      </a:cubicBezTo>
                      <a:lnTo>
                        <a:pt x="799" y="930"/>
                      </a:lnTo>
                      <a:cubicBezTo>
                        <a:pt x="843" y="947"/>
                        <a:pt x="889" y="955"/>
                        <a:pt x="934" y="955"/>
                      </a:cubicBezTo>
                      <a:cubicBezTo>
                        <a:pt x="1083" y="955"/>
                        <a:pt x="1226" y="865"/>
                        <a:pt x="1284" y="718"/>
                      </a:cubicBezTo>
                      <a:cubicBezTo>
                        <a:pt x="1362" y="527"/>
                        <a:pt x="1267" y="309"/>
                        <a:pt x="1075" y="233"/>
                      </a:cubicBezTo>
                      <a:lnTo>
                        <a:pt x="560" y="28"/>
                      </a:lnTo>
                      <a:cubicBezTo>
                        <a:pt x="514" y="10"/>
                        <a:pt x="467" y="1"/>
                        <a:pt x="421" y="1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33"/>
                <p:cNvSpPr/>
                <p:nvPr/>
              </p:nvSpPr>
              <p:spPr>
                <a:xfrm flipH="1">
                  <a:off x="6681964" y="2619546"/>
                  <a:ext cx="73427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28" h="861" extrusionOk="0">
                      <a:moveTo>
                        <a:pt x="429" y="0"/>
                      </a:moveTo>
                      <a:cubicBezTo>
                        <a:pt x="278" y="0"/>
                        <a:pt x="134" y="91"/>
                        <a:pt x="76" y="238"/>
                      </a:cubicBezTo>
                      <a:cubicBezTo>
                        <a:pt x="1" y="428"/>
                        <a:pt x="93" y="647"/>
                        <a:pt x="284" y="723"/>
                      </a:cubicBezTo>
                      <a:lnTo>
                        <a:pt x="564" y="835"/>
                      </a:lnTo>
                      <a:cubicBezTo>
                        <a:pt x="609" y="853"/>
                        <a:pt x="656" y="861"/>
                        <a:pt x="702" y="861"/>
                      </a:cubicBezTo>
                      <a:cubicBezTo>
                        <a:pt x="852" y="861"/>
                        <a:pt x="995" y="773"/>
                        <a:pt x="1053" y="627"/>
                      </a:cubicBezTo>
                      <a:cubicBezTo>
                        <a:pt x="1127" y="436"/>
                        <a:pt x="1035" y="217"/>
                        <a:pt x="844" y="138"/>
                      </a:cubicBezTo>
                      <a:lnTo>
                        <a:pt x="564" y="26"/>
                      </a:lnTo>
                      <a:cubicBezTo>
                        <a:pt x="520" y="9"/>
                        <a:pt x="474" y="0"/>
                        <a:pt x="429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2" name="Google Shape;1182;p33"/>
                <p:cNvSpPr/>
                <p:nvPr/>
              </p:nvSpPr>
              <p:spPr>
                <a:xfrm flipH="1">
                  <a:off x="6308564" y="1690065"/>
                  <a:ext cx="566527" cy="5773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3" h="9013" extrusionOk="0">
                      <a:moveTo>
                        <a:pt x="5718" y="0"/>
                      </a:moveTo>
                      <a:cubicBezTo>
                        <a:pt x="3497" y="1127"/>
                        <a:pt x="926" y="2619"/>
                        <a:pt x="683" y="2967"/>
                      </a:cubicBezTo>
                      <a:cubicBezTo>
                        <a:pt x="274" y="3561"/>
                        <a:pt x="1" y="6295"/>
                        <a:pt x="2240" y="7869"/>
                      </a:cubicBezTo>
                      <a:cubicBezTo>
                        <a:pt x="3468" y="8731"/>
                        <a:pt x="4556" y="9013"/>
                        <a:pt x="5429" y="9013"/>
                      </a:cubicBezTo>
                      <a:cubicBezTo>
                        <a:pt x="6592" y="9013"/>
                        <a:pt x="7373" y="8513"/>
                        <a:pt x="7599" y="8217"/>
                      </a:cubicBezTo>
                      <a:cubicBezTo>
                        <a:pt x="7828" y="7913"/>
                        <a:pt x="8470" y="4909"/>
                        <a:pt x="8842" y="2359"/>
                      </a:cubicBezTo>
                      <a:cubicBezTo>
                        <a:pt x="6326" y="2222"/>
                        <a:pt x="5818" y="720"/>
                        <a:pt x="5718" y="0"/>
                      </a:cubicBezTo>
                      <a:close/>
                    </a:path>
                  </a:pathLst>
                </a:custGeom>
                <a:solidFill>
                  <a:srgbClr val="FDDFC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3" name="Google Shape;1183;p33"/>
                <p:cNvSpPr/>
                <p:nvPr/>
              </p:nvSpPr>
              <p:spPr>
                <a:xfrm flipH="1">
                  <a:off x="6308527" y="1836255"/>
                  <a:ext cx="289638" cy="4334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1" h="6766" extrusionOk="0">
                      <a:moveTo>
                        <a:pt x="3684" y="0"/>
                      </a:moveTo>
                      <a:cubicBezTo>
                        <a:pt x="2868" y="2396"/>
                        <a:pt x="1659" y="5165"/>
                        <a:pt x="0" y="6619"/>
                      </a:cubicBezTo>
                      <a:cubicBezTo>
                        <a:pt x="400" y="6721"/>
                        <a:pt x="772" y="6766"/>
                        <a:pt x="1110" y="6766"/>
                      </a:cubicBezTo>
                      <a:cubicBezTo>
                        <a:pt x="2271" y="6766"/>
                        <a:pt x="3052" y="6263"/>
                        <a:pt x="3277" y="5967"/>
                      </a:cubicBezTo>
                      <a:cubicBezTo>
                        <a:pt x="3506" y="5663"/>
                        <a:pt x="4148" y="2659"/>
                        <a:pt x="4520" y="109"/>
                      </a:cubicBezTo>
                      <a:cubicBezTo>
                        <a:pt x="4213" y="92"/>
                        <a:pt x="3933" y="54"/>
                        <a:pt x="3684" y="0"/>
                      </a:cubicBezTo>
                      <a:close/>
                    </a:path>
                  </a:pathLst>
                </a:custGeom>
                <a:solidFill>
                  <a:srgbClr val="FBC39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4" name="Google Shape;1184;p33"/>
                <p:cNvSpPr/>
                <p:nvPr/>
              </p:nvSpPr>
              <p:spPr>
                <a:xfrm flipH="1">
                  <a:off x="6283252" y="1606396"/>
                  <a:ext cx="225509" cy="2347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0" h="3665" extrusionOk="0">
                      <a:moveTo>
                        <a:pt x="3144" y="1"/>
                      </a:moveTo>
                      <a:cubicBezTo>
                        <a:pt x="2739" y="1"/>
                        <a:pt x="1444" y="575"/>
                        <a:pt x="0" y="1306"/>
                      </a:cubicBezTo>
                      <a:cubicBezTo>
                        <a:pt x="100" y="2026"/>
                        <a:pt x="608" y="3528"/>
                        <a:pt x="3124" y="3665"/>
                      </a:cubicBezTo>
                      <a:cubicBezTo>
                        <a:pt x="3394" y="1801"/>
                        <a:pt x="3520" y="180"/>
                        <a:pt x="3240" y="19"/>
                      </a:cubicBezTo>
                      <a:cubicBezTo>
                        <a:pt x="3218" y="7"/>
                        <a:pt x="3186" y="1"/>
                        <a:pt x="3144" y="1"/>
                      </a:cubicBezTo>
                      <a:close/>
                    </a:path>
                  </a:pathLst>
                </a:custGeom>
                <a:solidFill>
                  <a:srgbClr val="1528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5" name="Google Shape;1185;p33"/>
                <p:cNvSpPr/>
                <p:nvPr/>
              </p:nvSpPr>
              <p:spPr>
                <a:xfrm flipH="1">
                  <a:off x="7249739" y="4678669"/>
                  <a:ext cx="379829" cy="831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5" h="1277" extrusionOk="0">
                      <a:moveTo>
                        <a:pt x="342" y="1"/>
                      </a:moveTo>
                      <a:cubicBezTo>
                        <a:pt x="342" y="1"/>
                        <a:pt x="130" y="96"/>
                        <a:pt x="141" y="280"/>
                      </a:cubicBezTo>
                      <a:cubicBezTo>
                        <a:pt x="151" y="461"/>
                        <a:pt x="1" y="936"/>
                        <a:pt x="677" y="936"/>
                      </a:cubicBezTo>
                      <a:cubicBezTo>
                        <a:pt x="1257" y="936"/>
                        <a:pt x="3726" y="1276"/>
                        <a:pt x="4705" y="1276"/>
                      </a:cubicBezTo>
                      <a:cubicBezTo>
                        <a:pt x="4873" y="1276"/>
                        <a:pt x="4997" y="1266"/>
                        <a:pt x="5060" y="1243"/>
                      </a:cubicBezTo>
                      <a:cubicBezTo>
                        <a:pt x="5262" y="1226"/>
                        <a:pt x="5667" y="1127"/>
                        <a:pt x="5705" y="943"/>
                      </a:cubicBezTo>
                      <a:cubicBezTo>
                        <a:pt x="5835" y="352"/>
                        <a:pt x="5561" y="260"/>
                        <a:pt x="5561" y="260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6" name="Google Shape;1186;p33"/>
                <p:cNvSpPr/>
                <p:nvPr/>
              </p:nvSpPr>
              <p:spPr>
                <a:xfrm flipH="1">
                  <a:off x="7360140" y="4494707"/>
                  <a:ext cx="259664" cy="222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9" h="3414" extrusionOk="0">
                      <a:moveTo>
                        <a:pt x="2432" y="0"/>
                      </a:moveTo>
                      <a:lnTo>
                        <a:pt x="455" y="136"/>
                      </a:lnTo>
                      <a:cubicBezTo>
                        <a:pt x="455" y="136"/>
                        <a:pt x="520" y="1110"/>
                        <a:pt x="325" y="1812"/>
                      </a:cubicBezTo>
                      <a:cubicBezTo>
                        <a:pt x="134" y="2512"/>
                        <a:pt x="1" y="3233"/>
                        <a:pt x="1045" y="3274"/>
                      </a:cubicBezTo>
                      <a:lnTo>
                        <a:pt x="2859" y="3413"/>
                      </a:lnTo>
                      <a:cubicBezTo>
                        <a:pt x="2859" y="3413"/>
                        <a:pt x="2824" y="1574"/>
                        <a:pt x="3988" y="1468"/>
                      </a:cubicBezTo>
                      <a:cubicBezTo>
                        <a:pt x="3988" y="1468"/>
                        <a:pt x="2506" y="1185"/>
                        <a:pt x="2432" y="0"/>
                      </a:cubicBezTo>
                      <a:close/>
                    </a:path>
                  </a:pathLst>
                </a:custGeom>
                <a:solidFill>
                  <a:srgbClr val="8C524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7" name="Google Shape;1187;p33"/>
                <p:cNvSpPr/>
                <p:nvPr/>
              </p:nvSpPr>
              <p:spPr>
                <a:xfrm flipH="1">
                  <a:off x="7255334" y="4589813"/>
                  <a:ext cx="189361" cy="141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9" h="2175" extrusionOk="0">
                      <a:moveTo>
                        <a:pt x="1501" y="1"/>
                      </a:moveTo>
                      <a:cubicBezTo>
                        <a:pt x="1302" y="1"/>
                        <a:pt x="1076" y="59"/>
                        <a:pt x="810" y="178"/>
                      </a:cubicBezTo>
                      <a:cubicBezTo>
                        <a:pt x="1" y="536"/>
                        <a:pt x="100" y="1813"/>
                        <a:pt x="100" y="1813"/>
                      </a:cubicBezTo>
                      <a:cubicBezTo>
                        <a:pt x="116" y="2096"/>
                        <a:pt x="726" y="2175"/>
                        <a:pt x="1317" y="2175"/>
                      </a:cubicBezTo>
                      <a:cubicBezTo>
                        <a:pt x="1759" y="2175"/>
                        <a:pt x="2191" y="2131"/>
                        <a:pt x="2356" y="2096"/>
                      </a:cubicBezTo>
                      <a:cubicBezTo>
                        <a:pt x="2735" y="2014"/>
                        <a:pt x="2909" y="1386"/>
                        <a:pt x="2483" y="703"/>
                      </a:cubicBezTo>
                      <a:cubicBezTo>
                        <a:pt x="2199" y="243"/>
                        <a:pt x="1907" y="1"/>
                        <a:pt x="1501" y="1"/>
                      </a:cubicBezTo>
                      <a:close/>
                    </a:path>
                  </a:pathLst>
                </a:custGeom>
                <a:solidFill>
                  <a:srgbClr val="DCE0E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8" name="Google Shape;1188;p33"/>
                <p:cNvSpPr/>
                <p:nvPr/>
              </p:nvSpPr>
              <p:spPr>
                <a:xfrm flipH="1">
                  <a:off x="7391970" y="4506685"/>
                  <a:ext cx="139824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8" h="1486" extrusionOk="0">
                      <a:moveTo>
                        <a:pt x="155" y="1"/>
                      </a:moveTo>
                      <a:lnTo>
                        <a:pt x="1" y="28"/>
                      </a:lnTo>
                      <a:cubicBezTo>
                        <a:pt x="7" y="75"/>
                        <a:pt x="209" y="1206"/>
                        <a:pt x="831" y="1403"/>
                      </a:cubicBezTo>
                      <a:cubicBezTo>
                        <a:pt x="1008" y="1458"/>
                        <a:pt x="1179" y="1485"/>
                        <a:pt x="1332" y="1485"/>
                      </a:cubicBezTo>
                      <a:cubicBezTo>
                        <a:pt x="1718" y="1485"/>
                        <a:pt x="2019" y="1335"/>
                        <a:pt x="2148" y="1137"/>
                      </a:cubicBezTo>
                      <a:lnTo>
                        <a:pt x="2014" y="1052"/>
                      </a:lnTo>
                      <a:cubicBezTo>
                        <a:pt x="1924" y="1191"/>
                        <a:pt x="1676" y="1327"/>
                        <a:pt x="1332" y="1327"/>
                      </a:cubicBezTo>
                      <a:cubicBezTo>
                        <a:pt x="1194" y="1327"/>
                        <a:pt x="1042" y="1305"/>
                        <a:pt x="878" y="1253"/>
                      </a:cubicBezTo>
                      <a:cubicBezTo>
                        <a:pt x="346" y="1086"/>
                        <a:pt x="158" y="10"/>
                        <a:pt x="155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9" name="Google Shape;1189;p33"/>
                <p:cNvSpPr/>
                <p:nvPr/>
              </p:nvSpPr>
              <p:spPr>
                <a:xfrm flipH="1">
                  <a:off x="7414362" y="4533570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4" y="1"/>
                      </a:moveTo>
                      <a:cubicBezTo>
                        <a:pt x="879" y="1"/>
                        <a:pt x="275" y="115"/>
                        <a:pt x="24" y="939"/>
                      </a:cubicBezTo>
                      <a:cubicBezTo>
                        <a:pt x="0" y="1025"/>
                        <a:pt x="49" y="1113"/>
                        <a:pt x="131" y="1137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3" y="1144"/>
                        <a:pt x="307" y="1100"/>
                        <a:pt x="328" y="1031"/>
                      </a:cubicBezTo>
                      <a:cubicBezTo>
                        <a:pt x="518" y="402"/>
                        <a:pt x="944" y="312"/>
                        <a:pt x="1175" y="312"/>
                      </a:cubicBezTo>
                      <a:cubicBezTo>
                        <a:pt x="1251" y="312"/>
                        <a:pt x="1306" y="321"/>
                        <a:pt x="1325" y="325"/>
                      </a:cubicBezTo>
                      <a:cubicBezTo>
                        <a:pt x="1337" y="328"/>
                        <a:pt x="1349" y="329"/>
                        <a:pt x="1361" y="329"/>
                      </a:cubicBezTo>
                      <a:cubicBezTo>
                        <a:pt x="1433" y="329"/>
                        <a:pt x="1498" y="278"/>
                        <a:pt x="1513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0" y="17"/>
                        <a:pt x="1313" y="1"/>
                        <a:pt x="1194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0" name="Google Shape;1190;p33"/>
                <p:cNvSpPr/>
                <p:nvPr/>
              </p:nvSpPr>
              <p:spPr>
                <a:xfrm flipH="1">
                  <a:off x="7387933" y="4556028"/>
                  <a:ext cx="88074" cy="58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3" h="895" extrusionOk="0">
                      <a:moveTo>
                        <a:pt x="1194" y="0"/>
                      </a:moveTo>
                      <a:cubicBezTo>
                        <a:pt x="1192" y="0"/>
                        <a:pt x="1190" y="0"/>
                        <a:pt x="1189" y="0"/>
                      </a:cubicBezTo>
                      <a:cubicBezTo>
                        <a:pt x="1154" y="4"/>
                        <a:pt x="325" y="27"/>
                        <a:pt x="35" y="673"/>
                      </a:cubicBezTo>
                      <a:cubicBezTo>
                        <a:pt x="1" y="755"/>
                        <a:pt x="38" y="847"/>
                        <a:pt x="117" y="881"/>
                      </a:cubicBezTo>
                      <a:cubicBezTo>
                        <a:pt x="137" y="891"/>
                        <a:pt x="161" y="894"/>
                        <a:pt x="182" y="894"/>
                      </a:cubicBezTo>
                      <a:cubicBezTo>
                        <a:pt x="243" y="894"/>
                        <a:pt x="301" y="861"/>
                        <a:pt x="325" y="802"/>
                      </a:cubicBezTo>
                      <a:cubicBezTo>
                        <a:pt x="530" y="341"/>
                        <a:pt x="1185" y="317"/>
                        <a:pt x="1198" y="317"/>
                      </a:cubicBezTo>
                      <a:cubicBezTo>
                        <a:pt x="1284" y="314"/>
                        <a:pt x="1352" y="243"/>
                        <a:pt x="1352" y="157"/>
                      </a:cubicBezTo>
                      <a:cubicBezTo>
                        <a:pt x="1349" y="70"/>
                        <a:pt x="1277" y="0"/>
                        <a:pt x="1194" y="0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1" name="Google Shape;1191;p33"/>
                <p:cNvSpPr/>
                <p:nvPr/>
              </p:nvSpPr>
              <p:spPr>
                <a:xfrm flipH="1">
                  <a:off x="7376351" y="4725539"/>
                  <a:ext cx="379634" cy="82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2" h="1271" extrusionOk="0">
                      <a:moveTo>
                        <a:pt x="342" y="1"/>
                      </a:moveTo>
                      <a:cubicBezTo>
                        <a:pt x="342" y="1"/>
                        <a:pt x="127" y="97"/>
                        <a:pt x="137" y="281"/>
                      </a:cubicBezTo>
                      <a:cubicBezTo>
                        <a:pt x="147" y="461"/>
                        <a:pt x="1" y="888"/>
                        <a:pt x="676" y="936"/>
                      </a:cubicBezTo>
                      <a:cubicBezTo>
                        <a:pt x="1285" y="977"/>
                        <a:pt x="3644" y="1271"/>
                        <a:pt x="4668" y="1271"/>
                      </a:cubicBezTo>
                      <a:cubicBezTo>
                        <a:pt x="4840" y="1271"/>
                        <a:pt x="4974" y="1263"/>
                        <a:pt x="5056" y="1244"/>
                      </a:cubicBezTo>
                      <a:cubicBezTo>
                        <a:pt x="5261" y="1226"/>
                        <a:pt x="5663" y="1127"/>
                        <a:pt x="5704" y="943"/>
                      </a:cubicBezTo>
                      <a:cubicBezTo>
                        <a:pt x="5831" y="352"/>
                        <a:pt x="5558" y="264"/>
                        <a:pt x="5558" y="264"/>
                      </a:cubicBezTo>
                      <a:lnTo>
                        <a:pt x="342" y="1"/>
                      </a:lnTo>
                      <a:close/>
                    </a:path>
                  </a:pathLst>
                </a:custGeom>
                <a:solidFill>
                  <a:srgbClr val="E1E5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2" name="Google Shape;1192;p33"/>
                <p:cNvSpPr/>
                <p:nvPr/>
              </p:nvSpPr>
              <p:spPr>
                <a:xfrm flipH="1">
                  <a:off x="7486622" y="4541577"/>
                  <a:ext cx="259599" cy="2222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8" h="3415" extrusionOk="0">
                      <a:moveTo>
                        <a:pt x="2431" y="0"/>
                      </a:moveTo>
                      <a:lnTo>
                        <a:pt x="451" y="137"/>
                      </a:lnTo>
                      <a:cubicBezTo>
                        <a:pt x="451" y="137"/>
                        <a:pt x="516" y="1110"/>
                        <a:pt x="325" y="1813"/>
                      </a:cubicBezTo>
                      <a:cubicBezTo>
                        <a:pt x="131" y="2513"/>
                        <a:pt x="0" y="3233"/>
                        <a:pt x="1042" y="3277"/>
                      </a:cubicBezTo>
                      <a:lnTo>
                        <a:pt x="2855" y="3414"/>
                      </a:lnTo>
                      <a:cubicBezTo>
                        <a:pt x="2855" y="3414"/>
                        <a:pt x="2820" y="1577"/>
                        <a:pt x="3988" y="1472"/>
                      </a:cubicBezTo>
                      <a:cubicBezTo>
                        <a:pt x="3988" y="1472"/>
                        <a:pt x="2502" y="1185"/>
                        <a:pt x="2431" y="0"/>
                      </a:cubicBezTo>
                      <a:close/>
                    </a:path>
                  </a:pathLst>
                </a:custGeom>
                <a:solidFill>
                  <a:srgbClr val="BF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3" name="Google Shape;1193;p33"/>
                <p:cNvSpPr/>
                <p:nvPr/>
              </p:nvSpPr>
              <p:spPr>
                <a:xfrm flipH="1">
                  <a:off x="7672598" y="4660898"/>
                  <a:ext cx="52076" cy="682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0" h="1049" extrusionOk="0">
                      <a:moveTo>
                        <a:pt x="373" y="0"/>
                      </a:moveTo>
                      <a:lnTo>
                        <a:pt x="236" y="311"/>
                      </a:lnTo>
                      <a:lnTo>
                        <a:pt x="0" y="311"/>
                      </a:lnTo>
                      <a:lnTo>
                        <a:pt x="141" y="574"/>
                      </a:lnTo>
                      <a:lnTo>
                        <a:pt x="55" y="942"/>
                      </a:lnTo>
                      <a:lnTo>
                        <a:pt x="349" y="731"/>
                      </a:lnTo>
                      <a:lnTo>
                        <a:pt x="608" y="1049"/>
                      </a:lnTo>
                      <a:lnTo>
                        <a:pt x="544" y="584"/>
                      </a:lnTo>
                      <a:lnTo>
                        <a:pt x="799" y="488"/>
                      </a:lnTo>
                      <a:lnTo>
                        <a:pt x="482" y="397"/>
                      </a:lnTo>
                      <a:lnTo>
                        <a:pt x="373" y="0"/>
                      </a:ln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4" name="Google Shape;1194;p33"/>
                <p:cNvSpPr/>
                <p:nvPr/>
              </p:nvSpPr>
              <p:spPr>
                <a:xfrm flipH="1">
                  <a:off x="7381946" y="4636682"/>
                  <a:ext cx="189426" cy="1416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10" h="2176" extrusionOk="0">
                      <a:moveTo>
                        <a:pt x="1503" y="1"/>
                      </a:moveTo>
                      <a:cubicBezTo>
                        <a:pt x="1304" y="1"/>
                        <a:pt x="1077" y="59"/>
                        <a:pt x="810" y="178"/>
                      </a:cubicBezTo>
                      <a:cubicBezTo>
                        <a:pt x="1" y="536"/>
                        <a:pt x="100" y="1816"/>
                        <a:pt x="100" y="1816"/>
                      </a:cubicBezTo>
                      <a:cubicBezTo>
                        <a:pt x="116" y="2097"/>
                        <a:pt x="726" y="2176"/>
                        <a:pt x="1318" y="2176"/>
                      </a:cubicBezTo>
                      <a:cubicBezTo>
                        <a:pt x="1762" y="2176"/>
                        <a:pt x="2195" y="2132"/>
                        <a:pt x="2360" y="2097"/>
                      </a:cubicBezTo>
                      <a:cubicBezTo>
                        <a:pt x="2739" y="2015"/>
                        <a:pt x="2909" y="1386"/>
                        <a:pt x="2486" y="704"/>
                      </a:cubicBezTo>
                      <a:cubicBezTo>
                        <a:pt x="2200" y="243"/>
                        <a:pt x="1909" y="1"/>
                        <a:pt x="1503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5" name="Google Shape;1195;p33"/>
                <p:cNvSpPr/>
                <p:nvPr/>
              </p:nvSpPr>
              <p:spPr>
                <a:xfrm flipH="1">
                  <a:off x="7518582" y="4553554"/>
                  <a:ext cx="139889" cy="967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9" h="1486" extrusionOk="0">
                      <a:moveTo>
                        <a:pt x="158" y="1"/>
                      </a:moveTo>
                      <a:lnTo>
                        <a:pt x="1" y="28"/>
                      </a:lnTo>
                      <a:cubicBezTo>
                        <a:pt x="8" y="76"/>
                        <a:pt x="209" y="1206"/>
                        <a:pt x="831" y="1403"/>
                      </a:cubicBezTo>
                      <a:cubicBezTo>
                        <a:pt x="1008" y="1461"/>
                        <a:pt x="1179" y="1485"/>
                        <a:pt x="1332" y="1485"/>
                      </a:cubicBezTo>
                      <a:cubicBezTo>
                        <a:pt x="1718" y="1485"/>
                        <a:pt x="2022" y="1335"/>
                        <a:pt x="2148" y="1141"/>
                      </a:cubicBezTo>
                      <a:lnTo>
                        <a:pt x="2015" y="1052"/>
                      </a:lnTo>
                      <a:cubicBezTo>
                        <a:pt x="1925" y="1191"/>
                        <a:pt x="1678" y="1327"/>
                        <a:pt x="1334" y="1327"/>
                      </a:cubicBezTo>
                      <a:cubicBezTo>
                        <a:pt x="1196" y="1327"/>
                        <a:pt x="1043" y="1305"/>
                        <a:pt x="878" y="1253"/>
                      </a:cubicBezTo>
                      <a:cubicBezTo>
                        <a:pt x="349" y="1086"/>
                        <a:pt x="158" y="11"/>
                        <a:pt x="158" y="1"/>
                      </a:cubicBezTo>
                      <a:close/>
                    </a:path>
                  </a:pathLst>
                </a:custGeom>
                <a:solidFill>
                  <a:srgbClr val="3333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33"/>
                <p:cNvSpPr/>
                <p:nvPr/>
              </p:nvSpPr>
              <p:spPr>
                <a:xfrm flipH="1">
                  <a:off x="7541039" y="4580439"/>
                  <a:ext cx="99856" cy="74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4" h="1145" extrusionOk="0">
                      <a:moveTo>
                        <a:pt x="1196" y="1"/>
                      </a:moveTo>
                      <a:cubicBezTo>
                        <a:pt x="882" y="1"/>
                        <a:pt x="279" y="116"/>
                        <a:pt x="28" y="943"/>
                      </a:cubicBezTo>
                      <a:cubicBezTo>
                        <a:pt x="0" y="1025"/>
                        <a:pt x="49" y="1113"/>
                        <a:pt x="131" y="1138"/>
                      </a:cubicBezTo>
                      <a:cubicBezTo>
                        <a:pt x="147" y="1144"/>
                        <a:pt x="161" y="1144"/>
                        <a:pt x="178" y="1144"/>
                      </a:cubicBezTo>
                      <a:cubicBezTo>
                        <a:pt x="246" y="1144"/>
                        <a:pt x="308" y="1103"/>
                        <a:pt x="328" y="1035"/>
                      </a:cubicBezTo>
                      <a:cubicBezTo>
                        <a:pt x="521" y="407"/>
                        <a:pt x="945" y="314"/>
                        <a:pt x="1177" y="314"/>
                      </a:cubicBezTo>
                      <a:cubicBezTo>
                        <a:pt x="1253" y="314"/>
                        <a:pt x="1309" y="324"/>
                        <a:pt x="1329" y="328"/>
                      </a:cubicBezTo>
                      <a:cubicBezTo>
                        <a:pt x="1339" y="330"/>
                        <a:pt x="1350" y="331"/>
                        <a:pt x="1360" y="331"/>
                      </a:cubicBezTo>
                      <a:cubicBezTo>
                        <a:pt x="1433" y="331"/>
                        <a:pt x="1498" y="280"/>
                        <a:pt x="1516" y="205"/>
                      </a:cubicBezTo>
                      <a:cubicBezTo>
                        <a:pt x="1533" y="120"/>
                        <a:pt x="1478" y="35"/>
                        <a:pt x="1393" y="18"/>
                      </a:cubicBezTo>
                      <a:cubicBezTo>
                        <a:pt x="1391" y="17"/>
                        <a:pt x="1314" y="1"/>
                        <a:pt x="1196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33"/>
                <p:cNvSpPr/>
                <p:nvPr/>
              </p:nvSpPr>
              <p:spPr>
                <a:xfrm flipH="1">
                  <a:off x="7514415" y="4602897"/>
                  <a:ext cx="88269" cy="5852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6" h="899" extrusionOk="0">
                      <a:moveTo>
                        <a:pt x="1192" y="1"/>
                      </a:moveTo>
                      <a:cubicBezTo>
                        <a:pt x="1154" y="4"/>
                        <a:pt x="325" y="28"/>
                        <a:pt x="39" y="673"/>
                      </a:cubicBezTo>
                      <a:cubicBezTo>
                        <a:pt x="1" y="755"/>
                        <a:pt x="39" y="847"/>
                        <a:pt x="117" y="885"/>
                      </a:cubicBezTo>
                      <a:cubicBezTo>
                        <a:pt x="138" y="891"/>
                        <a:pt x="161" y="898"/>
                        <a:pt x="182" y="898"/>
                      </a:cubicBezTo>
                      <a:cubicBezTo>
                        <a:pt x="243" y="898"/>
                        <a:pt x="302" y="861"/>
                        <a:pt x="329" y="803"/>
                      </a:cubicBezTo>
                      <a:cubicBezTo>
                        <a:pt x="533" y="342"/>
                        <a:pt x="1192" y="318"/>
                        <a:pt x="1199" y="318"/>
                      </a:cubicBezTo>
                      <a:cubicBezTo>
                        <a:pt x="1285" y="318"/>
                        <a:pt x="1356" y="243"/>
                        <a:pt x="1353" y="158"/>
                      </a:cubicBezTo>
                      <a:cubicBezTo>
                        <a:pt x="1349" y="69"/>
                        <a:pt x="1277" y="4"/>
                        <a:pt x="1192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33"/>
                <p:cNvSpPr/>
                <p:nvPr/>
              </p:nvSpPr>
              <p:spPr>
                <a:xfrm flipH="1">
                  <a:off x="7182630" y="2396722"/>
                  <a:ext cx="686231" cy="6033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42" h="9269" extrusionOk="0">
                      <a:moveTo>
                        <a:pt x="6645" y="1"/>
                      </a:moveTo>
                      <a:cubicBezTo>
                        <a:pt x="5506" y="1"/>
                        <a:pt x="4402" y="359"/>
                        <a:pt x="3879" y="520"/>
                      </a:cubicBezTo>
                      <a:cubicBezTo>
                        <a:pt x="2967" y="800"/>
                        <a:pt x="561" y="2227"/>
                        <a:pt x="280" y="4043"/>
                      </a:cubicBezTo>
                      <a:cubicBezTo>
                        <a:pt x="0" y="5862"/>
                        <a:pt x="2288" y="8873"/>
                        <a:pt x="2346" y="9228"/>
                      </a:cubicBezTo>
                      <a:cubicBezTo>
                        <a:pt x="2350" y="9256"/>
                        <a:pt x="2401" y="9269"/>
                        <a:pt x="2490" y="9269"/>
                      </a:cubicBezTo>
                      <a:cubicBezTo>
                        <a:pt x="3555" y="9269"/>
                        <a:pt x="10121" y="7453"/>
                        <a:pt x="10121" y="7453"/>
                      </a:cubicBezTo>
                      <a:cubicBezTo>
                        <a:pt x="10121" y="7453"/>
                        <a:pt x="10542" y="2227"/>
                        <a:pt x="8992" y="800"/>
                      </a:cubicBezTo>
                      <a:cubicBezTo>
                        <a:pt x="8336" y="194"/>
                        <a:pt x="7481" y="1"/>
                        <a:pt x="6645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33"/>
                <p:cNvSpPr/>
                <p:nvPr/>
              </p:nvSpPr>
              <p:spPr>
                <a:xfrm flipH="1">
                  <a:off x="7565713" y="2693886"/>
                  <a:ext cx="244692" cy="2902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9" h="4459" extrusionOk="0">
                      <a:moveTo>
                        <a:pt x="1386" y="1"/>
                      </a:moveTo>
                      <a:cubicBezTo>
                        <a:pt x="1302" y="1"/>
                        <a:pt x="1220" y="23"/>
                        <a:pt x="1140" y="72"/>
                      </a:cubicBezTo>
                      <a:cubicBezTo>
                        <a:pt x="93" y="717"/>
                        <a:pt x="0" y="2048"/>
                        <a:pt x="0" y="2048"/>
                      </a:cubicBezTo>
                      <a:lnTo>
                        <a:pt x="1202" y="4458"/>
                      </a:lnTo>
                      <a:lnTo>
                        <a:pt x="3759" y="3400"/>
                      </a:lnTo>
                      <a:cubicBezTo>
                        <a:pt x="3759" y="3400"/>
                        <a:pt x="2416" y="1"/>
                        <a:pt x="1386" y="1"/>
                      </a:cubicBezTo>
                      <a:close/>
                    </a:path>
                  </a:pathLst>
                </a:custGeom>
                <a:solidFill>
                  <a:srgbClr val="FFBD3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0" name="Google Shape;1200;p33"/>
                <p:cNvSpPr/>
                <p:nvPr/>
              </p:nvSpPr>
              <p:spPr>
                <a:xfrm flipH="1">
                  <a:off x="7136414" y="2865740"/>
                  <a:ext cx="788886" cy="15736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119" h="24174" extrusionOk="0">
                      <a:moveTo>
                        <a:pt x="9345" y="1"/>
                      </a:moveTo>
                      <a:cubicBezTo>
                        <a:pt x="6833" y="1"/>
                        <a:pt x="3500" y="1145"/>
                        <a:pt x="2779" y="1590"/>
                      </a:cubicBezTo>
                      <a:cubicBezTo>
                        <a:pt x="2608" y="1696"/>
                        <a:pt x="3213" y="2921"/>
                        <a:pt x="3213" y="2921"/>
                      </a:cubicBezTo>
                      <a:cubicBezTo>
                        <a:pt x="3213" y="2921"/>
                        <a:pt x="219" y="5798"/>
                        <a:pt x="127" y="10270"/>
                      </a:cubicBezTo>
                      <a:cubicBezTo>
                        <a:pt x="0" y="16230"/>
                        <a:pt x="2595" y="23498"/>
                        <a:pt x="2595" y="23498"/>
                      </a:cubicBezTo>
                      <a:cubicBezTo>
                        <a:pt x="2595" y="23498"/>
                        <a:pt x="2803" y="24174"/>
                        <a:pt x="3943" y="24174"/>
                      </a:cubicBezTo>
                      <a:cubicBezTo>
                        <a:pt x="5086" y="24174"/>
                        <a:pt x="5879" y="23662"/>
                        <a:pt x="5879" y="23662"/>
                      </a:cubicBezTo>
                      <a:cubicBezTo>
                        <a:pt x="5929" y="23664"/>
                        <a:pt x="5978" y="23665"/>
                        <a:pt x="6026" y="23665"/>
                      </a:cubicBezTo>
                      <a:cubicBezTo>
                        <a:pt x="7377" y="23665"/>
                        <a:pt x="7506" y="22754"/>
                        <a:pt x="7506" y="22754"/>
                      </a:cubicBezTo>
                      <a:cubicBezTo>
                        <a:pt x="7763" y="21962"/>
                        <a:pt x="10022" y="16534"/>
                        <a:pt x="11070" y="11574"/>
                      </a:cubicBezTo>
                      <a:cubicBezTo>
                        <a:pt x="12119" y="6614"/>
                        <a:pt x="11654" y="1959"/>
                        <a:pt x="11675" y="1655"/>
                      </a:cubicBezTo>
                      <a:cubicBezTo>
                        <a:pt x="11699" y="1351"/>
                        <a:pt x="11675" y="607"/>
                        <a:pt x="11675" y="607"/>
                      </a:cubicBezTo>
                      <a:cubicBezTo>
                        <a:pt x="11147" y="168"/>
                        <a:pt x="10306" y="1"/>
                        <a:pt x="9345" y="1"/>
                      </a:cubicBezTo>
                      <a:close/>
                    </a:path>
                  </a:pathLst>
                </a:custGeom>
                <a:solidFill>
                  <a:srgbClr val="37495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1" name="Google Shape;1201;p33"/>
                <p:cNvSpPr/>
                <p:nvPr/>
              </p:nvSpPr>
              <p:spPr>
                <a:xfrm flipH="1">
                  <a:off x="7173050" y="2905839"/>
                  <a:ext cx="105194" cy="252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16" h="3875" extrusionOk="0">
                      <a:moveTo>
                        <a:pt x="1524" y="1"/>
                      </a:moveTo>
                      <a:cubicBezTo>
                        <a:pt x="1478" y="1"/>
                        <a:pt x="1442" y="35"/>
                        <a:pt x="1445" y="79"/>
                      </a:cubicBezTo>
                      <a:cubicBezTo>
                        <a:pt x="1462" y="1721"/>
                        <a:pt x="1373" y="3486"/>
                        <a:pt x="1196" y="3605"/>
                      </a:cubicBezTo>
                      <a:cubicBezTo>
                        <a:pt x="1043" y="3695"/>
                        <a:pt x="747" y="3719"/>
                        <a:pt x="490" y="3719"/>
                      </a:cubicBezTo>
                      <a:cubicBezTo>
                        <a:pt x="327" y="3719"/>
                        <a:pt x="179" y="3709"/>
                        <a:pt x="93" y="3701"/>
                      </a:cubicBezTo>
                      <a:cubicBezTo>
                        <a:pt x="89" y="3701"/>
                        <a:pt x="84" y="3700"/>
                        <a:pt x="80" y="3700"/>
                      </a:cubicBezTo>
                      <a:cubicBezTo>
                        <a:pt x="42" y="3700"/>
                        <a:pt x="11" y="3729"/>
                        <a:pt x="8" y="3769"/>
                      </a:cubicBezTo>
                      <a:cubicBezTo>
                        <a:pt x="0" y="3813"/>
                        <a:pt x="35" y="3851"/>
                        <a:pt x="76" y="3858"/>
                      </a:cubicBezTo>
                      <a:cubicBezTo>
                        <a:pt x="93" y="3858"/>
                        <a:pt x="274" y="3875"/>
                        <a:pt x="499" y="3875"/>
                      </a:cubicBezTo>
                      <a:cubicBezTo>
                        <a:pt x="766" y="3875"/>
                        <a:pt x="1089" y="3851"/>
                        <a:pt x="1274" y="3742"/>
                      </a:cubicBezTo>
                      <a:cubicBezTo>
                        <a:pt x="1615" y="3547"/>
                        <a:pt x="1612" y="888"/>
                        <a:pt x="1601" y="79"/>
                      </a:cubicBezTo>
                      <a:cubicBezTo>
                        <a:pt x="1601" y="35"/>
                        <a:pt x="1564" y="1"/>
                        <a:pt x="1524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2" name="Google Shape;1202;p33"/>
                <p:cNvSpPr/>
                <p:nvPr/>
              </p:nvSpPr>
              <p:spPr>
                <a:xfrm flipH="1">
                  <a:off x="7183334" y="2900306"/>
                  <a:ext cx="26689" cy="56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" h="861" extrusionOk="0">
                      <a:moveTo>
                        <a:pt x="205" y="0"/>
                      </a:moveTo>
                      <a:cubicBezTo>
                        <a:pt x="93" y="0"/>
                        <a:pt x="0" y="191"/>
                        <a:pt x="0" y="431"/>
                      </a:cubicBezTo>
                      <a:cubicBezTo>
                        <a:pt x="0" y="666"/>
                        <a:pt x="93" y="861"/>
                        <a:pt x="205" y="861"/>
                      </a:cubicBezTo>
                      <a:cubicBezTo>
                        <a:pt x="318" y="861"/>
                        <a:pt x="410" y="666"/>
                        <a:pt x="410" y="431"/>
                      </a:cubicBezTo>
                      <a:cubicBezTo>
                        <a:pt x="410" y="191"/>
                        <a:pt x="318" y="0"/>
                        <a:pt x="205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3" name="Google Shape;1203;p33"/>
                <p:cNvSpPr/>
                <p:nvPr/>
              </p:nvSpPr>
              <p:spPr>
                <a:xfrm flipH="1">
                  <a:off x="7222596" y="2963905"/>
                  <a:ext cx="499409" cy="971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72" h="1492" extrusionOk="0">
                      <a:moveTo>
                        <a:pt x="6523" y="1"/>
                      </a:moveTo>
                      <a:cubicBezTo>
                        <a:pt x="3032" y="1"/>
                        <a:pt x="90" y="1325"/>
                        <a:pt x="59" y="1341"/>
                      </a:cubicBezTo>
                      <a:cubicBezTo>
                        <a:pt x="18" y="1358"/>
                        <a:pt x="0" y="1406"/>
                        <a:pt x="18" y="1444"/>
                      </a:cubicBezTo>
                      <a:cubicBezTo>
                        <a:pt x="32" y="1475"/>
                        <a:pt x="62" y="1491"/>
                        <a:pt x="90" y="1491"/>
                      </a:cubicBezTo>
                      <a:cubicBezTo>
                        <a:pt x="103" y="1491"/>
                        <a:pt x="113" y="1488"/>
                        <a:pt x="123" y="1484"/>
                      </a:cubicBezTo>
                      <a:cubicBezTo>
                        <a:pt x="155" y="1469"/>
                        <a:pt x="3067" y="158"/>
                        <a:pt x="6523" y="158"/>
                      </a:cubicBezTo>
                      <a:cubicBezTo>
                        <a:pt x="6871" y="158"/>
                        <a:pt x="7225" y="171"/>
                        <a:pt x="7583" y="201"/>
                      </a:cubicBezTo>
                      <a:cubicBezTo>
                        <a:pt x="7585" y="201"/>
                        <a:pt x="7588" y="201"/>
                        <a:pt x="7590" y="201"/>
                      </a:cubicBezTo>
                      <a:cubicBezTo>
                        <a:pt x="7631" y="201"/>
                        <a:pt x="7665" y="171"/>
                        <a:pt x="7668" y="129"/>
                      </a:cubicBezTo>
                      <a:cubicBezTo>
                        <a:pt x="7671" y="85"/>
                        <a:pt x="7640" y="47"/>
                        <a:pt x="7596" y="44"/>
                      </a:cubicBezTo>
                      <a:cubicBezTo>
                        <a:pt x="7234" y="14"/>
                        <a:pt x="6876" y="1"/>
                        <a:pt x="652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4" name="Google Shape;1204;p33"/>
                <p:cNvSpPr/>
                <p:nvPr/>
              </p:nvSpPr>
              <p:spPr>
                <a:xfrm flipH="1">
                  <a:off x="7577688" y="2904081"/>
                  <a:ext cx="90742" cy="1353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94" h="2080" extrusionOk="0">
                      <a:moveTo>
                        <a:pt x="1202" y="1"/>
                      </a:moveTo>
                      <a:lnTo>
                        <a:pt x="263" y="223"/>
                      </a:lnTo>
                      <a:cubicBezTo>
                        <a:pt x="1" y="1393"/>
                        <a:pt x="673" y="2079"/>
                        <a:pt x="673" y="2079"/>
                      </a:cubicBezTo>
                      <a:lnTo>
                        <a:pt x="1394" y="1878"/>
                      </a:lnTo>
                      <a:cubicBezTo>
                        <a:pt x="800" y="1226"/>
                        <a:pt x="1202" y="1"/>
                        <a:pt x="120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33"/>
                <p:cNvSpPr/>
                <p:nvPr/>
              </p:nvSpPr>
              <p:spPr>
                <a:xfrm flipH="1">
                  <a:off x="7572155" y="2899004"/>
                  <a:ext cx="101613" cy="1455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1" h="2236" extrusionOk="0">
                      <a:moveTo>
                        <a:pt x="1172" y="188"/>
                      </a:moveTo>
                      <a:lnTo>
                        <a:pt x="1172" y="188"/>
                      </a:lnTo>
                      <a:cubicBezTo>
                        <a:pt x="1090" y="512"/>
                        <a:pt x="929" y="1352"/>
                        <a:pt x="1339" y="1911"/>
                      </a:cubicBezTo>
                      <a:lnTo>
                        <a:pt x="779" y="2069"/>
                      </a:lnTo>
                      <a:cubicBezTo>
                        <a:pt x="660" y="1922"/>
                        <a:pt x="219" y="1314"/>
                        <a:pt x="410" y="365"/>
                      </a:cubicBezTo>
                      <a:lnTo>
                        <a:pt x="1172" y="188"/>
                      </a:lnTo>
                      <a:close/>
                      <a:moveTo>
                        <a:pt x="1287" y="1"/>
                      </a:moveTo>
                      <a:cubicBezTo>
                        <a:pt x="1280" y="1"/>
                        <a:pt x="1273" y="2"/>
                        <a:pt x="1267" y="3"/>
                      </a:cubicBezTo>
                      <a:lnTo>
                        <a:pt x="324" y="222"/>
                      </a:lnTo>
                      <a:cubicBezTo>
                        <a:pt x="297" y="228"/>
                        <a:pt x="274" y="252"/>
                        <a:pt x="267" y="283"/>
                      </a:cubicBezTo>
                      <a:cubicBezTo>
                        <a:pt x="1" y="1484"/>
                        <a:pt x="669" y="2181"/>
                        <a:pt x="697" y="2212"/>
                      </a:cubicBezTo>
                      <a:cubicBezTo>
                        <a:pt x="714" y="2226"/>
                        <a:pt x="734" y="2236"/>
                        <a:pt x="755" y="2236"/>
                      </a:cubicBezTo>
                      <a:cubicBezTo>
                        <a:pt x="762" y="2236"/>
                        <a:pt x="768" y="2236"/>
                        <a:pt x="775" y="2232"/>
                      </a:cubicBezTo>
                      <a:lnTo>
                        <a:pt x="1496" y="2031"/>
                      </a:lnTo>
                      <a:cubicBezTo>
                        <a:pt x="1523" y="2024"/>
                        <a:pt x="1544" y="2004"/>
                        <a:pt x="1553" y="1976"/>
                      </a:cubicBezTo>
                      <a:cubicBezTo>
                        <a:pt x="1561" y="1952"/>
                        <a:pt x="1553" y="1922"/>
                        <a:pt x="1533" y="1901"/>
                      </a:cubicBezTo>
                      <a:cubicBezTo>
                        <a:pt x="977" y="1294"/>
                        <a:pt x="1356" y="116"/>
                        <a:pt x="1359" y="102"/>
                      </a:cubicBezTo>
                      <a:cubicBezTo>
                        <a:pt x="1369" y="75"/>
                        <a:pt x="1362" y="47"/>
                        <a:pt x="1345" y="27"/>
                      </a:cubicBezTo>
                      <a:cubicBezTo>
                        <a:pt x="1330" y="9"/>
                        <a:pt x="1308" y="1"/>
                        <a:pt x="1287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33"/>
                <p:cNvSpPr/>
                <p:nvPr/>
              </p:nvSpPr>
              <p:spPr>
                <a:xfrm flipH="1">
                  <a:off x="7383050" y="2861834"/>
                  <a:ext cx="83387" cy="1356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1" h="2084" extrusionOk="0">
                      <a:moveTo>
                        <a:pt x="1281" y="1"/>
                      </a:moveTo>
                      <a:lnTo>
                        <a:pt x="416" y="127"/>
                      </a:lnTo>
                      <a:cubicBezTo>
                        <a:pt x="416" y="127"/>
                        <a:pt x="0" y="984"/>
                        <a:pt x="403" y="2083"/>
                      </a:cubicBezTo>
                      <a:lnTo>
                        <a:pt x="1141" y="1950"/>
                      </a:lnTo>
                      <a:cubicBezTo>
                        <a:pt x="1141" y="1950"/>
                        <a:pt x="867" y="913"/>
                        <a:pt x="1281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33"/>
                <p:cNvSpPr/>
                <p:nvPr/>
              </p:nvSpPr>
              <p:spPr>
                <a:xfrm flipH="1">
                  <a:off x="7377713" y="2856691"/>
                  <a:ext cx="94062" cy="1461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5" h="2245" extrusionOk="0">
                      <a:moveTo>
                        <a:pt x="1236" y="179"/>
                      </a:moveTo>
                      <a:lnTo>
                        <a:pt x="1236" y="179"/>
                      </a:lnTo>
                      <a:cubicBezTo>
                        <a:pt x="949" y="926"/>
                        <a:pt x="1072" y="1712"/>
                        <a:pt x="1127" y="1967"/>
                      </a:cubicBezTo>
                      <a:lnTo>
                        <a:pt x="539" y="2073"/>
                      </a:lnTo>
                      <a:cubicBezTo>
                        <a:pt x="232" y="1176"/>
                        <a:pt x="485" y="448"/>
                        <a:pt x="553" y="278"/>
                      </a:cubicBezTo>
                      <a:lnTo>
                        <a:pt x="1236" y="179"/>
                      </a:lnTo>
                      <a:close/>
                      <a:moveTo>
                        <a:pt x="1360" y="0"/>
                      </a:moveTo>
                      <a:cubicBezTo>
                        <a:pt x="1356" y="0"/>
                        <a:pt x="1352" y="1"/>
                        <a:pt x="1349" y="1"/>
                      </a:cubicBezTo>
                      <a:lnTo>
                        <a:pt x="489" y="127"/>
                      </a:lnTo>
                      <a:cubicBezTo>
                        <a:pt x="462" y="131"/>
                        <a:pt x="441" y="148"/>
                        <a:pt x="430" y="172"/>
                      </a:cubicBezTo>
                      <a:cubicBezTo>
                        <a:pt x="410" y="206"/>
                        <a:pt x="0" y="1069"/>
                        <a:pt x="413" y="2189"/>
                      </a:cubicBezTo>
                      <a:cubicBezTo>
                        <a:pt x="424" y="2224"/>
                        <a:pt x="454" y="2244"/>
                        <a:pt x="485" y="2244"/>
                      </a:cubicBezTo>
                      <a:cubicBezTo>
                        <a:pt x="492" y="2244"/>
                        <a:pt x="495" y="2244"/>
                        <a:pt x="503" y="2241"/>
                      </a:cubicBezTo>
                      <a:lnTo>
                        <a:pt x="1236" y="2107"/>
                      </a:lnTo>
                      <a:cubicBezTo>
                        <a:pt x="1256" y="2104"/>
                        <a:pt x="1277" y="2090"/>
                        <a:pt x="1287" y="2073"/>
                      </a:cubicBezTo>
                      <a:cubicBezTo>
                        <a:pt x="1301" y="2053"/>
                        <a:pt x="1305" y="2029"/>
                        <a:pt x="1297" y="2008"/>
                      </a:cubicBezTo>
                      <a:cubicBezTo>
                        <a:pt x="1294" y="1998"/>
                        <a:pt x="1038" y="984"/>
                        <a:pt x="1434" y="111"/>
                      </a:cubicBezTo>
                      <a:cubicBezTo>
                        <a:pt x="1445" y="86"/>
                        <a:pt x="1441" y="56"/>
                        <a:pt x="1424" y="32"/>
                      </a:cubicBezTo>
                      <a:cubicBezTo>
                        <a:pt x="1409" y="11"/>
                        <a:pt x="1386" y="0"/>
                        <a:pt x="1360" y="0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33"/>
                <p:cNvSpPr/>
                <p:nvPr/>
              </p:nvSpPr>
              <p:spPr>
                <a:xfrm flipH="1">
                  <a:off x="7525940" y="3086676"/>
                  <a:ext cx="249639" cy="24963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35" h="3835" extrusionOk="0">
                      <a:moveTo>
                        <a:pt x="3043" y="1"/>
                      </a:moveTo>
                      <a:cubicBezTo>
                        <a:pt x="3035" y="1"/>
                        <a:pt x="3027" y="2"/>
                        <a:pt x="3019" y="5"/>
                      </a:cubicBezTo>
                      <a:cubicBezTo>
                        <a:pt x="2978" y="15"/>
                        <a:pt x="2950" y="60"/>
                        <a:pt x="2964" y="104"/>
                      </a:cubicBezTo>
                      <a:cubicBezTo>
                        <a:pt x="2994" y="203"/>
                        <a:pt x="3637" y="2595"/>
                        <a:pt x="66" y="3681"/>
                      </a:cubicBezTo>
                      <a:cubicBezTo>
                        <a:pt x="25" y="3695"/>
                        <a:pt x="1" y="3739"/>
                        <a:pt x="15" y="3780"/>
                      </a:cubicBezTo>
                      <a:cubicBezTo>
                        <a:pt x="25" y="3814"/>
                        <a:pt x="56" y="3835"/>
                        <a:pt x="90" y="3835"/>
                      </a:cubicBezTo>
                      <a:cubicBezTo>
                        <a:pt x="97" y="3835"/>
                        <a:pt x="103" y="3835"/>
                        <a:pt x="114" y="3832"/>
                      </a:cubicBezTo>
                      <a:cubicBezTo>
                        <a:pt x="3834" y="2702"/>
                        <a:pt x="3125" y="83"/>
                        <a:pt x="3117" y="60"/>
                      </a:cubicBezTo>
                      <a:cubicBezTo>
                        <a:pt x="3107" y="23"/>
                        <a:pt x="3076" y="1"/>
                        <a:pt x="3043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33"/>
                <p:cNvSpPr/>
                <p:nvPr/>
              </p:nvSpPr>
              <p:spPr>
                <a:xfrm flipH="1">
                  <a:off x="7661076" y="3039417"/>
                  <a:ext cx="42898" cy="44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9" h="691" extrusionOk="0">
                      <a:moveTo>
                        <a:pt x="123" y="0"/>
                      </a:moveTo>
                      <a:lnTo>
                        <a:pt x="79" y="85"/>
                      </a:lnTo>
                      <a:cubicBezTo>
                        <a:pt x="0" y="233"/>
                        <a:pt x="62" y="564"/>
                        <a:pt x="72" y="628"/>
                      </a:cubicBezTo>
                      <a:cubicBezTo>
                        <a:pt x="79" y="666"/>
                        <a:pt x="113" y="690"/>
                        <a:pt x="150" y="690"/>
                      </a:cubicBezTo>
                      <a:lnTo>
                        <a:pt x="164" y="690"/>
                      </a:lnTo>
                      <a:cubicBezTo>
                        <a:pt x="208" y="683"/>
                        <a:pt x="235" y="638"/>
                        <a:pt x="229" y="597"/>
                      </a:cubicBezTo>
                      <a:cubicBezTo>
                        <a:pt x="208" y="502"/>
                        <a:pt x="194" y="365"/>
                        <a:pt x="199" y="266"/>
                      </a:cubicBezTo>
                      <a:lnTo>
                        <a:pt x="199" y="266"/>
                      </a:lnTo>
                      <a:cubicBezTo>
                        <a:pt x="335" y="386"/>
                        <a:pt x="481" y="543"/>
                        <a:pt x="495" y="625"/>
                      </a:cubicBezTo>
                      <a:cubicBezTo>
                        <a:pt x="501" y="665"/>
                        <a:pt x="535" y="691"/>
                        <a:pt x="574" y="691"/>
                      </a:cubicBezTo>
                      <a:cubicBezTo>
                        <a:pt x="579" y="691"/>
                        <a:pt x="583" y="691"/>
                        <a:pt x="588" y="690"/>
                      </a:cubicBezTo>
                      <a:cubicBezTo>
                        <a:pt x="629" y="683"/>
                        <a:pt x="659" y="642"/>
                        <a:pt x="652" y="597"/>
                      </a:cubicBezTo>
                      <a:cubicBezTo>
                        <a:pt x="618" y="400"/>
                        <a:pt x="270" y="113"/>
                        <a:pt x="199" y="58"/>
                      </a:cubicBezTo>
                      <a:lnTo>
                        <a:pt x="123" y="0"/>
                      </a:ln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0" name="Google Shape;1210;p33"/>
                <p:cNvSpPr/>
                <p:nvPr/>
              </p:nvSpPr>
              <p:spPr>
                <a:xfrm flipH="1">
                  <a:off x="7339956" y="2965597"/>
                  <a:ext cx="24280" cy="372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3" h="572" extrusionOk="0">
                      <a:moveTo>
                        <a:pt x="282" y="1"/>
                      </a:moveTo>
                      <a:cubicBezTo>
                        <a:pt x="267" y="1"/>
                        <a:pt x="251" y="5"/>
                        <a:pt x="236" y="15"/>
                      </a:cubicBezTo>
                      <a:cubicBezTo>
                        <a:pt x="223" y="25"/>
                        <a:pt x="93" y="121"/>
                        <a:pt x="11" y="472"/>
                      </a:cubicBezTo>
                      <a:cubicBezTo>
                        <a:pt x="1" y="516"/>
                        <a:pt x="28" y="557"/>
                        <a:pt x="69" y="568"/>
                      </a:cubicBezTo>
                      <a:cubicBezTo>
                        <a:pt x="75" y="568"/>
                        <a:pt x="83" y="571"/>
                        <a:pt x="86" y="571"/>
                      </a:cubicBezTo>
                      <a:cubicBezTo>
                        <a:pt x="124" y="571"/>
                        <a:pt x="157" y="543"/>
                        <a:pt x="165" y="510"/>
                      </a:cubicBezTo>
                      <a:cubicBezTo>
                        <a:pt x="233" y="223"/>
                        <a:pt x="329" y="144"/>
                        <a:pt x="325" y="144"/>
                      </a:cubicBezTo>
                      <a:cubicBezTo>
                        <a:pt x="362" y="121"/>
                        <a:pt x="373" y="69"/>
                        <a:pt x="346" y="35"/>
                      </a:cubicBezTo>
                      <a:cubicBezTo>
                        <a:pt x="331" y="12"/>
                        <a:pt x="307" y="1"/>
                        <a:pt x="28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1" name="Google Shape;1211;p33"/>
                <p:cNvSpPr/>
                <p:nvPr/>
              </p:nvSpPr>
              <p:spPr>
                <a:xfrm flipH="1">
                  <a:off x="7277728" y="3206323"/>
                  <a:ext cx="270470" cy="12048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5" h="18509" extrusionOk="0">
                      <a:moveTo>
                        <a:pt x="4068" y="1"/>
                      </a:moveTo>
                      <a:cubicBezTo>
                        <a:pt x="4059" y="1"/>
                        <a:pt x="4048" y="3"/>
                        <a:pt x="4039" y="7"/>
                      </a:cubicBezTo>
                      <a:cubicBezTo>
                        <a:pt x="3489" y="222"/>
                        <a:pt x="3349" y="713"/>
                        <a:pt x="3196" y="1437"/>
                      </a:cubicBezTo>
                      <a:cubicBezTo>
                        <a:pt x="3045" y="2154"/>
                        <a:pt x="273" y="15979"/>
                        <a:pt x="7" y="18420"/>
                      </a:cubicBezTo>
                      <a:cubicBezTo>
                        <a:pt x="0" y="18464"/>
                        <a:pt x="31" y="18505"/>
                        <a:pt x="75" y="18508"/>
                      </a:cubicBezTo>
                      <a:lnTo>
                        <a:pt x="86" y="18508"/>
                      </a:lnTo>
                      <a:cubicBezTo>
                        <a:pt x="123" y="18508"/>
                        <a:pt x="157" y="18478"/>
                        <a:pt x="164" y="18440"/>
                      </a:cubicBezTo>
                      <a:cubicBezTo>
                        <a:pt x="423" y="16057"/>
                        <a:pt x="3205" y="2157"/>
                        <a:pt x="3352" y="1471"/>
                      </a:cubicBezTo>
                      <a:cubicBezTo>
                        <a:pt x="3495" y="775"/>
                        <a:pt x="3618" y="341"/>
                        <a:pt x="4097" y="154"/>
                      </a:cubicBezTo>
                      <a:cubicBezTo>
                        <a:pt x="4138" y="140"/>
                        <a:pt x="4155" y="92"/>
                        <a:pt x="4141" y="51"/>
                      </a:cubicBezTo>
                      <a:cubicBezTo>
                        <a:pt x="4128" y="20"/>
                        <a:pt x="4099" y="1"/>
                        <a:pt x="4068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2" name="Google Shape;1212;p33"/>
                <p:cNvSpPr/>
                <p:nvPr/>
              </p:nvSpPr>
              <p:spPr>
                <a:xfrm flipH="1">
                  <a:off x="7411308" y="4320445"/>
                  <a:ext cx="378723" cy="2470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18" h="3795" extrusionOk="0">
                      <a:moveTo>
                        <a:pt x="5576" y="1"/>
                      </a:moveTo>
                      <a:lnTo>
                        <a:pt x="5463" y="311"/>
                      </a:lnTo>
                      <a:cubicBezTo>
                        <a:pt x="5463" y="311"/>
                        <a:pt x="5149" y="772"/>
                        <a:pt x="4634" y="858"/>
                      </a:cubicBezTo>
                      <a:cubicBezTo>
                        <a:pt x="4566" y="869"/>
                        <a:pt x="4504" y="874"/>
                        <a:pt x="4446" y="874"/>
                      </a:cubicBezTo>
                      <a:cubicBezTo>
                        <a:pt x="4062" y="874"/>
                        <a:pt x="3889" y="659"/>
                        <a:pt x="3889" y="659"/>
                      </a:cubicBezTo>
                      <a:lnTo>
                        <a:pt x="3848" y="933"/>
                      </a:lnTo>
                      <a:cubicBezTo>
                        <a:pt x="3368" y="1402"/>
                        <a:pt x="2627" y="1597"/>
                        <a:pt x="1953" y="1597"/>
                      </a:cubicBezTo>
                      <a:cubicBezTo>
                        <a:pt x="1587" y="1597"/>
                        <a:pt x="1241" y="1540"/>
                        <a:pt x="968" y="1438"/>
                      </a:cubicBezTo>
                      <a:cubicBezTo>
                        <a:pt x="377" y="1216"/>
                        <a:pt x="431" y="913"/>
                        <a:pt x="431" y="913"/>
                      </a:cubicBezTo>
                      <a:cubicBezTo>
                        <a:pt x="431" y="913"/>
                        <a:pt x="429" y="912"/>
                        <a:pt x="425" y="912"/>
                      </a:cubicBezTo>
                      <a:cubicBezTo>
                        <a:pt x="393" y="912"/>
                        <a:pt x="243" y="921"/>
                        <a:pt x="131" y="1072"/>
                      </a:cubicBezTo>
                      <a:cubicBezTo>
                        <a:pt x="1" y="1247"/>
                        <a:pt x="288" y="2807"/>
                        <a:pt x="346" y="3281"/>
                      </a:cubicBezTo>
                      <a:cubicBezTo>
                        <a:pt x="386" y="3627"/>
                        <a:pt x="974" y="3795"/>
                        <a:pt x="1641" y="3795"/>
                      </a:cubicBezTo>
                      <a:cubicBezTo>
                        <a:pt x="1889" y="3795"/>
                        <a:pt x="2148" y="3771"/>
                        <a:pt x="2394" y="3725"/>
                      </a:cubicBezTo>
                      <a:cubicBezTo>
                        <a:pt x="3298" y="3555"/>
                        <a:pt x="3569" y="2752"/>
                        <a:pt x="3569" y="2752"/>
                      </a:cubicBezTo>
                      <a:cubicBezTo>
                        <a:pt x="3684" y="2880"/>
                        <a:pt x="4000" y="2943"/>
                        <a:pt x="4342" y="2943"/>
                      </a:cubicBezTo>
                      <a:cubicBezTo>
                        <a:pt x="4768" y="2943"/>
                        <a:pt x="5234" y="2845"/>
                        <a:pt x="5405" y="2649"/>
                      </a:cubicBezTo>
                      <a:cubicBezTo>
                        <a:pt x="5682" y="2336"/>
                        <a:pt x="5764" y="786"/>
                        <a:pt x="5791" y="445"/>
                      </a:cubicBezTo>
                      <a:cubicBezTo>
                        <a:pt x="5818" y="100"/>
                        <a:pt x="5576" y="1"/>
                        <a:pt x="5576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3" name="Google Shape;1213;p33"/>
                <p:cNvSpPr/>
                <p:nvPr/>
              </p:nvSpPr>
              <p:spPr>
                <a:xfrm flipH="1">
                  <a:off x="7529711" y="4347265"/>
                  <a:ext cx="32938" cy="1546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6" h="2375" extrusionOk="0">
                      <a:moveTo>
                        <a:pt x="422" y="1"/>
                      </a:moveTo>
                      <a:cubicBezTo>
                        <a:pt x="382" y="1"/>
                        <a:pt x="348" y="29"/>
                        <a:pt x="342" y="70"/>
                      </a:cubicBezTo>
                      <a:lnTo>
                        <a:pt x="7" y="2282"/>
                      </a:lnTo>
                      <a:cubicBezTo>
                        <a:pt x="0" y="2327"/>
                        <a:pt x="27" y="2368"/>
                        <a:pt x="72" y="2374"/>
                      </a:cubicBezTo>
                      <a:lnTo>
                        <a:pt x="82" y="2374"/>
                      </a:lnTo>
                      <a:cubicBezTo>
                        <a:pt x="123" y="2374"/>
                        <a:pt x="158" y="2347"/>
                        <a:pt x="161" y="2306"/>
                      </a:cubicBezTo>
                      <a:lnTo>
                        <a:pt x="498" y="94"/>
                      </a:lnTo>
                      <a:cubicBezTo>
                        <a:pt x="506" y="50"/>
                        <a:pt x="475" y="9"/>
                        <a:pt x="434" y="2"/>
                      </a:cubicBezTo>
                      <a:cubicBezTo>
                        <a:pt x="430" y="1"/>
                        <a:pt x="426" y="1"/>
                        <a:pt x="422" y="1"/>
                      </a:cubicBezTo>
                      <a:close/>
                    </a:path>
                  </a:pathLst>
                </a:custGeom>
                <a:solidFill>
                  <a:srgbClr val="5F7D9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4" name="Google Shape;1214;p33"/>
                <p:cNvSpPr/>
                <p:nvPr/>
              </p:nvSpPr>
              <p:spPr>
                <a:xfrm flipH="1">
                  <a:off x="7782285" y="3168632"/>
                  <a:ext cx="73948" cy="595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6" h="915" extrusionOk="0">
                      <a:moveTo>
                        <a:pt x="403" y="1"/>
                      </a:moveTo>
                      <a:cubicBezTo>
                        <a:pt x="375" y="1"/>
                        <a:pt x="348" y="6"/>
                        <a:pt x="321" y="19"/>
                      </a:cubicBezTo>
                      <a:cubicBezTo>
                        <a:pt x="0" y="173"/>
                        <a:pt x="344" y="914"/>
                        <a:pt x="635" y="914"/>
                      </a:cubicBezTo>
                      <a:cubicBezTo>
                        <a:pt x="646" y="914"/>
                        <a:pt x="658" y="913"/>
                        <a:pt x="670" y="910"/>
                      </a:cubicBezTo>
                      <a:cubicBezTo>
                        <a:pt x="1136" y="809"/>
                        <a:pt x="734" y="1"/>
                        <a:pt x="403" y="1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8" name="Google Shape;1228;p33"/>
                <p:cNvSpPr/>
                <p:nvPr/>
              </p:nvSpPr>
              <p:spPr>
                <a:xfrm flipH="1">
                  <a:off x="7760673" y="3147151"/>
                  <a:ext cx="74208" cy="59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913" extrusionOk="0">
                      <a:moveTo>
                        <a:pt x="406" y="0"/>
                      </a:moveTo>
                      <a:cubicBezTo>
                        <a:pt x="378" y="0"/>
                        <a:pt x="351" y="6"/>
                        <a:pt x="325" y="18"/>
                      </a:cubicBezTo>
                      <a:cubicBezTo>
                        <a:pt x="0" y="172"/>
                        <a:pt x="343" y="912"/>
                        <a:pt x="638" y="912"/>
                      </a:cubicBezTo>
                      <a:cubicBezTo>
                        <a:pt x="650" y="912"/>
                        <a:pt x="662" y="911"/>
                        <a:pt x="673" y="909"/>
                      </a:cubicBezTo>
                      <a:cubicBezTo>
                        <a:pt x="1139" y="808"/>
                        <a:pt x="736" y="0"/>
                        <a:pt x="406" y="0"/>
                      </a:cubicBezTo>
                      <a:close/>
                    </a:path>
                  </a:pathLst>
                </a:custGeom>
                <a:solidFill>
                  <a:srgbClr val="FFA49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9" name="Google Shape;1229;p33"/>
                <p:cNvSpPr/>
                <p:nvPr/>
              </p:nvSpPr>
              <p:spPr>
                <a:xfrm flipH="1">
                  <a:off x="7674618" y="3062070"/>
                  <a:ext cx="169117" cy="166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8" h="2557" extrusionOk="0">
                      <a:moveTo>
                        <a:pt x="1372" y="0"/>
                      </a:moveTo>
                      <a:cubicBezTo>
                        <a:pt x="1226" y="372"/>
                        <a:pt x="768" y="741"/>
                        <a:pt x="406" y="929"/>
                      </a:cubicBezTo>
                      <a:cubicBezTo>
                        <a:pt x="605" y="1735"/>
                        <a:pt x="0" y="2297"/>
                        <a:pt x="293" y="2499"/>
                      </a:cubicBezTo>
                      <a:cubicBezTo>
                        <a:pt x="354" y="2541"/>
                        <a:pt x="416" y="2557"/>
                        <a:pt x="476" y="2557"/>
                      </a:cubicBezTo>
                      <a:cubicBezTo>
                        <a:pt x="642" y="2557"/>
                        <a:pt x="785" y="2434"/>
                        <a:pt x="785" y="2434"/>
                      </a:cubicBezTo>
                      <a:cubicBezTo>
                        <a:pt x="785" y="2434"/>
                        <a:pt x="874" y="2542"/>
                        <a:pt x="1090" y="2542"/>
                      </a:cubicBezTo>
                      <a:cubicBezTo>
                        <a:pt x="1105" y="2542"/>
                        <a:pt x="1121" y="2541"/>
                        <a:pt x="1137" y="2540"/>
                      </a:cubicBezTo>
                      <a:cubicBezTo>
                        <a:pt x="1386" y="2523"/>
                        <a:pt x="1533" y="2223"/>
                        <a:pt x="1533" y="2223"/>
                      </a:cubicBezTo>
                      <a:cubicBezTo>
                        <a:pt x="1533" y="2223"/>
                        <a:pt x="1582" y="2238"/>
                        <a:pt x="1661" y="2238"/>
                      </a:cubicBezTo>
                      <a:cubicBezTo>
                        <a:pt x="1739" y="2238"/>
                        <a:pt x="1845" y="2223"/>
                        <a:pt x="1960" y="2161"/>
                      </a:cubicBezTo>
                      <a:cubicBezTo>
                        <a:pt x="2141" y="2066"/>
                        <a:pt x="2215" y="1656"/>
                        <a:pt x="2215" y="1656"/>
                      </a:cubicBezTo>
                      <a:cubicBezTo>
                        <a:pt x="2215" y="1656"/>
                        <a:pt x="2598" y="1448"/>
                        <a:pt x="2437" y="1147"/>
                      </a:cubicBezTo>
                      <a:cubicBezTo>
                        <a:pt x="2301" y="895"/>
                        <a:pt x="1639" y="287"/>
                        <a:pt x="1372" y="0"/>
                      </a:cubicBezTo>
                      <a:close/>
                    </a:path>
                  </a:pathLst>
                </a:custGeom>
                <a:solidFill>
                  <a:srgbClr val="FFB1A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0" name="Google Shape;1230;p33"/>
                <p:cNvSpPr/>
                <p:nvPr/>
              </p:nvSpPr>
              <p:spPr>
                <a:xfrm flipH="1">
                  <a:off x="7331303" y="2311185"/>
                  <a:ext cx="315125" cy="1194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1" h="1835" extrusionOk="0">
                      <a:moveTo>
                        <a:pt x="3269" y="1"/>
                      </a:moveTo>
                      <a:cubicBezTo>
                        <a:pt x="2709" y="1"/>
                        <a:pt x="1908" y="23"/>
                        <a:pt x="1056" y="134"/>
                      </a:cubicBezTo>
                      <a:cubicBezTo>
                        <a:pt x="0" y="274"/>
                        <a:pt x="462" y="1834"/>
                        <a:pt x="462" y="1834"/>
                      </a:cubicBezTo>
                      <a:cubicBezTo>
                        <a:pt x="462" y="1834"/>
                        <a:pt x="4640" y="1776"/>
                        <a:pt x="4742" y="1584"/>
                      </a:cubicBezTo>
                      <a:cubicBezTo>
                        <a:pt x="4841" y="1394"/>
                        <a:pt x="4786" y="765"/>
                        <a:pt x="4615" y="414"/>
                      </a:cubicBezTo>
                      <a:cubicBezTo>
                        <a:pt x="4492" y="158"/>
                        <a:pt x="4295" y="18"/>
                        <a:pt x="3827" y="7"/>
                      </a:cubicBezTo>
                      <a:cubicBezTo>
                        <a:pt x="3691" y="4"/>
                        <a:pt x="3500" y="1"/>
                        <a:pt x="3269" y="1"/>
                      </a:cubicBezTo>
                      <a:close/>
                    </a:path>
                  </a:pathLst>
                </a:custGeom>
                <a:solidFill>
                  <a:srgbClr val="FAE0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33"/>
                <p:cNvSpPr/>
                <p:nvPr/>
              </p:nvSpPr>
              <p:spPr>
                <a:xfrm flipH="1">
                  <a:off x="7086927" y="1845617"/>
                  <a:ext cx="52987" cy="271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7" extrusionOk="0">
                      <a:moveTo>
                        <a:pt x="211" y="1"/>
                      </a:moveTo>
                      <a:cubicBezTo>
                        <a:pt x="141" y="1"/>
                        <a:pt x="87" y="23"/>
                        <a:pt x="67" y="77"/>
                      </a:cubicBezTo>
                      <a:cubicBezTo>
                        <a:pt x="0" y="257"/>
                        <a:pt x="407" y="416"/>
                        <a:pt x="599" y="416"/>
                      </a:cubicBezTo>
                      <a:cubicBezTo>
                        <a:pt x="643" y="416"/>
                        <a:pt x="675" y="408"/>
                        <a:pt x="689" y="391"/>
                      </a:cubicBezTo>
                      <a:cubicBezTo>
                        <a:pt x="814" y="229"/>
                        <a:pt x="435" y="1"/>
                        <a:pt x="211" y="1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33"/>
                <p:cNvSpPr/>
                <p:nvPr/>
              </p:nvSpPr>
              <p:spPr>
                <a:xfrm flipH="1">
                  <a:off x="7219529" y="2020661"/>
                  <a:ext cx="115153" cy="521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69" h="801" extrusionOk="0">
                      <a:moveTo>
                        <a:pt x="92" y="0"/>
                      </a:moveTo>
                      <a:cubicBezTo>
                        <a:pt x="83" y="0"/>
                        <a:pt x="74" y="2"/>
                        <a:pt x="65" y="5"/>
                      </a:cubicBezTo>
                      <a:cubicBezTo>
                        <a:pt x="24" y="19"/>
                        <a:pt x="1" y="63"/>
                        <a:pt x="18" y="104"/>
                      </a:cubicBezTo>
                      <a:cubicBezTo>
                        <a:pt x="21" y="115"/>
                        <a:pt x="274" y="801"/>
                        <a:pt x="1162" y="801"/>
                      </a:cubicBezTo>
                      <a:cubicBezTo>
                        <a:pt x="1321" y="801"/>
                        <a:pt x="1499" y="777"/>
                        <a:pt x="1701" y="726"/>
                      </a:cubicBezTo>
                      <a:cubicBezTo>
                        <a:pt x="1742" y="716"/>
                        <a:pt x="1769" y="671"/>
                        <a:pt x="1756" y="630"/>
                      </a:cubicBezTo>
                      <a:cubicBezTo>
                        <a:pt x="1747" y="593"/>
                        <a:pt x="1716" y="570"/>
                        <a:pt x="1679" y="570"/>
                      </a:cubicBezTo>
                      <a:cubicBezTo>
                        <a:pt x="1673" y="570"/>
                        <a:pt x="1666" y="571"/>
                        <a:pt x="1660" y="572"/>
                      </a:cubicBezTo>
                      <a:cubicBezTo>
                        <a:pt x="1470" y="621"/>
                        <a:pt x="1302" y="642"/>
                        <a:pt x="1155" y="642"/>
                      </a:cubicBezTo>
                      <a:cubicBezTo>
                        <a:pt x="389" y="642"/>
                        <a:pt x="176" y="82"/>
                        <a:pt x="165" y="54"/>
                      </a:cubicBezTo>
                      <a:cubicBezTo>
                        <a:pt x="154" y="22"/>
                        <a:pt x="124" y="0"/>
                        <a:pt x="92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33"/>
                <p:cNvSpPr/>
                <p:nvPr/>
              </p:nvSpPr>
              <p:spPr>
                <a:xfrm flipH="1">
                  <a:off x="7113095" y="1920478"/>
                  <a:ext cx="7811" cy="13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7" extrusionOk="0">
                      <a:moveTo>
                        <a:pt x="51" y="1"/>
                      </a:moveTo>
                      <a:cubicBezTo>
                        <a:pt x="49" y="1"/>
                        <a:pt x="47" y="1"/>
                        <a:pt x="45" y="2"/>
                      </a:cubicBezTo>
                      <a:cubicBezTo>
                        <a:pt x="18" y="5"/>
                        <a:pt x="0" y="53"/>
                        <a:pt x="8" y="107"/>
                      </a:cubicBezTo>
                      <a:cubicBezTo>
                        <a:pt x="14" y="163"/>
                        <a:pt x="39" y="207"/>
                        <a:pt x="69" y="207"/>
                      </a:cubicBezTo>
                      <a:cubicBezTo>
                        <a:pt x="70" y="207"/>
                        <a:pt x="71" y="207"/>
                        <a:pt x="72" y="206"/>
                      </a:cubicBezTo>
                      <a:cubicBezTo>
                        <a:pt x="99" y="203"/>
                        <a:pt x="120" y="152"/>
                        <a:pt x="110" y="97"/>
                      </a:cubicBezTo>
                      <a:cubicBezTo>
                        <a:pt x="103" y="43"/>
                        <a:pt x="79" y="1"/>
                        <a:pt x="51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6" name="Google Shape;1236;p33"/>
                <p:cNvSpPr/>
                <p:nvPr/>
              </p:nvSpPr>
              <p:spPr>
                <a:xfrm flipH="1">
                  <a:off x="7393725" y="1951398"/>
                  <a:ext cx="8918" cy="1529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5" extrusionOk="0">
                      <a:moveTo>
                        <a:pt x="58" y="1"/>
                      </a:moveTo>
                      <a:cubicBezTo>
                        <a:pt x="57" y="1"/>
                        <a:pt x="56" y="1"/>
                        <a:pt x="55" y="1"/>
                      </a:cubicBez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5"/>
                        <a:pt x="47" y="234"/>
                        <a:pt x="77" y="234"/>
                      </a:cubicBezTo>
                      <a:cubicBezTo>
                        <a:pt x="78" y="234"/>
                        <a:pt x="80" y="234"/>
                        <a:pt x="82" y="234"/>
                      </a:cubicBez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7"/>
                        <a:pt x="88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7" name="Google Shape;1237;p33"/>
                <p:cNvSpPr/>
                <p:nvPr/>
              </p:nvSpPr>
              <p:spPr>
                <a:xfrm rot="-618055" flipH="1">
                  <a:off x="7355127" y="1852313"/>
                  <a:ext cx="100310" cy="602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41" h="926" extrusionOk="0">
                      <a:moveTo>
                        <a:pt x="1325" y="0"/>
                      </a:moveTo>
                      <a:cubicBezTo>
                        <a:pt x="994" y="0"/>
                        <a:pt x="1" y="706"/>
                        <a:pt x="144" y="864"/>
                      </a:cubicBezTo>
                      <a:cubicBezTo>
                        <a:pt x="178" y="905"/>
                        <a:pt x="233" y="925"/>
                        <a:pt x="301" y="925"/>
                      </a:cubicBezTo>
                      <a:cubicBezTo>
                        <a:pt x="704" y="925"/>
                        <a:pt x="1540" y="239"/>
                        <a:pt x="1417" y="38"/>
                      </a:cubicBezTo>
                      <a:cubicBezTo>
                        <a:pt x="1400" y="10"/>
                        <a:pt x="1369" y="0"/>
                        <a:pt x="1325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8" name="Google Shape;1238;p33"/>
                <p:cNvSpPr/>
                <p:nvPr/>
              </p:nvSpPr>
              <p:spPr>
                <a:xfrm flipH="1">
                  <a:off x="7290808" y="2020531"/>
                  <a:ext cx="43874" cy="442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4" h="680" extrusionOk="0">
                      <a:moveTo>
                        <a:pt x="92" y="1"/>
                      </a:moveTo>
                      <a:cubicBezTo>
                        <a:pt x="83" y="1"/>
                        <a:pt x="72" y="4"/>
                        <a:pt x="65" y="7"/>
                      </a:cubicBezTo>
                      <a:cubicBezTo>
                        <a:pt x="24" y="21"/>
                        <a:pt x="1" y="65"/>
                        <a:pt x="18" y="106"/>
                      </a:cubicBezTo>
                      <a:cubicBezTo>
                        <a:pt x="18" y="114"/>
                        <a:pt x="158" y="486"/>
                        <a:pt x="581" y="680"/>
                      </a:cubicBezTo>
                      <a:cubicBezTo>
                        <a:pt x="612" y="639"/>
                        <a:pt x="642" y="595"/>
                        <a:pt x="673" y="554"/>
                      </a:cubicBezTo>
                      <a:cubicBezTo>
                        <a:pt x="294" y="393"/>
                        <a:pt x="174" y="76"/>
                        <a:pt x="165" y="56"/>
                      </a:cubicBezTo>
                      <a:cubicBezTo>
                        <a:pt x="154" y="21"/>
                        <a:pt x="124" y="1"/>
                        <a:pt x="92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9" name="Google Shape;1239;p33"/>
                <p:cNvSpPr/>
                <p:nvPr/>
              </p:nvSpPr>
              <p:spPr>
                <a:xfrm flipH="1">
                  <a:off x="7387281" y="1938119"/>
                  <a:ext cx="44916" cy="673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0" h="1035" extrusionOk="0">
                      <a:moveTo>
                        <a:pt x="512" y="205"/>
                      </a:moveTo>
                      <a:cubicBezTo>
                        <a:pt x="543" y="205"/>
                        <a:pt x="574" y="253"/>
                        <a:pt x="580" y="315"/>
                      </a:cubicBezTo>
                      <a:cubicBezTo>
                        <a:pt x="591" y="379"/>
                        <a:pt x="570" y="434"/>
                        <a:pt x="536" y="438"/>
                      </a:cubicBezTo>
                      <a:lnTo>
                        <a:pt x="533" y="438"/>
                      </a:lnTo>
                      <a:cubicBezTo>
                        <a:pt x="502" y="438"/>
                        <a:pt x="471" y="393"/>
                        <a:pt x="464" y="328"/>
                      </a:cubicBezTo>
                      <a:cubicBezTo>
                        <a:pt x="454" y="266"/>
                        <a:pt x="475" y="208"/>
                        <a:pt x="509" y="205"/>
                      </a:cubicBezTo>
                      <a:close/>
                      <a:moveTo>
                        <a:pt x="345" y="0"/>
                      </a:moveTo>
                      <a:cubicBezTo>
                        <a:pt x="153" y="0"/>
                        <a:pt x="0" y="233"/>
                        <a:pt x="0" y="520"/>
                      </a:cubicBezTo>
                      <a:cubicBezTo>
                        <a:pt x="0" y="802"/>
                        <a:pt x="153" y="1035"/>
                        <a:pt x="345" y="1035"/>
                      </a:cubicBezTo>
                      <a:cubicBezTo>
                        <a:pt x="533" y="1035"/>
                        <a:pt x="689" y="802"/>
                        <a:pt x="689" y="520"/>
                      </a:cubicBezTo>
                      <a:cubicBezTo>
                        <a:pt x="689" y="233"/>
                        <a:pt x="533" y="0"/>
                        <a:pt x="345" y="0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0" name="Google Shape;1240;p33"/>
                <p:cNvSpPr/>
                <p:nvPr/>
              </p:nvSpPr>
              <p:spPr>
                <a:xfrm flipH="1">
                  <a:off x="7393725" y="1951398"/>
                  <a:ext cx="8918" cy="15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234" extrusionOk="0">
                      <a:moveTo>
                        <a:pt x="55" y="1"/>
                      </a:moveTo>
                      <a:cubicBezTo>
                        <a:pt x="21" y="4"/>
                        <a:pt x="0" y="62"/>
                        <a:pt x="10" y="124"/>
                      </a:cubicBezTo>
                      <a:cubicBezTo>
                        <a:pt x="17" y="189"/>
                        <a:pt x="48" y="234"/>
                        <a:pt x="79" y="234"/>
                      </a:cubicBezTo>
                      <a:lnTo>
                        <a:pt x="82" y="234"/>
                      </a:lnTo>
                      <a:cubicBezTo>
                        <a:pt x="116" y="230"/>
                        <a:pt x="137" y="175"/>
                        <a:pt x="126" y="111"/>
                      </a:cubicBezTo>
                      <a:cubicBezTo>
                        <a:pt x="120" y="49"/>
                        <a:pt x="89" y="1"/>
                        <a:pt x="58" y="1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1" name="Google Shape;1241;p33"/>
                <p:cNvSpPr/>
                <p:nvPr/>
              </p:nvSpPr>
              <p:spPr>
                <a:xfrm flipH="1">
                  <a:off x="7710160" y="2149486"/>
                  <a:ext cx="122964" cy="7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9" h="1209" extrusionOk="0">
                      <a:moveTo>
                        <a:pt x="977" y="0"/>
                      </a:moveTo>
                      <a:cubicBezTo>
                        <a:pt x="867" y="0"/>
                        <a:pt x="770" y="18"/>
                        <a:pt x="697" y="38"/>
                      </a:cubicBezTo>
                      <a:cubicBezTo>
                        <a:pt x="360" y="133"/>
                        <a:pt x="76" y="392"/>
                        <a:pt x="12" y="673"/>
                      </a:cubicBezTo>
                      <a:cubicBezTo>
                        <a:pt x="1" y="714"/>
                        <a:pt x="28" y="758"/>
                        <a:pt x="69" y="764"/>
                      </a:cubicBezTo>
                      <a:cubicBezTo>
                        <a:pt x="77" y="767"/>
                        <a:pt x="85" y="768"/>
                        <a:pt x="92" y="768"/>
                      </a:cubicBezTo>
                      <a:cubicBezTo>
                        <a:pt x="127" y="768"/>
                        <a:pt x="157" y="743"/>
                        <a:pt x="165" y="706"/>
                      </a:cubicBezTo>
                      <a:cubicBezTo>
                        <a:pt x="220" y="484"/>
                        <a:pt x="458" y="269"/>
                        <a:pt x="738" y="191"/>
                      </a:cubicBezTo>
                      <a:cubicBezTo>
                        <a:pt x="800" y="173"/>
                        <a:pt x="882" y="158"/>
                        <a:pt x="975" y="158"/>
                      </a:cubicBezTo>
                      <a:cubicBezTo>
                        <a:pt x="1118" y="158"/>
                        <a:pt x="1288" y="194"/>
                        <a:pt x="1462" y="314"/>
                      </a:cubicBezTo>
                      <a:cubicBezTo>
                        <a:pt x="1277" y="324"/>
                        <a:pt x="1028" y="365"/>
                        <a:pt x="878" y="505"/>
                      </a:cubicBezTo>
                      <a:cubicBezTo>
                        <a:pt x="790" y="591"/>
                        <a:pt x="749" y="700"/>
                        <a:pt x="755" y="829"/>
                      </a:cubicBezTo>
                      <a:cubicBezTo>
                        <a:pt x="762" y="983"/>
                        <a:pt x="817" y="1092"/>
                        <a:pt x="919" y="1157"/>
                      </a:cubicBezTo>
                      <a:cubicBezTo>
                        <a:pt x="984" y="1194"/>
                        <a:pt x="1059" y="1208"/>
                        <a:pt x="1131" y="1208"/>
                      </a:cubicBezTo>
                      <a:cubicBezTo>
                        <a:pt x="1291" y="1208"/>
                        <a:pt x="1441" y="1144"/>
                        <a:pt x="1466" y="1133"/>
                      </a:cubicBezTo>
                      <a:cubicBezTo>
                        <a:pt x="1503" y="1116"/>
                        <a:pt x="1523" y="1068"/>
                        <a:pt x="1503" y="1027"/>
                      </a:cubicBezTo>
                      <a:cubicBezTo>
                        <a:pt x="1491" y="1000"/>
                        <a:pt x="1462" y="982"/>
                        <a:pt x="1432" y="982"/>
                      </a:cubicBezTo>
                      <a:cubicBezTo>
                        <a:pt x="1421" y="982"/>
                        <a:pt x="1410" y="984"/>
                        <a:pt x="1400" y="990"/>
                      </a:cubicBezTo>
                      <a:cubicBezTo>
                        <a:pt x="1353" y="1011"/>
                        <a:pt x="1235" y="1051"/>
                        <a:pt x="1130" y="1051"/>
                      </a:cubicBezTo>
                      <a:cubicBezTo>
                        <a:pt x="1082" y="1051"/>
                        <a:pt x="1036" y="1043"/>
                        <a:pt x="1001" y="1021"/>
                      </a:cubicBezTo>
                      <a:cubicBezTo>
                        <a:pt x="946" y="986"/>
                        <a:pt x="916" y="922"/>
                        <a:pt x="913" y="822"/>
                      </a:cubicBezTo>
                      <a:cubicBezTo>
                        <a:pt x="909" y="737"/>
                        <a:pt x="933" y="673"/>
                        <a:pt x="987" y="621"/>
                      </a:cubicBezTo>
                      <a:cubicBezTo>
                        <a:pt x="1116" y="498"/>
                        <a:pt x="1380" y="469"/>
                        <a:pt x="1554" y="469"/>
                      </a:cubicBezTo>
                      <a:cubicBezTo>
                        <a:pt x="1603" y="469"/>
                        <a:pt x="1644" y="471"/>
                        <a:pt x="1674" y="474"/>
                      </a:cubicBezTo>
                      <a:lnTo>
                        <a:pt x="1888" y="495"/>
                      </a:lnTo>
                      <a:lnTo>
                        <a:pt x="1888" y="495"/>
                      </a:lnTo>
                      <a:lnTo>
                        <a:pt x="1735" y="341"/>
                      </a:lnTo>
                      <a:cubicBezTo>
                        <a:pt x="1471" y="71"/>
                        <a:pt x="1196" y="0"/>
                        <a:pt x="977" y="0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2" name="Google Shape;1242;p33"/>
                <p:cNvSpPr/>
                <p:nvPr/>
              </p:nvSpPr>
              <p:spPr>
                <a:xfrm flipH="1">
                  <a:off x="7065054" y="1779935"/>
                  <a:ext cx="25387" cy="162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" h="2495" extrusionOk="0">
                      <a:moveTo>
                        <a:pt x="0" y="0"/>
                      </a:moveTo>
                      <a:cubicBezTo>
                        <a:pt x="93" y="451"/>
                        <a:pt x="106" y="987"/>
                        <a:pt x="24" y="1622"/>
                      </a:cubicBezTo>
                      <a:cubicBezTo>
                        <a:pt x="0" y="1877"/>
                        <a:pt x="52" y="2171"/>
                        <a:pt x="126" y="2495"/>
                      </a:cubicBezTo>
                      <a:cubicBezTo>
                        <a:pt x="137" y="2444"/>
                        <a:pt x="150" y="2389"/>
                        <a:pt x="161" y="2338"/>
                      </a:cubicBezTo>
                      <a:cubicBezTo>
                        <a:pt x="175" y="2256"/>
                        <a:pt x="191" y="2171"/>
                        <a:pt x="205" y="2089"/>
                      </a:cubicBezTo>
                      <a:cubicBezTo>
                        <a:pt x="328" y="1389"/>
                        <a:pt x="389" y="679"/>
                        <a:pt x="338" y="10"/>
                      </a:cubicBezTo>
                      <a:cubicBezTo>
                        <a:pt x="249" y="3"/>
                        <a:pt x="157" y="0"/>
                        <a:pt x="58" y="0"/>
                      </a:cubicBezTo>
                      <a:close/>
                    </a:path>
                  </a:pathLst>
                </a:custGeom>
                <a:solidFill>
                  <a:srgbClr val="60524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3" name="Google Shape;1243;p33"/>
                <p:cNvSpPr/>
                <p:nvPr/>
              </p:nvSpPr>
              <p:spPr>
                <a:xfrm flipH="1">
                  <a:off x="7083542" y="1779935"/>
                  <a:ext cx="22913" cy="10558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1622" extrusionOk="0">
                      <a:moveTo>
                        <a:pt x="246" y="0"/>
                      </a:moveTo>
                      <a:cubicBezTo>
                        <a:pt x="175" y="0"/>
                        <a:pt x="103" y="3"/>
                        <a:pt x="24" y="10"/>
                      </a:cubicBezTo>
                      <a:lnTo>
                        <a:pt x="0" y="10"/>
                      </a:lnTo>
                      <a:cubicBezTo>
                        <a:pt x="260" y="604"/>
                        <a:pt x="311" y="1191"/>
                        <a:pt x="270" y="1622"/>
                      </a:cubicBezTo>
                      <a:cubicBezTo>
                        <a:pt x="352" y="987"/>
                        <a:pt x="339" y="451"/>
                        <a:pt x="246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4" name="Google Shape;1244;p33"/>
                <p:cNvSpPr/>
                <p:nvPr/>
              </p:nvSpPr>
              <p:spPr>
                <a:xfrm flipH="1">
                  <a:off x="7086797" y="1845682"/>
                  <a:ext cx="52987" cy="269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4" h="414" extrusionOk="0">
                      <a:moveTo>
                        <a:pt x="208" y="0"/>
                      </a:moveTo>
                      <a:cubicBezTo>
                        <a:pt x="140" y="0"/>
                        <a:pt x="86" y="21"/>
                        <a:pt x="65" y="76"/>
                      </a:cubicBezTo>
                      <a:cubicBezTo>
                        <a:pt x="0" y="256"/>
                        <a:pt x="403" y="413"/>
                        <a:pt x="594" y="413"/>
                      </a:cubicBezTo>
                      <a:cubicBezTo>
                        <a:pt x="639" y="413"/>
                        <a:pt x="673" y="407"/>
                        <a:pt x="687" y="390"/>
                      </a:cubicBezTo>
                      <a:cubicBezTo>
                        <a:pt x="813" y="229"/>
                        <a:pt x="434" y="0"/>
                        <a:pt x="208" y="0"/>
                      </a:cubicBezTo>
                      <a:close/>
                    </a:path>
                  </a:pathLst>
                </a:custGeom>
                <a:solidFill>
                  <a:srgbClr val="493A3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5" name="Google Shape;1245;p33"/>
                <p:cNvSpPr/>
                <p:nvPr/>
              </p:nvSpPr>
              <p:spPr>
                <a:xfrm flipH="1">
                  <a:off x="7062841" y="1962074"/>
                  <a:ext cx="14516" cy="97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3" h="1496" extrusionOk="0">
                      <a:moveTo>
                        <a:pt x="223" y="1493"/>
                      </a:moveTo>
                      <a:lnTo>
                        <a:pt x="223" y="1496"/>
                      </a:lnTo>
                      <a:lnTo>
                        <a:pt x="223" y="1493"/>
                      </a:lnTo>
                      <a:close/>
                      <a:moveTo>
                        <a:pt x="223" y="1486"/>
                      </a:moveTo>
                      <a:lnTo>
                        <a:pt x="223" y="1493"/>
                      </a:lnTo>
                      <a:lnTo>
                        <a:pt x="223" y="1486"/>
                      </a:lnTo>
                      <a:close/>
                      <a:moveTo>
                        <a:pt x="199" y="1045"/>
                      </a:moveTo>
                      <a:lnTo>
                        <a:pt x="199" y="1045"/>
                      </a:lnTo>
                      <a:lnTo>
                        <a:pt x="199" y="1045"/>
                      </a:lnTo>
                      <a:close/>
                      <a:moveTo>
                        <a:pt x="199" y="1039"/>
                      </a:moveTo>
                      <a:lnTo>
                        <a:pt x="199" y="1039"/>
                      </a:lnTo>
                      <a:lnTo>
                        <a:pt x="199" y="1039"/>
                      </a:lnTo>
                      <a:close/>
                      <a:moveTo>
                        <a:pt x="199" y="1032"/>
                      </a:moveTo>
                      <a:lnTo>
                        <a:pt x="199" y="1032"/>
                      </a:lnTo>
                      <a:lnTo>
                        <a:pt x="199" y="1032"/>
                      </a:lnTo>
                      <a:close/>
                      <a:moveTo>
                        <a:pt x="199" y="1025"/>
                      </a:moveTo>
                      <a:lnTo>
                        <a:pt x="199" y="1028"/>
                      </a:lnTo>
                      <a:lnTo>
                        <a:pt x="199" y="1025"/>
                      </a:lnTo>
                      <a:close/>
                      <a:moveTo>
                        <a:pt x="195" y="1018"/>
                      </a:moveTo>
                      <a:lnTo>
                        <a:pt x="195" y="1022"/>
                      </a:lnTo>
                      <a:lnTo>
                        <a:pt x="195" y="1018"/>
                      </a:lnTo>
                      <a:close/>
                      <a:moveTo>
                        <a:pt x="195" y="1015"/>
                      </a:moveTo>
                      <a:lnTo>
                        <a:pt x="195" y="1015"/>
                      </a:lnTo>
                      <a:lnTo>
                        <a:pt x="195" y="1015"/>
                      </a:lnTo>
                      <a:close/>
                      <a:moveTo>
                        <a:pt x="195" y="1008"/>
                      </a:moveTo>
                      <a:lnTo>
                        <a:pt x="195" y="1008"/>
                      </a:lnTo>
                      <a:lnTo>
                        <a:pt x="195" y="1008"/>
                      </a:lnTo>
                      <a:close/>
                      <a:moveTo>
                        <a:pt x="195" y="1001"/>
                      </a:moveTo>
                      <a:lnTo>
                        <a:pt x="195" y="1004"/>
                      </a:lnTo>
                      <a:lnTo>
                        <a:pt x="195" y="1001"/>
                      </a:lnTo>
                      <a:close/>
                      <a:moveTo>
                        <a:pt x="195" y="995"/>
                      </a:moveTo>
                      <a:lnTo>
                        <a:pt x="195" y="998"/>
                      </a:lnTo>
                      <a:lnTo>
                        <a:pt x="195" y="995"/>
                      </a:lnTo>
                      <a:close/>
                      <a:moveTo>
                        <a:pt x="192" y="987"/>
                      </a:moveTo>
                      <a:cubicBezTo>
                        <a:pt x="192" y="991"/>
                        <a:pt x="192" y="991"/>
                        <a:pt x="195" y="991"/>
                      </a:cubicBezTo>
                      <a:cubicBezTo>
                        <a:pt x="192" y="991"/>
                        <a:pt x="192" y="991"/>
                        <a:pt x="192" y="987"/>
                      </a:cubicBezTo>
                      <a:close/>
                      <a:moveTo>
                        <a:pt x="192" y="981"/>
                      </a:moveTo>
                      <a:lnTo>
                        <a:pt x="192" y="987"/>
                      </a:lnTo>
                      <a:lnTo>
                        <a:pt x="192" y="981"/>
                      </a:lnTo>
                      <a:close/>
                      <a:moveTo>
                        <a:pt x="192" y="977"/>
                      </a:moveTo>
                      <a:lnTo>
                        <a:pt x="192" y="981"/>
                      </a:lnTo>
                      <a:lnTo>
                        <a:pt x="192" y="977"/>
                      </a:lnTo>
                      <a:close/>
                      <a:moveTo>
                        <a:pt x="192" y="971"/>
                      </a:moveTo>
                      <a:lnTo>
                        <a:pt x="192" y="974"/>
                      </a:lnTo>
                      <a:lnTo>
                        <a:pt x="192" y="971"/>
                      </a:lnTo>
                      <a:close/>
                      <a:moveTo>
                        <a:pt x="192" y="963"/>
                      </a:moveTo>
                      <a:lnTo>
                        <a:pt x="192" y="971"/>
                      </a:lnTo>
                      <a:lnTo>
                        <a:pt x="192" y="963"/>
                      </a:lnTo>
                      <a:close/>
                      <a:moveTo>
                        <a:pt x="1" y="1"/>
                      </a:moveTo>
                      <a:lnTo>
                        <a:pt x="1" y="1"/>
                      </a:lnTo>
                      <a:cubicBezTo>
                        <a:pt x="72" y="302"/>
                        <a:pt x="147" y="626"/>
                        <a:pt x="192" y="963"/>
                      </a:cubicBezTo>
                      <a:cubicBezTo>
                        <a:pt x="147" y="626"/>
                        <a:pt x="72" y="302"/>
                        <a:pt x="1" y="1"/>
                      </a:cubicBezTo>
                      <a:close/>
                    </a:path>
                  </a:pathLst>
                </a:custGeom>
                <a:solidFill>
                  <a:srgbClr val="D2CDB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6" name="Google Shape;1246;p33"/>
                <p:cNvSpPr/>
                <p:nvPr/>
              </p:nvSpPr>
              <p:spPr>
                <a:xfrm flipH="1">
                  <a:off x="7109710" y="1911625"/>
                  <a:ext cx="30725" cy="531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2" h="817" extrusionOk="0">
                      <a:moveTo>
                        <a:pt x="349" y="134"/>
                      </a:moveTo>
                      <a:cubicBezTo>
                        <a:pt x="379" y="134"/>
                        <a:pt x="403" y="179"/>
                        <a:pt x="410" y="233"/>
                      </a:cubicBezTo>
                      <a:cubicBezTo>
                        <a:pt x="420" y="288"/>
                        <a:pt x="399" y="339"/>
                        <a:pt x="372" y="342"/>
                      </a:cubicBezTo>
                      <a:lnTo>
                        <a:pt x="369" y="342"/>
                      </a:lnTo>
                      <a:cubicBezTo>
                        <a:pt x="341" y="342"/>
                        <a:pt x="314" y="298"/>
                        <a:pt x="308" y="243"/>
                      </a:cubicBezTo>
                      <a:cubicBezTo>
                        <a:pt x="300" y="189"/>
                        <a:pt x="318" y="141"/>
                        <a:pt x="345" y="138"/>
                      </a:cubicBezTo>
                      <a:lnTo>
                        <a:pt x="349" y="134"/>
                      </a:lnTo>
                      <a:close/>
                      <a:moveTo>
                        <a:pt x="236" y="1"/>
                      </a:moveTo>
                      <a:cubicBezTo>
                        <a:pt x="106" y="1"/>
                        <a:pt x="0" y="182"/>
                        <a:pt x="0" y="407"/>
                      </a:cubicBezTo>
                      <a:cubicBezTo>
                        <a:pt x="0" y="636"/>
                        <a:pt x="106" y="817"/>
                        <a:pt x="236" y="817"/>
                      </a:cubicBezTo>
                      <a:cubicBezTo>
                        <a:pt x="365" y="817"/>
                        <a:pt x="472" y="636"/>
                        <a:pt x="472" y="407"/>
                      </a:cubicBezTo>
                      <a:cubicBezTo>
                        <a:pt x="472" y="182"/>
                        <a:pt x="365" y="1"/>
                        <a:pt x="236" y="1"/>
                      </a:cubicBezTo>
                      <a:close/>
                    </a:path>
                  </a:pathLst>
                </a:custGeom>
                <a:solidFill>
                  <a:srgbClr val="3A2D2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7" name="Google Shape;1247;p33"/>
                <p:cNvSpPr/>
                <p:nvPr/>
              </p:nvSpPr>
              <p:spPr>
                <a:xfrm flipH="1">
                  <a:off x="7113095" y="1920348"/>
                  <a:ext cx="7811" cy="136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" h="209" extrusionOk="0">
                      <a:moveTo>
                        <a:pt x="49" y="0"/>
                      </a:moveTo>
                      <a:lnTo>
                        <a:pt x="45" y="4"/>
                      </a:lnTo>
                      <a:cubicBezTo>
                        <a:pt x="18" y="7"/>
                        <a:pt x="0" y="55"/>
                        <a:pt x="8" y="109"/>
                      </a:cubicBezTo>
                      <a:cubicBezTo>
                        <a:pt x="14" y="164"/>
                        <a:pt x="41" y="208"/>
                        <a:pt x="69" y="208"/>
                      </a:cubicBezTo>
                      <a:lnTo>
                        <a:pt x="72" y="208"/>
                      </a:lnTo>
                      <a:cubicBezTo>
                        <a:pt x="99" y="205"/>
                        <a:pt x="120" y="154"/>
                        <a:pt x="110" y="99"/>
                      </a:cubicBezTo>
                      <a:cubicBezTo>
                        <a:pt x="103" y="45"/>
                        <a:pt x="79" y="0"/>
                        <a:pt x="49" y="0"/>
                      </a:cubicBezTo>
                      <a:close/>
                    </a:path>
                  </a:pathLst>
                </a:custGeom>
                <a:solidFill>
                  <a:srgbClr val="D1DBD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8" name="Google Shape;1248;p33"/>
                <p:cNvSpPr/>
                <p:nvPr/>
              </p:nvSpPr>
              <p:spPr>
                <a:xfrm flipH="1">
                  <a:off x="7174052" y="1925434"/>
                  <a:ext cx="62387" cy="1092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7" h="2218" extrusionOk="0">
                      <a:moveTo>
                        <a:pt x="97" y="1"/>
                      </a:moveTo>
                      <a:cubicBezTo>
                        <a:pt x="58" y="1"/>
                        <a:pt x="21" y="34"/>
                        <a:pt x="21" y="76"/>
                      </a:cubicBezTo>
                      <a:cubicBezTo>
                        <a:pt x="14" y="370"/>
                        <a:pt x="0" y="1343"/>
                        <a:pt x="167" y="1507"/>
                      </a:cubicBezTo>
                      <a:cubicBezTo>
                        <a:pt x="197" y="1533"/>
                        <a:pt x="229" y="1542"/>
                        <a:pt x="252" y="1542"/>
                      </a:cubicBezTo>
                      <a:cubicBezTo>
                        <a:pt x="256" y="1542"/>
                        <a:pt x="260" y="1542"/>
                        <a:pt x="263" y="1541"/>
                      </a:cubicBezTo>
                      <a:cubicBezTo>
                        <a:pt x="339" y="1537"/>
                        <a:pt x="427" y="1496"/>
                        <a:pt x="523" y="1455"/>
                      </a:cubicBezTo>
                      <a:cubicBezTo>
                        <a:pt x="663" y="1394"/>
                        <a:pt x="764" y="1357"/>
                        <a:pt x="836" y="1357"/>
                      </a:cubicBezTo>
                      <a:cubicBezTo>
                        <a:pt x="892" y="1357"/>
                        <a:pt x="931" y="1379"/>
                        <a:pt x="960" y="1428"/>
                      </a:cubicBezTo>
                      <a:cubicBezTo>
                        <a:pt x="1028" y="1548"/>
                        <a:pt x="703" y="1882"/>
                        <a:pt x="441" y="2077"/>
                      </a:cubicBezTo>
                      <a:cubicBezTo>
                        <a:pt x="407" y="2101"/>
                        <a:pt x="400" y="2152"/>
                        <a:pt x="424" y="2186"/>
                      </a:cubicBezTo>
                      <a:cubicBezTo>
                        <a:pt x="441" y="2207"/>
                        <a:pt x="465" y="2217"/>
                        <a:pt x="489" y="2217"/>
                      </a:cubicBezTo>
                      <a:cubicBezTo>
                        <a:pt x="506" y="2217"/>
                        <a:pt x="523" y="2213"/>
                        <a:pt x="536" y="2203"/>
                      </a:cubicBezTo>
                      <a:cubicBezTo>
                        <a:pt x="659" y="2111"/>
                        <a:pt x="1267" y="1640"/>
                        <a:pt x="1097" y="1346"/>
                      </a:cubicBezTo>
                      <a:cubicBezTo>
                        <a:pt x="1031" y="1236"/>
                        <a:pt x="938" y="1199"/>
                        <a:pt x="837" y="1199"/>
                      </a:cubicBezTo>
                      <a:cubicBezTo>
                        <a:pt x="708" y="1199"/>
                        <a:pt x="567" y="1261"/>
                        <a:pt x="457" y="1309"/>
                      </a:cubicBezTo>
                      <a:cubicBezTo>
                        <a:pt x="389" y="1340"/>
                        <a:pt x="318" y="1373"/>
                        <a:pt x="270" y="1381"/>
                      </a:cubicBezTo>
                      <a:cubicBezTo>
                        <a:pt x="195" y="1271"/>
                        <a:pt x="164" y="633"/>
                        <a:pt x="178" y="80"/>
                      </a:cubicBezTo>
                      <a:cubicBezTo>
                        <a:pt x="181" y="39"/>
                        <a:pt x="147" y="1"/>
                        <a:pt x="103" y="1"/>
                      </a:cubicBezTo>
                      <a:cubicBezTo>
                        <a:pt x="101" y="1"/>
                        <a:pt x="99" y="1"/>
                        <a:pt x="97" y="1"/>
                      </a:cubicBezTo>
                      <a:close/>
                    </a:path>
                  </a:pathLst>
                </a:custGeom>
                <a:solidFill>
                  <a:srgbClr val="DD837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9" name="Google Shape;1249;p33"/>
                <p:cNvSpPr/>
                <p:nvPr/>
              </p:nvSpPr>
              <p:spPr>
                <a:xfrm>
                  <a:off x="7369813" y="2034668"/>
                  <a:ext cx="139800" cy="97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0" name="Google Shape;1250;p33"/>
                <p:cNvSpPr/>
                <p:nvPr/>
              </p:nvSpPr>
              <p:spPr>
                <a:xfrm>
                  <a:off x="7069912" y="1988752"/>
                  <a:ext cx="105000" cy="73200"/>
                </a:xfrm>
                <a:prstGeom prst="ellipse">
                  <a:avLst/>
                </a:prstGeom>
                <a:solidFill>
                  <a:srgbClr val="DD837F">
                    <a:alpha val="5385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1251" name="Google Shape;1251;p33"/>
                <p:cNvGrpSpPr/>
                <p:nvPr/>
              </p:nvGrpSpPr>
              <p:grpSpPr>
                <a:xfrm>
                  <a:off x="7013343" y="1528289"/>
                  <a:ext cx="905397" cy="1418198"/>
                  <a:chOff x="6923175" y="1933949"/>
                  <a:chExt cx="793442" cy="1242834"/>
                </a:xfrm>
              </p:grpSpPr>
              <p:sp>
                <p:nvSpPr>
                  <p:cNvPr id="1252" name="Google Shape;1252;p33"/>
                  <p:cNvSpPr/>
                  <p:nvPr/>
                </p:nvSpPr>
                <p:spPr>
                  <a:xfrm rot="-2696998">
                    <a:off x="7293202" y="1935809"/>
                    <a:ext cx="242891" cy="573181"/>
                  </a:xfrm>
                  <a:prstGeom prst="ellipse">
                    <a:avLst/>
                  </a:prstGeom>
                  <a:solidFill>
                    <a:srgbClr val="C6775C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253" name="Google Shape;1253;p33"/>
                  <p:cNvGrpSpPr/>
                  <p:nvPr/>
                </p:nvGrpSpPr>
                <p:grpSpPr>
                  <a:xfrm>
                    <a:off x="6923175" y="1958437"/>
                    <a:ext cx="793442" cy="1218345"/>
                    <a:chOff x="6923175" y="1958437"/>
                    <a:chExt cx="793442" cy="1218345"/>
                  </a:xfrm>
                </p:grpSpPr>
                <p:sp>
                  <p:nvSpPr>
                    <p:cNvPr id="1254" name="Google Shape;1254;p33"/>
                    <p:cNvSpPr/>
                    <p:nvPr/>
                  </p:nvSpPr>
                  <p:spPr>
                    <a:xfrm flipH="1">
                      <a:off x="6940923" y="1958437"/>
                      <a:ext cx="775695" cy="121834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997" h="25127" extrusionOk="0">
                          <a:moveTo>
                            <a:pt x="11095" y="0"/>
                          </a:moveTo>
                          <a:cubicBezTo>
                            <a:pt x="9524" y="0"/>
                            <a:pt x="8312" y="569"/>
                            <a:pt x="8312" y="569"/>
                          </a:cubicBezTo>
                          <a:cubicBezTo>
                            <a:pt x="8312" y="569"/>
                            <a:pt x="7603" y="326"/>
                            <a:pt x="6604" y="326"/>
                          </a:cubicBezTo>
                          <a:cubicBezTo>
                            <a:pt x="4605" y="326"/>
                            <a:pt x="1443" y="1296"/>
                            <a:pt x="464" y="7116"/>
                          </a:cubicBezTo>
                          <a:cubicBezTo>
                            <a:pt x="0" y="9877"/>
                            <a:pt x="369" y="25119"/>
                            <a:pt x="369" y="25119"/>
                          </a:cubicBezTo>
                          <a:lnTo>
                            <a:pt x="4089" y="25126"/>
                          </a:lnTo>
                          <a:lnTo>
                            <a:pt x="4089" y="25126"/>
                          </a:lnTo>
                          <a:cubicBezTo>
                            <a:pt x="4010" y="24860"/>
                            <a:pt x="2877" y="21060"/>
                            <a:pt x="3840" y="17159"/>
                          </a:cubicBezTo>
                          <a:cubicBezTo>
                            <a:pt x="3963" y="16667"/>
                            <a:pt x="4154" y="16196"/>
                            <a:pt x="4335" y="15722"/>
                          </a:cubicBezTo>
                          <a:cubicBezTo>
                            <a:pt x="4581" y="15076"/>
                            <a:pt x="4806" y="14432"/>
                            <a:pt x="4803" y="13745"/>
                          </a:cubicBezTo>
                          <a:cubicBezTo>
                            <a:pt x="4799" y="13274"/>
                            <a:pt x="4717" y="12809"/>
                            <a:pt x="4608" y="12349"/>
                          </a:cubicBezTo>
                          <a:cubicBezTo>
                            <a:pt x="4468" y="11748"/>
                            <a:pt x="4287" y="11150"/>
                            <a:pt x="4178" y="10543"/>
                          </a:cubicBezTo>
                          <a:cubicBezTo>
                            <a:pt x="3933" y="9195"/>
                            <a:pt x="4055" y="7805"/>
                            <a:pt x="4297" y="6457"/>
                          </a:cubicBezTo>
                          <a:cubicBezTo>
                            <a:pt x="4386" y="5965"/>
                            <a:pt x="4499" y="5456"/>
                            <a:pt x="4813" y="5067"/>
                          </a:cubicBezTo>
                          <a:cubicBezTo>
                            <a:pt x="5089" y="4723"/>
                            <a:pt x="5499" y="4511"/>
                            <a:pt x="5912" y="4355"/>
                          </a:cubicBezTo>
                          <a:cubicBezTo>
                            <a:pt x="7219" y="3859"/>
                            <a:pt x="8602" y="3757"/>
                            <a:pt x="9640" y="2822"/>
                          </a:cubicBezTo>
                          <a:cubicBezTo>
                            <a:pt x="9984" y="2515"/>
                            <a:pt x="10490" y="2070"/>
                            <a:pt x="10660" y="1678"/>
                          </a:cubicBezTo>
                          <a:cubicBezTo>
                            <a:pt x="10660" y="1678"/>
                            <a:pt x="13217" y="1818"/>
                            <a:pt x="14306" y="3412"/>
                          </a:cubicBezTo>
                          <a:cubicBezTo>
                            <a:pt x="14446" y="3613"/>
                            <a:pt x="14490" y="3747"/>
                            <a:pt x="14631" y="4084"/>
                          </a:cubicBezTo>
                          <a:cubicBezTo>
                            <a:pt x="14651" y="4136"/>
                            <a:pt x="14695" y="4194"/>
                            <a:pt x="14706" y="4269"/>
                          </a:cubicBezTo>
                          <a:cubicBezTo>
                            <a:pt x="14719" y="4306"/>
                            <a:pt x="14743" y="4355"/>
                            <a:pt x="14757" y="4391"/>
                          </a:cubicBezTo>
                          <a:cubicBezTo>
                            <a:pt x="14774" y="4443"/>
                            <a:pt x="14788" y="4491"/>
                            <a:pt x="14801" y="4542"/>
                          </a:cubicBezTo>
                          <a:cubicBezTo>
                            <a:pt x="15026" y="5371"/>
                            <a:pt x="14886" y="6337"/>
                            <a:pt x="15746" y="6798"/>
                          </a:cubicBezTo>
                          <a:cubicBezTo>
                            <a:pt x="15828" y="6843"/>
                            <a:pt x="15914" y="6904"/>
                            <a:pt x="15996" y="6976"/>
                          </a:cubicBezTo>
                          <a:cubicBezTo>
                            <a:pt x="15976" y="4350"/>
                            <a:pt x="15552" y="1729"/>
                            <a:pt x="14026" y="797"/>
                          </a:cubicBezTo>
                          <a:cubicBezTo>
                            <a:pt x="13039" y="192"/>
                            <a:pt x="12007" y="0"/>
                            <a:pt x="11095" y="0"/>
                          </a:cubicBezTo>
                          <a:close/>
                          <a:moveTo>
                            <a:pt x="4089" y="25126"/>
                          </a:moveTo>
                          <a:cubicBezTo>
                            <a:pt x="4089" y="25126"/>
                            <a:pt x="4089" y="25126"/>
                            <a:pt x="4089" y="25126"/>
                          </a:cubicBezTo>
                          <a:lnTo>
                            <a:pt x="4100" y="25126"/>
                          </a:lnTo>
                          <a:lnTo>
                            <a:pt x="4089" y="25126"/>
                          </a:lnTo>
                          <a:close/>
                        </a:path>
                      </a:pathLst>
                    </a:cu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5" name="Google Shape;1255;p33"/>
                    <p:cNvSpPr/>
                    <p:nvPr/>
                  </p:nvSpPr>
                  <p:spPr>
                    <a:xfrm>
                      <a:off x="7498619" y="2133475"/>
                      <a:ext cx="49650" cy="457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86" h="18284" extrusionOk="0">
                          <a:moveTo>
                            <a:pt x="421" y="0"/>
                          </a:moveTo>
                          <a:cubicBezTo>
                            <a:pt x="-1066" y="5933"/>
                            <a:pt x="1986" y="12167"/>
                            <a:pt x="1986" y="18284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56" name="Google Shape;1256;p33"/>
                    <p:cNvSpPr/>
                    <p:nvPr/>
                  </p:nvSpPr>
                  <p:spPr>
                    <a:xfrm>
                      <a:off x="7556950" y="2674900"/>
                      <a:ext cx="52900" cy="455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16" h="18212" extrusionOk="0">
                          <a:moveTo>
                            <a:pt x="0" y="0"/>
                          </a:moveTo>
                          <a:cubicBezTo>
                            <a:pt x="1480" y="5907"/>
                            <a:pt x="3030" y="12339"/>
                            <a:pt x="1423" y="18212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  <p:sp>
                  <p:nvSpPr>
                    <p:cNvPr id="1257" name="Google Shape;1257;p33"/>
                    <p:cNvSpPr/>
                    <p:nvPr/>
                  </p:nvSpPr>
                  <p:spPr>
                    <a:xfrm rot="2921729">
                      <a:off x="7034752" y="1940542"/>
                      <a:ext cx="95446" cy="341119"/>
                    </a:xfrm>
                    <a:prstGeom prst="ellipse">
                      <a:avLst/>
                    </a:prstGeom>
                    <a:solidFill>
                      <a:srgbClr val="C6775C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258" name="Google Shape;1258;p33"/>
                    <p:cNvSpPr/>
                    <p:nvPr/>
                  </p:nvSpPr>
                  <p:spPr>
                    <a:xfrm>
                      <a:off x="6993175" y="2010775"/>
                      <a:ext cx="188525" cy="126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541" h="5051" extrusionOk="0">
                          <a:moveTo>
                            <a:pt x="7541" y="0"/>
                          </a:moveTo>
                          <a:cubicBezTo>
                            <a:pt x="4697" y="1032"/>
                            <a:pt x="540" y="2074"/>
                            <a:pt x="0" y="5051"/>
                          </a:cubicBezTo>
                        </a:path>
                      </a:pathLst>
                    </a:custGeom>
                    <a:noFill/>
                    <a:ln w="9525" cap="flat" cmpd="sng">
                      <a:solidFill>
                        <a:srgbClr val="8C5245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</p:sp>
              </p:grpSp>
            </p:grpSp>
          </p:grpSp>
        </p:grpSp>
      </p:grpSp>
      <p:sp>
        <p:nvSpPr>
          <p:cNvPr id="1259" name="Google Shape;1259;p33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/>
              <a:t>4-</a:t>
            </a:r>
            <a:endParaRPr dirty="0"/>
          </a:p>
        </p:txBody>
      </p:sp>
      <p:sp>
        <p:nvSpPr>
          <p:cNvPr id="1260" name="Google Shape;1260;p33"/>
          <p:cNvSpPr/>
          <p:nvPr/>
        </p:nvSpPr>
        <p:spPr>
          <a:xfrm>
            <a:off x="6419368" y="3391767"/>
            <a:ext cx="347755" cy="311735"/>
          </a:xfrm>
          <a:custGeom>
            <a:avLst/>
            <a:gdLst/>
            <a:ahLst/>
            <a:cxnLst/>
            <a:rect l="l" t="t" r="r" b="b"/>
            <a:pathLst>
              <a:path w="7656" h="6863" extrusionOk="0">
                <a:moveTo>
                  <a:pt x="6406" y="1"/>
                </a:moveTo>
                <a:cubicBezTo>
                  <a:pt x="5991" y="1"/>
                  <a:pt x="5565" y="203"/>
                  <a:pt x="5372" y="670"/>
                </a:cubicBezTo>
                <a:cubicBezTo>
                  <a:pt x="4972" y="1647"/>
                  <a:pt x="4536" y="2616"/>
                  <a:pt x="3945" y="3496"/>
                </a:cubicBezTo>
                <a:cubicBezTo>
                  <a:pt x="3713" y="3845"/>
                  <a:pt x="3351" y="4490"/>
                  <a:pt x="2965" y="4664"/>
                </a:cubicBezTo>
                <a:cubicBezTo>
                  <a:pt x="2869" y="4709"/>
                  <a:pt x="2910" y="4779"/>
                  <a:pt x="2884" y="4779"/>
                </a:cubicBezTo>
                <a:cubicBezTo>
                  <a:pt x="2867" y="4779"/>
                  <a:pt x="2820" y="4748"/>
                  <a:pt x="2682" y="4657"/>
                </a:cubicBezTo>
                <a:cubicBezTo>
                  <a:pt x="2456" y="4514"/>
                  <a:pt x="2252" y="4237"/>
                  <a:pt x="2084" y="4036"/>
                </a:cubicBezTo>
                <a:cubicBezTo>
                  <a:pt x="1884" y="3796"/>
                  <a:pt x="1648" y="3696"/>
                  <a:pt x="1417" y="3696"/>
                </a:cubicBezTo>
                <a:cubicBezTo>
                  <a:pt x="685" y="3696"/>
                  <a:pt x="0" y="4702"/>
                  <a:pt x="630" y="5459"/>
                </a:cubicBezTo>
                <a:cubicBezTo>
                  <a:pt x="1095" y="6016"/>
                  <a:pt x="1740" y="6644"/>
                  <a:pt x="2477" y="6818"/>
                </a:cubicBezTo>
                <a:cubicBezTo>
                  <a:pt x="2606" y="6848"/>
                  <a:pt x="2731" y="6863"/>
                  <a:pt x="2853" y="6863"/>
                </a:cubicBezTo>
                <a:cubicBezTo>
                  <a:pt x="3571" y="6863"/>
                  <a:pt x="4162" y="6367"/>
                  <a:pt x="4652" y="5855"/>
                </a:cubicBezTo>
                <a:cubicBezTo>
                  <a:pt x="5925" y="4538"/>
                  <a:pt x="6672" y="2869"/>
                  <a:pt x="7356" y="1206"/>
                </a:cubicBezTo>
                <a:cubicBezTo>
                  <a:pt x="7655" y="478"/>
                  <a:pt x="7043" y="1"/>
                  <a:pt x="6406" y="1"/>
                </a:cubicBezTo>
                <a:close/>
              </a:path>
            </a:pathLst>
          </a:custGeom>
          <a:solidFill>
            <a:srgbClr val="FF9F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35"/>
          <p:cNvSpPr/>
          <p:nvPr/>
        </p:nvSpPr>
        <p:spPr>
          <a:xfrm>
            <a:off x="400945" y="1307450"/>
            <a:ext cx="6361113" cy="3443392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35"/>
          <p:cNvSpPr/>
          <p:nvPr/>
        </p:nvSpPr>
        <p:spPr>
          <a:xfrm>
            <a:off x="387999" y="1307450"/>
            <a:ext cx="5592214" cy="591000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35"/>
          <p:cNvSpPr txBox="1">
            <a:spLocks noGrp="1"/>
          </p:cNvSpPr>
          <p:nvPr>
            <p:ph type="subTitle" idx="1"/>
          </p:nvPr>
        </p:nvSpPr>
        <p:spPr>
          <a:xfrm flipH="1">
            <a:off x="1863859" y="1307450"/>
            <a:ext cx="4449300" cy="57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65113" lvl="0" indent="-265113" algn="r" rtl="1">
              <a:spcBef>
                <a:spcPts val="0"/>
              </a:spcBef>
              <a:spcAft>
                <a:spcPts val="0"/>
              </a:spcAft>
              <a:buClr>
                <a:srgbClr val="0F9398"/>
              </a:buClr>
              <a:buFont typeface="Arial" panose="020B0604020202020204" pitchFamily="34" charset="0"/>
              <a:buChar char="•"/>
            </a:pPr>
            <a:r>
              <a:rPr lang="ar-JO" sz="2800" b="1" dirty="0">
                <a:solidFill>
                  <a:srgbClr val="0F9398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خطوات فتح </a:t>
            </a:r>
            <a:r>
              <a:rPr lang="ar-JO" sz="2800" b="1" dirty="0" smtClean="0">
                <a:solidFill>
                  <a:srgbClr val="0F9398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ملف مُخزن </a:t>
            </a:r>
            <a:r>
              <a:rPr lang="ar-JO" sz="2800" b="1" dirty="0">
                <a:solidFill>
                  <a:srgbClr val="0F9398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مسبقاً : </a:t>
            </a:r>
            <a:endParaRPr sz="2800" b="1" dirty="0">
              <a:solidFill>
                <a:srgbClr val="0F9398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998" y="226989"/>
            <a:ext cx="8377545" cy="9178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18" name="Google Shape;769;p27"/>
          <p:cNvSpPr txBox="1">
            <a:spLocks/>
          </p:cNvSpPr>
          <p:nvPr/>
        </p:nvSpPr>
        <p:spPr>
          <a:xfrm>
            <a:off x="387654" y="328170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عند الحاجة إلى مراجعة ما تم حفظه مُسبقاً </a:t>
            </a:r>
            <a:r>
              <a:rPr lang="ar-JO" dirty="0" smtClean="0">
                <a:solidFill>
                  <a:srgbClr val="FF000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لقراءته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أو </a:t>
            </a:r>
            <a:r>
              <a:rPr lang="ar-JO" dirty="0" smtClean="0">
                <a:solidFill>
                  <a:srgbClr val="00B0F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إجراء بعض التعديلات عليه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أو </a:t>
            </a:r>
            <a:r>
              <a:rPr lang="ar-JO" dirty="0" smtClean="0">
                <a:solidFill>
                  <a:srgbClr val="00B050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نسخ بيانات منه إلى ملفات أخرى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، لا بد من فتحه ذلك الملف.</a:t>
            </a:r>
            <a:endParaRPr lang="ar-JO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1436" name="Google Shape;1436;p35"/>
          <p:cNvGrpSpPr/>
          <p:nvPr/>
        </p:nvGrpSpPr>
        <p:grpSpPr>
          <a:xfrm>
            <a:off x="6362785" y="1020351"/>
            <a:ext cx="2707840" cy="4253495"/>
            <a:chOff x="5358610" y="540000"/>
            <a:chExt cx="2707840" cy="4253495"/>
          </a:xfrm>
        </p:grpSpPr>
        <p:sp>
          <p:nvSpPr>
            <p:cNvPr id="1437" name="Google Shape;1437;p35"/>
            <p:cNvSpPr/>
            <p:nvPr/>
          </p:nvSpPr>
          <p:spPr>
            <a:xfrm flipH="1">
              <a:off x="5358610" y="872474"/>
              <a:ext cx="2499448" cy="3695199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15198" y="0"/>
                  </a:moveTo>
                  <a:cubicBezTo>
                    <a:pt x="13265" y="0"/>
                    <a:pt x="11368" y="533"/>
                    <a:pt x="9521" y="1110"/>
                  </a:cubicBezTo>
                  <a:cubicBezTo>
                    <a:pt x="7251" y="1816"/>
                    <a:pt x="4888" y="2673"/>
                    <a:pt x="3349" y="4486"/>
                  </a:cubicBezTo>
                  <a:cubicBezTo>
                    <a:pt x="1564" y="6588"/>
                    <a:pt x="1250" y="9548"/>
                    <a:pt x="1222" y="12306"/>
                  </a:cubicBezTo>
                  <a:cubicBezTo>
                    <a:pt x="1161" y="17853"/>
                    <a:pt x="1943" y="23394"/>
                    <a:pt x="3336" y="28763"/>
                  </a:cubicBezTo>
                  <a:cubicBezTo>
                    <a:pt x="3691" y="30139"/>
                    <a:pt x="4086" y="31604"/>
                    <a:pt x="3639" y="32951"/>
                  </a:cubicBezTo>
                  <a:cubicBezTo>
                    <a:pt x="3288" y="34003"/>
                    <a:pt x="2472" y="34826"/>
                    <a:pt x="1878" y="35761"/>
                  </a:cubicBezTo>
                  <a:cubicBezTo>
                    <a:pt x="428" y="38051"/>
                    <a:pt x="1" y="40748"/>
                    <a:pt x="7" y="43455"/>
                  </a:cubicBezTo>
                  <a:cubicBezTo>
                    <a:pt x="10" y="45204"/>
                    <a:pt x="410" y="47221"/>
                    <a:pt x="1308" y="48722"/>
                  </a:cubicBezTo>
                  <a:cubicBezTo>
                    <a:pt x="2441" y="50614"/>
                    <a:pt x="4667" y="51536"/>
                    <a:pt x="6179" y="53140"/>
                  </a:cubicBezTo>
                  <a:cubicBezTo>
                    <a:pt x="7879" y="54945"/>
                    <a:pt x="7770" y="57748"/>
                    <a:pt x="10002" y="58834"/>
                  </a:cubicBezTo>
                  <a:lnTo>
                    <a:pt x="24257" y="59083"/>
                  </a:lnTo>
                  <a:cubicBezTo>
                    <a:pt x="26152" y="57496"/>
                    <a:pt x="28828" y="54529"/>
                    <a:pt x="30361" y="52590"/>
                  </a:cubicBezTo>
                  <a:cubicBezTo>
                    <a:pt x="31897" y="50652"/>
                    <a:pt x="33047" y="48327"/>
                    <a:pt x="33187" y="45859"/>
                  </a:cubicBezTo>
                  <a:cubicBezTo>
                    <a:pt x="33255" y="44646"/>
                    <a:pt x="33102" y="43340"/>
                    <a:pt x="33734" y="42302"/>
                  </a:cubicBezTo>
                  <a:cubicBezTo>
                    <a:pt x="34038" y="41807"/>
                    <a:pt x="34495" y="41424"/>
                    <a:pt x="34932" y="41038"/>
                  </a:cubicBezTo>
                  <a:cubicBezTo>
                    <a:pt x="36786" y="39410"/>
                    <a:pt x="38472" y="37471"/>
                    <a:pt x="39220" y="35119"/>
                  </a:cubicBezTo>
                  <a:cubicBezTo>
                    <a:pt x="39964" y="32767"/>
                    <a:pt x="39595" y="29941"/>
                    <a:pt x="37810" y="28241"/>
                  </a:cubicBezTo>
                  <a:cubicBezTo>
                    <a:pt x="36287" y="26790"/>
                    <a:pt x="33761" y="26005"/>
                    <a:pt x="33454" y="23926"/>
                  </a:cubicBezTo>
                  <a:cubicBezTo>
                    <a:pt x="33301" y="22902"/>
                    <a:pt x="33785" y="21908"/>
                    <a:pt x="34167" y="20949"/>
                  </a:cubicBezTo>
                  <a:cubicBezTo>
                    <a:pt x="35850" y="16723"/>
                    <a:pt x="35567" y="11511"/>
                    <a:pt x="32597" y="8066"/>
                  </a:cubicBezTo>
                  <a:cubicBezTo>
                    <a:pt x="31133" y="6370"/>
                    <a:pt x="29153" y="5213"/>
                    <a:pt x="27169" y="4175"/>
                  </a:cubicBezTo>
                  <a:cubicBezTo>
                    <a:pt x="25599" y="3355"/>
                    <a:pt x="23998" y="2591"/>
                    <a:pt x="22373" y="1885"/>
                  </a:cubicBezTo>
                  <a:cubicBezTo>
                    <a:pt x="20114" y="902"/>
                    <a:pt x="17741" y="17"/>
                    <a:pt x="15273" y="0"/>
                  </a:cubicBezTo>
                  <a:cubicBezTo>
                    <a:pt x="15248" y="0"/>
                    <a:pt x="15223" y="0"/>
                    <a:pt x="15198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5"/>
            <p:cNvSpPr/>
            <p:nvPr/>
          </p:nvSpPr>
          <p:spPr>
            <a:xfrm flipH="1">
              <a:off x="5371181" y="899555"/>
              <a:ext cx="2422584" cy="3616895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14580" y="1"/>
                  </a:moveTo>
                  <a:cubicBezTo>
                    <a:pt x="12705" y="1"/>
                    <a:pt x="10838" y="537"/>
                    <a:pt x="9083" y="1083"/>
                  </a:cubicBezTo>
                  <a:cubicBezTo>
                    <a:pt x="6896" y="1762"/>
                    <a:pt x="4643" y="2571"/>
                    <a:pt x="3202" y="4268"/>
                  </a:cubicBezTo>
                  <a:cubicBezTo>
                    <a:pt x="1502" y="6268"/>
                    <a:pt x="1246" y="9142"/>
                    <a:pt x="1218" y="11688"/>
                  </a:cubicBezTo>
                  <a:cubicBezTo>
                    <a:pt x="1164" y="16929"/>
                    <a:pt x="1870" y="22411"/>
                    <a:pt x="3315" y="27985"/>
                  </a:cubicBezTo>
                  <a:lnTo>
                    <a:pt x="3335" y="28064"/>
                  </a:lnTo>
                  <a:cubicBezTo>
                    <a:pt x="3697" y="29454"/>
                    <a:pt x="4103" y="31027"/>
                    <a:pt x="3608" y="32526"/>
                  </a:cubicBezTo>
                  <a:cubicBezTo>
                    <a:pt x="3339" y="33328"/>
                    <a:pt x="2854" y="33987"/>
                    <a:pt x="2382" y="34618"/>
                  </a:cubicBezTo>
                  <a:cubicBezTo>
                    <a:pt x="2168" y="34911"/>
                    <a:pt x="1963" y="35188"/>
                    <a:pt x="1782" y="35475"/>
                  </a:cubicBezTo>
                  <a:cubicBezTo>
                    <a:pt x="580" y="37369"/>
                    <a:pt x="0" y="39776"/>
                    <a:pt x="7" y="42831"/>
                  </a:cubicBezTo>
                  <a:cubicBezTo>
                    <a:pt x="10" y="44668"/>
                    <a:pt x="465" y="46515"/>
                    <a:pt x="1218" y="47777"/>
                  </a:cubicBezTo>
                  <a:cubicBezTo>
                    <a:pt x="1826" y="48795"/>
                    <a:pt x="2813" y="49522"/>
                    <a:pt x="3854" y="50290"/>
                  </a:cubicBezTo>
                  <a:cubicBezTo>
                    <a:pt x="4594" y="50833"/>
                    <a:pt x="5356" y="51396"/>
                    <a:pt x="6008" y="52089"/>
                  </a:cubicBezTo>
                  <a:cubicBezTo>
                    <a:pt x="6800" y="52932"/>
                    <a:pt x="7219" y="53922"/>
                    <a:pt x="7626" y="54884"/>
                  </a:cubicBezTo>
                  <a:cubicBezTo>
                    <a:pt x="8114" y="56042"/>
                    <a:pt x="8538" y="57046"/>
                    <a:pt x="9531" y="57588"/>
                  </a:cubicBezTo>
                  <a:lnTo>
                    <a:pt x="23407" y="57831"/>
                  </a:lnTo>
                  <a:cubicBezTo>
                    <a:pt x="25230" y="56261"/>
                    <a:pt x="27749" y="53475"/>
                    <a:pt x="29248" y="51580"/>
                  </a:cubicBezTo>
                  <a:cubicBezTo>
                    <a:pt x="30392" y="50133"/>
                    <a:pt x="31788" y="47853"/>
                    <a:pt x="31937" y="45201"/>
                  </a:cubicBezTo>
                  <a:cubicBezTo>
                    <a:pt x="31951" y="44944"/>
                    <a:pt x="31955" y="44685"/>
                    <a:pt x="31961" y="44412"/>
                  </a:cubicBezTo>
                  <a:cubicBezTo>
                    <a:pt x="31978" y="43378"/>
                    <a:pt x="31996" y="42309"/>
                    <a:pt x="32576" y="41357"/>
                  </a:cubicBezTo>
                  <a:cubicBezTo>
                    <a:pt x="32903" y="40813"/>
                    <a:pt x="33358" y="40418"/>
                    <a:pt x="33795" y="40035"/>
                  </a:cubicBezTo>
                  <a:lnTo>
                    <a:pt x="33894" y="39947"/>
                  </a:lnTo>
                  <a:cubicBezTo>
                    <a:pt x="36054" y="38048"/>
                    <a:pt x="37396" y="36205"/>
                    <a:pt x="37997" y="34308"/>
                  </a:cubicBezTo>
                  <a:cubicBezTo>
                    <a:pt x="38734" y="31986"/>
                    <a:pt x="38233" y="29481"/>
                    <a:pt x="36754" y="28067"/>
                  </a:cubicBezTo>
                  <a:cubicBezTo>
                    <a:pt x="36297" y="27634"/>
                    <a:pt x="35737" y="27262"/>
                    <a:pt x="35147" y="26865"/>
                  </a:cubicBezTo>
                  <a:cubicBezTo>
                    <a:pt x="33825" y="25981"/>
                    <a:pt x="32457" y="25070"/>
                    <a:pt x="32211" y="23394"/>
                  </a:cubicBezTo>
                  <a:cubicBezTo>
                    <a:pt x="32051" y="22323"/>
                    <a:pt x="32463" y="21319"/>
                    <a:pt x="32826" y="20434"/>
                  </a:cubicBezTo>
                  <a:cubicBezTo>
                    <a:pt x="32870" y="20319"/>
                    <a:pt x="32917" y="20206"/>
                    <a:pt x="32962" y="20093"/>
                  </a:cubicBezTo>
                  <a:cubicBezTo>
                    <a:pt x="33771" y="18062"/>
                    <a:pt x="34099" y="15775"/>
                    <a:pt x="33880" y="13655"/>
                  </a:cubicBezTo>
                  <a:cubicBezTo>
                    <a:pt x="33648" y="11395"/>
                    <a:pt x="32826" y="9388"/>
                    <a:pt x="31498" y="7852"/>
                  </a:cubicBezTo>
                  <a:cubicBezTo>
                    <a:pt x="30187" y="6330"/>
                    <a:pt x="28452" y="5254"/>
                    <a:pt x="26254" y="4107"/>
                  </a:cubicBezTo>
                  <a:cubicBezTo>
                    <a:pt x="24704" y="3298"/>
                    <a:pt x="23103" y="2533"/>
                    <a:pt x="21499" y="1837"/>
                  </a:cubicBezTo>
                  <a:cubicBezTo>
                    <a:pt x="19331" y="891"/>
                    <a:pt x="17000" y="18"/>
                    <a:pt x="14644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5"/>
            <p:cNvSpPr/>
            <p:nvPr/>
          </p:nvSpPr>
          <p:spPr>
            <a:xfrm flipH="1">
              <a:off x="5799910" y="571834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4" y="0"/>
                  </a:moveTo>
                  <a:cubicBezTo>
                    <a:pt x="22589" y="0"/>
                    <a:pt x="20147" y="492"/>
                    <a:pt x="17912" y="1022"/>
                  </a:cubicBezTo>
                  <a:cubicBezTo>
                    <a:pt x="14993" y="1711"/>
                    <a:pt x="12898" y="4121"/>
                    <a:pt x="12331" y="7067"/>
                  </a:cubicBezTo>
                  <a:cubicBezTo>
                    <a:pt x="12214" y="7671"/>
                    <a:pt x="11863" y="8214"/>
                    <a:pt x="10976" y="8712"/>
                  </a:cubicBezTo>
                  <a:cubicBezTo>
                    <a:pt x="9453" y="9559"/>
                    <a:pt x="7596" y="9504"/>
                    <a:pt x="5940" y="10040"/>
                  </a:cubicBezTo>
                  <a:cubicBezTo>
                    <a:pt x="2203" y="11255"/>
                    <a:pt x="1" y="15895"/>
                    <a:pt x="1425" y="19558"/>
                  </a:cubicBezTo>
                  <a:cubicBezTo>
                    <a:pt x="1896" y="20766"/>
                    <a:pt x="2694" y="21858"/>
                    <a:pt x="2940" y="23134"/>
                  </a:cubicBezTo>
                  <a:cubicBezTo>
                    <a:pt x="3141" y="24179"/>
                    <a:pt x="2950" y="25258"/>
                    <a:pt x="3039" y="26320"/>
                  </a:cubicBezTo>
                  <a:cubicBezTo>
                    <a:pt x="3251" y="28877"/>
                    <a:pt x="5132" y="31122"/>
                    <a:pt x="7477" y="32164"/>
                  </a:cubicBezTo>
                  <a:cubicBezTo>
                    <a:pt x="8724" y="32715"/>
                    <a:pt x="10079" y="32959"/>
                    <a:pt x="11445" y="32959"/>
                  </a:cubicBezTo>
                  <a:cubicBezTo>
                    <a:pt x="12649" y="32959"/>
                    <a:pt x="13862" y="32769"/>
                    <a:pt x="15017" y="32433"/>
                  </a:cubicBezTo>
                  <a:cubicBezTo>
                    <a:pt x="15722" y="32228"/>
                    <a:pt x="16433" y="31968"/>
                    <a:pt x="17159" y="31968"/>
                  </a:cubicBezTo>
                  <a:cubicBezTo>
                    <a:pt x="17243" y="31968"/>
                    <a:pt x="17326" y="31972"/>
                    <a:pt x="17410" y="31979"/>
                  </a:cubicBezTo>
                  <a:cubicBezTo>
                    <a:pt x="17977" y="32031"/>
                    <a:pt x="18510" y="32256"/>
                    <a:pt x="19035" y="32468"/>
                  </a:cubicBezTo>
                  <a:cubicBezTo>
                    <a:pt x="21824" y="33577"/>
                    <a:pt x="24760" y="34314"/>
                    <a:pt x="27739" y="34649"/>
                  </a:cubicBezTo>
                  <a:cubicBezTo>
                    <a:pt x="28087" y="34688"/>
                    <a:pt x="28442" y="34720"/>
                    <a:pt x="28794" y="34720"/>
                  </a:cubicBezTo>
                  <a:cubicBezTo>
                    <a:pt x="29307" y="34720"/>
                    <a:pt x="29813" y="34651"/>
                    <a:pt x="30273" y="34431"/>
                  </a:cubicBezTo>
                  <a:cubicBezTo>
                    <a:pt x="31266" y="33959"/>
                    <a:pt x="31843" y="32867"/>
                    <a:pt x="32020" y="31785"/>
                  </a:cubicBezTo>
                  <a:cubicBezTo>
                    <a:pt x="32198" y="30700"/>
                    <a:pt x="32048" y="29590"/>
                    <a:pt x="31963" y="28494"/>
                  </a:cubicBezTo>
                  <a:cubicBezTo>
                    <a:pt x="31922" y="27968"/>
                    <a:pt x="31901" y="27426"/>
                    <a:pt x="32072" y="26924"/>
                  </a:cubicBezTo>
                  <a:cubicBezTo>
                    <a:pt x="32290" y="26289"/>
                    <a:pt x="32795" y="25797"/>
                    <a:pt x="33228" y="25285"/>
                  </a:cubicBezTo>
                  <a:cubicBezTo>
                    <a:pt x="36239" y="21721"/>
                    <a:pt x="35926" y="15822"/>
                    <a:pt x="32553" y="12604"/>
                  </a:cubicBezTo>
                  <a:cubicBezTo>
                    <a:pt x="31914" y="11996"/>
                    <a:pt x="31177" y="11464"/>
                    <a:pt x="30744" y="10699"/>
                  </a:cubicBezTo>
                  <a:cubicBezTo>
                    <a:pt x="30115" y="9600"/>
                    <a:pt x="30225" y="8255"/>
                    <a:pt x="30099" y="6999"/>
                  </a:cubicBezTo>
                  <a:cubicBezTo>
                    <a:pt x="29842" y="4435"/>
                    <a:pt x="28477" y="2005"/>
                    <a:pt x="26422" y="455"/>
                  </a:cubicBezTo>
                  <a:cubicBezTo>
                    <a:pt x="25994" y="131"/>
                    <a:pt x="25264" y="0"/>
                    <a:pt x="24354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5"/>
            <p:cNvSpPr/>
            <p:nvPr/>
          </p:nvSpPr>
          <p:spPr>
            <a:xfrm flipH="1">
              <a:off x="5784087" y="540000"/>
              <a:ext cx="2266540" cy="2171538"/>
            </a:xfrm>
            <a:custGeom>
              <a:avLst/>
              <a:gdLst/>
              <a:ahLst/>
              <a:cxnLst/>
              <a:rect l="l" t="t" r="r" b="b"/>
              <a:pathLst>
                <a:path w="36240" h="34721" extrusionOk="0">
                  <a:moveTo>
                    <a:pt x="24356" y="0"/>
                  </a:moveTo>
                  <a:cubicBezTo>
                    <a:pt x="22590" y="0"/>
                    <a:pt x="20146" y="493"/>
                    <a:pt x="17912" y="1022"/>
                  </a:cubicBezTo>
                  <a:cubicBezTo>
                    <a:pt x="14993" y="1712"/>
                    <a:pt x="12897" y="4121"/>
                    <a:pt x="12330" y="7067"/>
                  </a:cubicBezTo>
                  <a:cubicBezTo>
                    <a:pt x="12218" y="7672"/>
                    <a:pt x="11863" y="8217"/>
                    <a:pt x="10975" y="8712"/>
                  </a:cubicBezTo>
                  <a:cubicBezTo>
                    <a:pt x="9453" y="9559"/>
                    <a:pt x="7599" y="9505"/>
                    <a:pt x="5940" y="10040"/>
                  </a:cubicBezTo>
                  <a:cubicBezTo>
                    <a:pt x="2202" y="11256"/>
                    <a:pt x="0" y="15895"/>
                    <a:pt x="1427" y="19558"/>
                  </a:cubicBezTo>
                  <a:cubicBezTo>
                    <a:pt x="1898" y="20766"/>
                    <a:pt x="2694" y="21858"/>
                    <a:pt x="2940" y="23136"/>
                  </a:cubicBezTo>
                  <a:cubicBezTo>
                    <a:pt x="3141" y="24180"/>
                    <a:pt x="2953" y="25258"/>
                    <a:pt x="3042" y="26320"/>
                  </a:cubicBezTo>
                  <a:cubicBezTo>
                    <a:pt x="3250" y="28877"/>
                    <a:pt x="5131" y="31123"/>
                    <a:pt x="7480" y="32164"/>
                  </a:cubicBezTo>
                  <a:cubicBezTo>
                    <a:pt x="8726" y="32716"/>
                    <a:pt x="10082" y="32960"/>
                    <a:pt x="11448" y="32960"/>
                  </a:cubicBezTo>
                  <a:cubicBezTo>
                    <a:pt x="12652" y="32960"/>
                    <a:pt x="13866" y="32770"/>
                    <a:pt x="15020" y="32434"/>
                  </a:cubicBezTo>
                  <a:cubicBezTo>
                    <a:pt x="15717" y="32230"/>
                    <a:pt x="16426" y="31972"/>
                    <a:pt x="17149" y="31972"/>
                  </a:cubicBezTo>
                  <a:cubicBezTo>
                    <a:pt x="17237" y="31972"/>
                    <a:pt x="17325" y="31975"/>
                    <a:pt x="17414" y="31984"/>
                  </a:cubicBezTo>
                  <a:cubicBezTo>
                    <a:pt x="17976" y="32031"/>
                    <a:pt x="18509" y="32260"/>
                    <a:pt x="19038" y="32468"/>
                  </a:cubicBezTo>
                  <a:cubicBezTo>
                    <a:pt x="21824" y="33577"/>
                    <a:pt x="24759" y="34314"/>
                    <a:pt x="27740" y="34649"/>
                  </a:cubicBezTo>
                  <a:cubicBezTo>
                    <a:pt x="28086" y="34688"/>
                    <a:pt x="28442" y="34721"/>
                    <a:pt x="28794" y="34721"/>
                  </a:cubicBezTo>
                  <a:cubicBezTo>
                    <a:pt x="29308" y="34721"/>
                    <a:pt x="29814" y="34651"/>
                    <a:pt x="30276" y="34431"/>
                  </a:cubicBezTo>
                  <a:cubicBezTo>
                    <a:pt x="31269" y="33960"/>
                    <a:pt x="31842" y="32871"/>
                    <a:pt x="32020" y="31785"/>
                  </a:cubicBezTo>
                  <a:cubicBezTo>
                    <a:pt x="32197" y="30700"/>
                    <a:pt x="32047" y="29591"/>
                    <a:pt x="31965" y="28494"/>
                  </a:cubicBezTo>
                  <a:cubicBezTo>
                    <a:pt x="31924" y="27969"/>
                    <a:pt x="31901" y="27426"/>
                    <a:pt x="32071" y="26925"/>
                  </a:cubicBezTo>
                  <a:cubicBezTo>
                    <a:pt x="32290" y="26290"/>
                    <a:pt x="32795" y="25798"/>
                    <a:pt x="33232" y="25286"/>
                  </a:cubicBezTo>
                  <a:cubicBezTo>
                    <a:pt x="36239" y="21722"/>
                    <a:pt x="35925" y="15827"/>
                    <a:pt x="32553" y="12604"/>
                  </a:cubicBezTo>
                  <a:cubicBezTo>
                    <a:pt x="31918" y="11997"/>
                    <a:pt x="31180" y="11464"/>
                    <a:pt x="30743" y="10699"/>
                  </a:cubicBezTo>
                  <a:cubicBezTo>
                    <a:pt x="30115" y="9604"/>
                    <a:pt x="30228" y="8255"/>
                    <a:pt x="30102" y="6999"/>
                  </a:cubicBezTo>
                  <a:cubicBezTo>
                    <a:pt x="29842" y="4436"/>
                    <a:pt x="28477" y="2005"/>
                    <a:pt x="26425" y="455"/>
                  </a:cubicBezTo>
                  <a:cubicBezTo>
                    <a:pt x="25997" y="131"/>
                    <a:pt x="25267" y="0"/>
                    <a:pt x="24356" y="0"/>
                  </a:cubicBezTo>
                  <a:close/>
                </a:path>
              </a:pathLst>
            </a:custGeom>
            <a:solidFill>
              <a:srgbClr val="EDBC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5"/>
            <p:cNvSpPr/>
            <p:nvPr/>
          </p:nvSpPr>
          <p:spPr>
            <a:xfrm flipH="1">
              <a:off x="6352849" y="1208513"/>
              <a:ext cx="878597" cy="3107924"/>
            </a:xfrm>
            <a:custGeom>
              <a:avLst/>
              <a:gdLst/>
              <a:ahLst/>
              <a:cxnLst/>
              <a:rect l="l" t="t" r="r" b="b"/>
              <a:pathLst>
                <a:path w="14048" h="49693" extrusionOk="0">
                  <a:moveTo>
                    <a:pt x="6909" y="0"/>
                  </a:moveTo>
                  <a:cubicBezTo>
                    <a:pt x="7298" y="1963"/>
                    <a:pt x="7343" y="3970"/>
                    <a:pt x="7158" y="5946"/>
                  </a:cubicBezTo>
                  <a:cubicBezTo>
                    <a:pt x="6974" y="7927"/>
                    <a:pt x="6596" y="9879"/>
                    <a:pt x="6159" y="11821"/>
                  </a:cubicBezTo>
                  <a:cubicBezTo>
                    <a:pt x="5715" y="13767"/>
                    <a:pt x="5247" y="15710"/>
                    <a:pt x="4841" y="17676"/>
                  </a:cubicBezTo>
                  <a:cubicBezTo>
                    <a:pt x="4721" y="18263"/>
                    <a:pt x="4606" y="18850"/>
                    <a:pt x="4496" y="19441"/>
                  </a:cubicBezTo>
                  <a:cubicBezTo>
                    <a:pt x="4302" y="18806"/>
                    <a:pt x="4053" y="18191"/>
                    <a:pt x="3742" y="17608"/>
                  </a:cubicBezTo>
                  <a:cubicBezTo>
                    <a:pt x="3346" y="16857"/>
                    <a:pt x="2865" y="16174"/>
                    <a:pt x="2383" y="15505"/>
                  </a:cubicBezTo>
                  <a:cubicBezTo>
                    <a:pt x="1899" y="14835"/>
                    <a:pt x="1414" y="14177"/>
                    <a:pt x="987" y="13480"/>
                  </a:cubicBezTo>
                  <a:cubicBezTo>
                    <a:pt x="557" y="12787"/>
                    <a:pt x="205" y="12040"/>
                    <a:pt x="0" y="11241"/>
                  </a:cubicBezTo>
                  <a:lnTo>
                    <a:pt x="0" y="11241"/>
                  </a:lnTo>
                  <a:cubicBezTo>
                    <a:pt x="137" y="12053"/>
                    <a:pt x="427" y="12845"/>
                    <a:pt x="799" y="13583"/>
                  </a:cubicBezTo>
                  <a:cubicBezTo>
                    <a:pt x="1171" y="14327"/>
                    <a:pt x="1608" y="15034"/>
                    <a:pt x="2028" y="15737"/>
                  </a:cubicBezTo>
                  <a:cubicBezTo>
                    <a:pt x="2452" y="16440"/>
                    <a:pt x="2861" y="17147"/>
                    <a:pt x="3169" y="17881"/>
                  </a:cubicBezTo>
                  <a:cubicBezTo>
                    <a:pt x="3482" y="18615"/>
                    <a:pt x="3697" y="19382"/>
                    <a:pt x="3824" y="20168"/>
                  </a:cubicBezTo>
                  <a:cubicBezTo>
                    <a:pt x="3963" y="20983"/>
                    <a:pt x="4018" y="21810"/>
                    <a:pt x="4025" y="22642"/>
                  </a:cubicBezTo>
                  <a:cubicBezTo>
                    <a:pt x="3994" y="22990"/>
                    <a:pt x="3971" y="23343"/>
                    <a:pt x="3960" y="23704"/>
                  </a:cubicBezTo>
                  <a:lnTo>
                    <a:pt x="4015" y="23701"/>
                  </a:lnTo>
                  <a:lnTo>
                    <a:pt x="4015" y="23701"/>
                  </a:lnTo>
                  <a:cubicBezTo>
                    <a:pt x="4001" y="24128"/>
                    <a:pt x="3980" y="24551"/>
                    <a:pt x="3957" y="24977"/>
                  </a:cubicBezTo>
                  <a:lnTo>
                    <a:pt x="3636" y="29903"/>
                  </a:lnTo>
                  <a:lnTo>
                    <a:pt x="2332" y="49613"/>
                  </a:lnTo>
                  <a:lnTo>
                    <a:pt x="5715" y="49692"/>
                  </a:lnTo>
                  <a:lnTo>
                    <a:pt x="5326" y="29941"/>
                  </a:lnTo>
                  <a:lnTo>
                    <a:pt x="5227" y="24998"/>
                  </a:lnTo>
                  <a:cubicBezTo>
                    <a:pt x="5206" y="24271"/>
                    <a:pt x="5172" y="23534"/>
                    <a:pt x="5107" y="22800"/>
                  </a:cubicBezTo>
                  <a:cubicBezTo>
                    <a:pt x="5138" y="22138"/>
                    <a:pt x="5209" y="21458"/>
                    <a:pt x="5291" y="20786"/>
                  </a:cubicBezTo>
                  <a:cubicBezTo>
                    <a:pt x="5340" y="20386"/>
                    <a:pt x="5397" y="19987"/>
                    <a:pt x="5455" y="19591"/>
                  </a:cubicBezTo>
                  <a:cubicBezTo>
                    <a:pt x="6718" y="19004"/>
                    <a:pt x="7951" y="18358"/>
                    <a:pt x="9139" y="17645"/>
                  </a:cubicBezTo>
                  <a:cubicBezTo>
                    <a:pt x="9787" y="17256"/>
                    <a:pt x="10419" y="16860"/>
                    <a:pt x="11047" y="16427"/>
                  </a:cubicBezTo>
                  <a:cubicBezTo>
                    <a:pt x="11668" y="15990"/>
                    <a:pt x="12289" y="15478"/>
                    <a:pt x="12726" y="14798"/>
                  </a:cubicBezTo>
                  <a:cubicBezTo>
                    <a:pt x="13164" y="14122"/>
                    <a:pt x="13375" y="13361"/>
                    <a:pt x="13525" y="12623"/>
                  </a:cubicBezTo>
                  <a:cubicBezTo>
                    <a:pt x="13668" y="11880"/>
                    <a:pt x="13774" y="11142"/>
                    <a:pt x="13853" y="10394"/>
                  </a:cubicBezTo>
                  <a:cubicBezTo>
                    <a:pt x="14013" y="8906"/>
                    <a:pt x="14048" y="7408"/>
                    <a:pt x="13966" y="5919"/>
                  </a:cubicBezTo>
                  <a:lnTo>
                    <a:pt x="13966" y="5919"/>
                  </a:lnTo>
                  <a:cubicBezTo>
                    <a:pt x="13955" y="7411"/>
                    <a:pt x="13822" y="8896"/>
                    <a:pt x="13573" y="10357"/>
                  </a:cubicBezTo>
                  <a:cubicBezTo>
                    <a:pt x="13450" y="11087"/>
                    <a:pt x="13296" y="11815"/>
                    <a:pt x="13112" y="12528"/>
                  </a:cubicBezTo>
                  <a:cubicBezTo>
                    <a:pt x="12924" y="13235"/>
                    <a:pt x="12675" y="13921"/>
                    <a:pt x="12262" y="14477"/>
                  </a:cubicBezTo>
                  <a:cubicBezTo>
                    <a:pt x="11853" y="15034"/>
                    <a:pt x="11275" y="15461"/>
                    <a:pt x="10657" y="15836"/>
                  </a:cubicBezTo>
                  <a:cubicBezTo>
                    <a:pt x="10036" y="16211"/>
                    <a:pt x="9381" y="16570"/>
                    <a:pt x="8729" y="16904"/>
                  </a:cubicBezTo>
                  <a:cubicBezTo>
                    <a:pt x="7722" y="17424"/>
                    <a:pt x="6695" y="17898"/>
                    <a:pt x="5653" y="18325"/>
                  </a:cubicBezTo>
                  <a:cubicBezTo>
                    <a:pt x="5677" y="18164"/>
                    <a:pt x="5701" y="18004"/>
                    <a:pt x="5729" y="17843"/>
                  </a:cubicBezTo>
                  <a:cubicBezTo>
                    <a:pt x="6056" y="15880"/>
                    <a:pt x="6462" y="13924"/>
                    <a:pt x="6786" y="11948"/>
                  </a:cubicBezTo>
                  <a:cubicBezTo>
                    <a:pt x="7125" y="9971"/>
                    <a:pt x="7401" y="7974"/>
                    <a:pt x="7480" y="5967"/>
                  </a:cubicBezTo>
                  <a:cubicBezTo>
                    <a:pt x="7558" y="3960"/>
                    <a:pt x="7404" y="1935"/>
                    <a:pt x="6909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5"/>
            <p:cNvSpPr/>
            <p:nvPr/>
          </p:nvSpPr>
          <p:spPr>
            <a:xfrm flipH="1">
              <a:off x="6045203" y="3022737"/>
              <a:ext cx="1195437" cy="931258"/>
            </a:xfrm>
            <a:custGeom>
              <a:avLst/>
              <a:gdLst/>
              <a:ahLst/>
              <a:cxnLst/>
              <a:rect l="l" t="t" r="r" b="b"/>
              <a:pathLst>
                <a:path w="19114" h="14890" extrusionOk="0">
                  <a:moveTo>
                    <a:pt x="6272" y="0"/>
                  </a:moveTo>
                  <a:cubicBezTo>
                    <a:pt x="6011" y="0"/>
                    <a:pt x="5769" y="20"/>
                    <a:pt x="5551" y="62"/>
                  </a:cubicBezTo>
                  <a:cubicBezTo>
                    <a:pt x="3103" y="541"/>
                    <a:pt x="1827" y="3629"/>
                    <a:pt x="1684" y="4965"/>
                  </a:cubicBezTo>
                  <a:cubicBezTo>
                    <a:pt x="1543" y="6303"/>
                    <a:pt x="1206" y="10700"/>
                    <a:pt x="1206" y="10700"/>
                  </a:cubicBezTo>
                  <a:cubicBezTo>
                    <a:pt x="1206" y="10700"/>
                    <a:pt x="1" y="11321"/>
                    <a:pt x="373" y="12010"/>
                  </a:cubicBezTo>
                  <a:cubicBezTo>
                    <a:pt x="745" y="12703"/>
                    <a:pt x="2424" y="13358"/>
                    <a:pt x="2312" y="13891"/>
                  </a:cubicBezTo>
                  <a:cubicBezTo>
                    <a:pt x="2222" y="14309"/>
                    <a:pt x="1883" y="14618"/>
                    <a:pt x="1607" y="14618"/>
                  </a:cubicBezTo>
                  <a:cubicBezTo>
                    <a:pt x="1590" y="14618"/>
                    <a:pt x="1574" y="14617"/>
                    <a:pt x="1557" y="14615"/>
                  </a:cubicBezTo>
                  <a:cubicBezTo>
                    <a:pt x="1555" y="14614"/>
                    <a:pt x="1552" y="14614"/>
                    <a:pt x="1550" y="14614"/>
                  </a:cubicBezTo>
                  <a:cubicBezTo>
                    <a:pt x="1517" y="14614"/>
                    <a:pt x="1501" y="14658"/>
                    <a:pt x="1526" y="14680"/>
                  </a:cubicBezTo>
                  <a:cubicBezTo>
                    <a:pt x="1642" y="14775"/>
                    <a:pt x="1841" y="14889"/>
                    <a:pt x="2134" y="14889"/>
                  </a:cubicBezTo>
                  <a:cubicBezTo>
                    <a:pt x="2248" y="14889"/>
                    <a:pt x="2377" y="14872"/>
                    <a:pt x="2520" y="14830"/>
                  </a:cubicBezTo>
                  <a:cubicBezTo>
                    <a:pt x="2949" y="14702"/>
                    <a:pt x="3072" y="14624"/>
                    <a:pt x="3096" y="14579"/>
                  </a:cubicBezTo>
                  <a:lnTo>
                    <a:pt x="3096" y="14579"/>
                  </a:lnTo>
                  <a:cubicBezTo>
                    <a:pt x="3122" y="14606"/>
                    <a:pt x="3172" y="14633"/>
                    <a:pt x="3271" y="14633"/>
                  </a:cubicBezTo>
                  <a:cubicBezTo>
                    <a:pt x="3460" y="14633"/>
                    <a:pt x="3827" y="14533"/>
                    <a:pt x="4540" y="14136"/>
                  </a:cubicBezTo>
                  <a:cubicBezTo>
                    <a:pt x="5160" y="13793"/>
                    <a:pt x="6266" y="13647"/>
                    <a:pt x="7380" y="13647"/>
                  </a:cubicBezTo>
                  <a:cubicBezTo>
                    <a:pt x="8845" y="13647"/>
                    <a:pt x="10323" y="13900"/>
                    <a:pt x="10726" y="14294"/>
                  </a:cubicBezTo>
                  <a:cubicBezTo>
                    <a:pt x="10953" y="14517"/>
                    <a:pt x="11490" y="14605"/>
                    <a:pt x="12150" y="14605"/>
                  </a:cubicBezTo>
                  <a:cubicBezTo>
                    <a:pt x="13551" y="14605"/>
                    <a:pt x="15505" y="14207"/>
                    <a:pt x="16229" y="13857"/>
                  </a:cubicBezTo>
                  <a:cubicBezTo>
                    <a:pt x="17291" y="13342"/>
                    <a:pt x="15690" y="14004"/>
                    <a:pt x="15850" y="12795"/>
                  </a:cubicBezTo>
                  <a:cubicBezTo>
                    <a:pt x="16010" y="11587"/>
                    <a:pt x="19113" y="9266"/>
                    <a:pt x="18953" y="8006"/>
                  </a:cubicBezTo>
                  <a:cubicBezTo>
                    <a:pt x="18792" y="6747"/>
                    <a:pt x="17554" y="3271"/>
                    <a:pt x="15512" y="2633"/>
                  </a:cubicBezTo>
                  <a:cubicBezTo>
                    <a:pt x="13656" y="2052"/>
                    <a:pt x="8944" y="0"/>
                    <a:pt x="627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5"/>
            <p:cNvSpPr/>
            <p:nvPr/>
          </p:nvSpPr>
          <p:spPr>
            <a:xfrm flipH="1">
              <a:off x="6082791" y="3981884"/>
              <a:ext cx="909993" cy="589025"/>
            </a:xfrm>
            <a:custGeom>
              <a:avLst/>
              <a:gdLst/>
              <a:ahLst/>
              <a:cxnLst/>
              <a:rect l="l" t="t" r="r" b="b"/>
              <a:pathLst>
                <a:path w="14550" h="9418" extrusionOk="0">
                  <a:moveTo>
                    <a:pt x="9734" y="1"/>
                  </a:moveTo>
                  <a:cubicBezTo>
                    <a:pt x="8181" y="1"/>
                    <a:pt x="6896" y="1395"/>
                    <a:pt x="6896" y="1395"/>
                  </a:cubicBezTo>
                  <a:lnTo>
                    <a:pt x="1" y="3188"/>
                  </a:lnTo>
                  <a:lnTo>
                    <a:pt x="4978" y="9417"/>
                  </a:lnTo>
                  <a:cubicBezTo>
                    <a:pt x="4978" y="9417"/>
                    <a:pt x="7661" y="9366"/>
                    <a:pt x="10402" y="7639"/>
                  </a:cubicBezTo>
                  <a:cubicBezTo>
                    <a:pt x="13140" y="5915"/>
                    <a:pt x="14550" y="2679"/>
                    <a:pt x="11157" y="439"/>
                  </a:cubicBezTo>
                  <a:cubicBezTo>
                    <a:pt x="10676" y="123"/>
                    <a:pt x="10193" y="1"/>
                    <a:pt x="9734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5"/>
            <p:cNvSpPr/>
            <p:nvPr/>
          </p:nvSpPr>
          <p:spPr>
            <a:xfrm flipH="1">
              <a:off x="6587071" y="3997144"/>
              <a:ext cx="747258" cy="697286"/>
            </a:xfrm>
            <a:custGeom>
              <a:avLst/>
              <a:gdLst/>
              <a:ahLst/>
              <a:cxnLst/>
              <a:rect l="l" t="t" r="r" b="b"/>
              <a:pathLst>
                <a:path w="11948" h="11149" extrusionOk="0">
                  <a:moveTo>
                    <a:pt x="10599" y="2988"/>
                  </a:moveTo>
                  <a:cubicBezTo>
                    <a:pt x="10594" y="2991"/>
                    <a:pt x="10589" y="2995"/>
                    <a:pt x="10584" y="2998"/>
                  </a:cubicBezTo>
                  <a:lnTo>
                    <a:pt x="10584" y="2998"/>
                  </a:lnTo>
                  <a:cubicBezTo>
                    <a:pt x="10615" y="3020"/>
                    <a:pt x="10633" y="3032"/>
                    <a:pt x="10638" y="3032"/>
                  </a:cubicBezTo>
                  <a:cubicBezTo>
                    <a:pt x="10642" y="3032"/>
                    <a:pt x="10630" y="3018"/>
                    <a:pt x="10599" y="2988"/>
                  </a:cubicBezTo>
                  <a:close/>
                  <a:moveTo>
                    <a:pt x="4562" y="1"/>
                  </a:moveTo>
                  <a:cubicBezTo>
                    <a:pt x="4311" y="1"/>
                    <a:pt x="4078" y="37"/>
                    <a:pt x="3867" y="117"/>
                  </a:cubicBezTo>
                  <a:cubicBezTo>
                    <a:pt x="1642" y="970"/>
                    <a:pt x="0" y="3442"/>
                    <a:pt x="2120" y="6821"/>
                  </a:cubicBezTo>
                  <a:cubicBezTo>
                    <a:pt x="4042" y="9890"/>
                    <a:pt x="9240" y="10037"/>
                    <a:pt x="10177" y="10037"/>
                  </a:cubicBezTo>
                  <a:cubicBezTo>
                    <a:pt x="10189" y="10037"/>
                    <a:pt x="10200" y="10037"/>
                    <a:pt x="10210" y="10037"/>
                  </a:cubicBezTo>
                  <a:cubicBezTo>
                    <a:pt x="10278" y="10037"/>
                    <a:pt x="10336" y="10081"/>
                    <a:pt x="10357" y="10146"/>
                  </a:cubicBezTo>
                  <a:lnTo>
                    <a:pt x="10626" y="11040"/>
                  </a:lnTo>
                  <a:cubicBezTo>
                    <a:pt x="10646" y="11112"/>
                    <a:pt x="10708" y="11149"/>
                    <a:pt x="10770" y="11149"/>
                  </a:cubicBezTo>
                  <a:cubicBezTo>
                    <a:pt x="10824" y="11149"/>
                    <a:pt x="10878" y="11121"/>
                    <a:pt x="10906" y="11064"/>
                  </a:cubicBezTo>
                  <a:lnTo>
                    <a:pt x="11907" y="9074"/>
                  </a:lnTo>
                  <a:cubicBezTo>
                    <a:pt x="11948" y="8999"/>
                    <a:pt x="11917" y="8907"/>
                    <a:pt x="11839" y="8869"/>
                  </a:cubicBezTo>
                  <a:cubicBezTo>
                    <a:pt x="11391" y="8654"/>
                    <a:pt x="9978" y="7931"/>
                    <a:pt x="9002" y="6941"/>
                  </a:cubicBezTo>
                  <a:cubicBezTo>
                    <a:pt x="7860" y="5786"/>
                    <a:pt x="8320" y="4506"/>
                    <a:pt x="10584" y="2998"/>
                  </a:cubicBezTo>
                  <a:lnTo>
                    <a:pt x="10584" y="2998"/>
                  </a:lnTo>
                  <a:cubicBezTo>
                    <a:pt x="10365" y="2843"/>
                    <a:pt x="9507" y="2180"/>
                    <a:pt x="8439" y="1517"/>
                  </a:cubicBezTo>
                  <a:cubicBezTo>
                    <a:pt x="7215" y="758"/>
                    <a:pt x="5710" y="1"/>
                    <a:pt x="4562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5"/>
            <p:cNvSpPr/>
            <p:nvPr/>
          </p:nvSpPr>
          <p:spPr>
            <a:xfrm flipH="1">
              <a:off x="6444663" y="4446572"/>
              <a:ext cx="355742" cy="346923"/>
            </a:xfrm>
            <a:custGeom>
              <a:avLst/>
              <a:gdLst/>
              <a:ahLst/>
              <a:cxnLst/>
              <a:rect l="l" t="t" r="r" b="b"/>
              <a:pathLst>
                <a:path w="5688" h="5547" extrusionOk="0">
                  <a:moveTo>
                    <a:pt x="1117" y="1"/>
                  </a:moveTo>
                  <a:lnTo>
                    <a:pt x="0" y="3193"/>
                  </a:lnTo>
                  <a:cubicBezTo>
                    <a:pt x="1273" y="4933"/>
                    <a:pt x="2120" y="5546"/>
                    <a:pt x="2726" y="5546"/>
                  </a:cubicBezTo>
                  <a:cubicBezTo>
                    <a:pt x="3830" y="5546"/>
                    <a:pt x="4132" y="3509"/>
                    <a:pt x="4742" y="2544"/>
                  </a:cubicBezTo>
                  <a:cubicBezTo>
                    <a:pt x="5687" y="1052"/>
                    <a:pt x="1117" y="1"/>
                    <a:pt x="1117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5"/>
            <p:cNvSpPr/>
            <p:nvPr/>
          </p:nvSpPr>
          <p:spPr>
            <a:xfrm flipH="1">
              <a:off x="6224950" y="3789254"/>
              <a:ext cx="883538" cy="405025"/>
            </a:xfrm>
            <a:custGeom>
              <a:avLst/>
              <a:gdLst/>
              <a:ahLst/>
              <a:cxnLst/>
              <a:rect l="l" t="t" r="r" b="b"/>
              <a:pathLst>
                <a:path w="14127" h="6476" extrusionOk="0">
                  <a:moveTo>
                    <a:pt x="6899" y="0"/>
                  </a:moveTo>
                  <a:cubicBezTo>
                    <a:pt x="6488" y="0"/>
                    <a:pt x="6082" y="15"/>
                    <a:pt x="5715" y="31"/>
                  </a:cubicBezTo>
                  <a:cubicBezTo>
                    <a:pt x="5336" y="48"/>
                    <a:pt x="5000" y="63"/>
                    <a:pt x="4744" y="63"/>
                  </a:cubicBezTo>
                  <a:cubicBezTo>
                    <a:pt x="4700" y="63"/>
                    <a:pt x="4658" y="63"/>
                    <a:pt x="4619" y="62"/>
                  </a:cubicBezTo>
                  <a:cubicBezTo>
                    <a:pt x="4619" y="62"/>
                    <a:pt x="4517" y="43"/>
                    <a:pt x="4338" y="43"/>
                  </a:cubicBezTo>
                  <a:cubicBezTo>
                    <a:pt x="3889" y="43"/>
                    <a:pt x="2957" y="159"/>
                    <a:pt x="1953" y="969"/>
                  </a:cubicBezTo>
                  <a:cubicBezTo>
                    <a:pt x="786" y="1908"/>
                    <a:pt x="1" y="2638"/>
                    <a:pt x="677" y="4461"/>
                  </a:cubicBezTo>
                  <a:cubicBezTo>
                    <a:pt x="929" y="4967"/>
                    <a:pt x="2055" y="6281"/>
                    <a:pt x="5756" y="6468"/>
                  </a:cubicBezTo>
                  <a:cubicBezTo>
                    <a:pt x="5844" y="6473"/>
                    <a:pt x="5933" y="6475"/>
                    <a:pt x="6022" y="6475"/>
                  </a:cubicBezTo>
                  <a:cubicBezTo>
                    <a:pt x="9679" y="6475"/>
                    <a:pt x="14126" y="2764"/>
                    <a:pt x="9248" y="355"/>
                  </a:cubicBezTo>
                  <a:cubicBezTo>
                    <a:pt x="8668" y="69"/>
                    <a:pt x="7773" y="0"/>
                    <a:pt x="689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5"/>
            <p:cNvSpPr/>
            <p:nvPr/>
          </p:nvSpPr>
          <p:spPr>
            <a:xfrm flipH="1">
              <a:off x="6520276" y="3979820"/>
              <a:ext cx="601221" cy="288696"/>
            </a:xfrm>
            <a:custGeom>
              <a:avLst/>
              <a:gdLst/>
              <a:ahLst/>
              <a:cxnLst/>
              <a:rect l="l" t="t" r="r" b="b"/>
              <a:pathLst>
                <a:path w="9613" h="4616" extrusionOk="0">
                  <a:moveTo>
                    <a:pt x="2000" y="1"/>
                  </a:moveTo>
                  <a:cubicBezTo>
                    <a:pt x="2000" y="1"/>
                    <a:pt x="308" y="1264"/>
                    <a:pt x="154" y="1414"/>
                  </a:cubicBezTo>
                  <a:cubicBezTo>
                    <a:pt x="1" y="1568"/>
                    <a:pt x="853" y="3234"/>
                    <a:pt x="3571" y="4265"/>
                  </a:cubicBezTo>
                  <a:cubicBezTo>
                    <a:pt x="4233" y="4516"/>
                    <a:pt x="4932" y="4615"/>
                    <a:pt x="5610" y="4615"/>
                  </a:cubicBezTo>
                  <a:cubicBezTo>
                    <a:pt x="7711" y="4615"/>
                    <a:pt x="9612" y="3660"/>
                    <a:pt x="9599" y="3289"/>
                  </a:cubicBezTo>
                  <a:cubicBezTo>
                    <a:pt x="9586" y="2797"/>
                    <a:pt x="8439" y="1916"/>
                    <a:pt x="8439" y="1916"/>
                  </a:cubicBezTo>
                  <a:lnTo>
                    <a:pt x="7787" y="2053"/>
                  </a:lnTo>
                  <a:lnTo>
                    <a:pt x="6988" y="2490"/>
                  </a:lnTo>
                  <a:cubicBezTo>
                    <a:pt x="6648" y="2676"/>
                    <a:pt x="6162" y="2766"/>
                    <a:pt x="5619" y="2766"/>
                  </a:cubicBezTo>
                  <a:cubicBezTo>
                    <a:pt x="4889" y="2766"/>
                    <a:pt x="4055" y="2603"/>
                    <a:pt x="3328" y="2292"/>
                  </a:cubicBezTo>
                  <a:cubicBezTo>
                    <a:pt x="2066" y="1749"/>
                    <a:pt x="2000" y="1"/>
                    <a:pt x="20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5"/>
            <p:cNvSpPr/>
            <p:nvPr/>
          </p:nvSpPr>
          <p:spPr>
            <a:xfrm flipH="1">
              <a:off x="6212629" y="2943996"/>
              <a:ext cx="1096057" cy="920313"/>
            </a:xfrm>
            <a:custGeom>
              <a:avLst/>
              <a:gdLst/>
              <a:ahLst/>
              <a:cxnLst/>
              <a:rect l="l" t="t" r="r" b="b"/>
              <a:pathLst>
                <a:path w="17525" h="14715" extrusionOk="0">
                  <a:moveTo>
                    <a:pt x="9790" y="1"/>
                  </a:moveTo>
                  <a:cubicBezTo>
                    <a:pt x="4165" y="1"/>
                    <a:pt x="666" y="6768"/>
                    <a:pt x="3393" y="9166"/>
                  </a:cubicBezTo>
                  <a:lnTo>
                    <a:pt x="3342" y="9142"/>
                  </a:lnTo>
                  <a:cubicBezTo>
                    <a:pt x="3342" y="9142"/>
                    <a:pt x="2680" y="8747"/>
                    <a:pt x="1971" y="8747"/>
                  </a:cubicBezTo>
                  <a:cubicBezTo>
                    <a:pt x="1377" y="8747"/>
                    <a:pt x="750" y="9025"/>
                    <a:pt x="454" y="10050"/>
                  </a:cubicBezTo>
                  <a:cubicBezTo>
                    <a:pt x="0" y="11620"/>
                    <a:pt x="1116" y="12197"/>
                    <a:pt x="2696" y="12221"/>
                  </a:cubicBezTo>
                  <a:cubicBezTo>
                    <a:pt x="3260" y="12228"/>
                    <a:pt x="4215" y="12457"/>
                    <a:pt x="4694" y="12573"/>
                  </a:cubicBezTo>
                  <a:cubicBezTo>
                    <a:pt x="6172" y="12928"/>
                    <a:pt x="7489" y="13024"/>
                    <a:pt x="8339" y="14167"/>
                  </a:cubicBezTo>
                  <a:cubicBezTo>
                    <a:pt x="8490" y="14368"/>
                    <a:pt x="9029" y="14714"/>
                    <a:pt x="9806" y="14714"/>
                  </a:cubicBezTo>
                  <a:cubicBezTo>
                    <a:pt x="9835" y="14714"/>
                    <a:pt x="9864" y="14714"/>
                    <a:pt x="9893" y="14713"/>
                  </a:cubicBezTo>
                  <a:lnTo>
                    <a:pt x="10780" y="14522"/>
                  </a:lnTo>
                  <a:cubicBezTo>
                    <a:pt x="10780" y="14522"/>
                    <a:pt x="10821" y="14085"/>
                    <a:pt x="11732" y="13832"/>
                  </a:cubicBezTo>
                  <a:cubicBezTo>
                    <a:pt x="12817" y="13536"/>
                    <a:pt x="17525" y="12156"/>
                    <a:pt x="17446" y="9282"/>
                  </a:cubicBezTo>
                  <a:cubicBezTo>
                    <a:pt x="17385" y="7118"/>
                    <a:pt x="16453" y="7739"/>
                    <a:pt x="16747" y="5862"/>
                  </a:cubicBezTo>
                  <a:cubicBezTo>
                    <a:pt x="17037" y="3987"/>
                    <a:pt x="16706" y="748"/>
                    <a:pt x="10610" y="48"/>
                  </a:cubicBezTo>
                  <a:cubicBezTo>
                    <a:pt x="10332" y="16"/>
                    <a:pt x="10059" y="1"/>
                    <a:pt x="979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5"/>
            <p:cNvSpPr/>
            <p:nvPr/>
          </p:nvSpPr>
          <p:spPr>
            <a:xfrm flipH="1">
              <a:off x="5814609" y="2750929"/>
              <a:ext cx="1537232" cy="1166981"/>
            </a:xfrm>
            <a:custGeom>
              <a:avLst/>
              <a:gdLst/>
              <a:ahLst/>
              <a:cxnLst/>
              <a:rect l="l" t="t" r="r" b="b"/>
              <a:pathLst>
                <a:path w="24579" h="18659" extrusionOk="0">
                  <a:moveTo>
                    <a:pt x="15746" y="0"/>
                  </a:moveTo>
                  <a:cubicBezTo>
                    <a:pt x="14859" y="0"/>
                    <a:pt x="14186" y="338"/>
                    <a:pt x="13573" y="677"/>
                  </a:cubicBezTo>
                  <a:cubicBezTo>
                    <a:pt x="12957" y="1018"/>
                    <a:pt x="12400" y="1358"/>
                    <a:pt x="11744" y="1358"/>
                  </a:cubicBezTo>
                  <a:cubicBezTo>
                    <a:pt x="11644" y="1358"/>
                    <a:pt x="11541" y="1350"/>
                    <a:pt x="11436" y="1333"/>
                  </a:cubicBezTo>
                  <a:cubicBezTo>
                    <a:pt x="10019" y="1097"/>
                    <a:pt x="9255" y="167"/>
                    <a:pt x="7690" y="167"/>
                  </a:cubicBezTo>
                  <a:cubicBezTo>
                    <a:pt x="7052" y="167"/>
                    <a:pt x="6282" y="321"/>
                    <a:pt x="5281" y="739"/>
                  </a:cubicBezTo>
                  <a:cubicBezTo>
                    <a:pt x="2093" y="2073"/>
                    <a:pt x="3649" y="5081"/>
                    <a:pt x="3912" y="5542"/>
                  </a:cubicBezTo>
                  <a:cubicBezTo>
                    <a:pt x="3929" y="5572"/>
                    <a:pt x="3912" y="5610"/>
                    <a:pt x="3878" y="5620"/>
                  </a:cubicBezTo>
                  <a:cubicBezTo>
                    <a:pt x="3441" y="5743"/>
                    <a:pt x="1007" y="6538"/>
                    <a:pt x="509" y="9106"/>
                  </a:cubicBezTo>
                  <a:cubicBezTo>
                    <a:pt x="0" y="11724"/>
                    <a:pt x="1448" y="12133"/>
                    <a:pt x="1662" y="12178"/>
                  </a:cubicBezTo>
                  <a:cubicBezTo>
                    <a:pt x="1667" y="12179"/>
                    <a:pt x="1671" y="12179"/>
                    <a:pt x="1675" y="12179"/>
                  </a:cubicBezTo>
                  <a:cubicBezTo>
                    <a:pt x="1686" y="12179"/>
                    <a:pt x="1697" y="12176"/>
                    <a:pt x="1707" y="12168"/>
                  </a:cubicBezTo>
                  <a:cubicBezTo>
                    <a:pt x="1788" y="12099"/>
                    <a:pt x="2138" y="11829"/>
                    <a:pt x="2661" y="11829"/>
                  </a:cubicBezTo>
                  <a:cubicBezTo>
                    <a:pt x="2736" y="11829"/>
                    <a:pt x="2814" y="11834"/>
                    <a:pt x="2895" y="11846"/>
                  </a:cubicBezTo>
                  <a:cubicBezTo>
                    <a:pt x="3704" y="11966"/>
                    <a:pt x="4106" y="12219"/>
                    <a:pt x="4377" y="12612"/>
                  </a:cubicBezTo>
                  <a:cubicBezTo>
                    <a:pt x="4605" y="12952"/>
                    <a:pt x="4618" y="14165"/>
                    <a:pt x="4421" y="14652"/>
                  </a:cubicBezTo>
                  <a:cubicBezTo>
                    <a:pt x="4405" y="14693"/>
                    <a:pt x="4435" y="14729"/>
                    <a:pt x="4471" y="14729"/>
                  </a:cubicBezTo>
                  <a:cubicBezTo>
                    <a:pt x="4480" y="14729"/>
                    <a:pt x="4490" y="14727"/>
                    <a:pt x="4500" y="14721"/>
                  </a:cubicBezTo>
                  <a:cubicBezTo>
                    <a:pt x="4799" y="14534"/>
                    <a:pt x="5346" y="14090"/>
                    <a:pt x="5216" y="13390"/>
                  </a:cubicBezTo>
                  <a:cubicBezTo>
                    <a:pt x="5042" y="12437"/>
                    <a:pt x="4100" y="9946"/>
                    <a:pt x="5086" y="8082"/>
                  </a:cubicBezTo>
                  <a:cubicBezTo>
                    <a:pt x="5756" y="6815"/>
                    <a:pt x="5688" y="6508"/>
                    <a:pt x="5574" y="6443"/>
                  </a:cubicBezTo>
                  <a:cubicBezTo>
                    <a:pt x="5540" y="6423"/>
                    <a:pt x="5534" y="6382"/>
                    <a:pt x="5561" y="6354"/>
                  </a:cubicBezTo>
                  <a:cubicBezTo>
                    <a:pt x="5880" y="6065"/>
                    <a:pt x="6818" y="5086"/>
                    <a:pt x="8610" y="5086"/>
                  </a:cubicBezTo>
                  <a:cubicBezTo>
                    <a:pt x="9059" y="5086"/>
                    <a:pt x="9561" y="5147"/>
                    <a:pt x="10121" y="5296"/>
                  </a:cubicBezTo>
                  <a:cubicBezTo>
                    <a:pt x="13255" y="6129"/>
                    <a:pt x="11804" y="7477"/>
                    <a:pt x="14129" y="8082"/>
                  </a:cubicBezTo>
                  <a:cubicBezTo>
                    <a:pt x="16614" y="8727"/>
                    <a:pt x="20216" y="9696"/>
                    <a:pt x="19680" y="12369"/>
                  </a:cubicBezTo>
                  <a:cubicBezTo>
                    <a:pt x="19147" y="15042"/>
                    <a:pt x="17768" y="13444"/>
                    <a:pt x="17307" y="15919"/>
                  </a:cubicBezTo>
                  <a:cubicBezTo>
                    <a:pt x="16999" y="17565"/>
                    <a:pt x="18390" y="18659"/>
                    <a:pt x="19491" y="18659"/>
                  </a:cubicBezTo>
                  <a:cubicBezTo>
                    <a:pt x="19966" y="18659"/>
                    <a:pt x="20386" y="18455"/>
                    <a:pt x="20594" y="18005"/>
                  </a:cubicBezTo>
                  <a:cubicBezTo>
                    <a:pt x="20613" y="17964"/>
                    <a:pt x="20578" y="17927"/>
                    <a:pt x="20543" y="17927"/>
                  </a:cubicBezTo>
                  <a:cubicBezTo>
                    <a:pt x="20531" y="17927"/>
                    <a:pt x="20519" y="17931"/>
                    <a:pt x="20509" y="17940"/>
                  </a:cubicBezTo>
                  <a:cubicBezTo>
                    <a:pt x="20394" y="18045"/>
                    <a:pt x="20235" y="18155"/>
                    <a:pt x="20078" y="18155"/>
                  </a:cubicBezTo>
                  <a:cubicBezTo>
                    <a:pt x="19975" y="18155"/>
                    <a:pt x="19872" y="18107"/>
                    <a:pt x="19782" y="17978"/>
                  </a:cubicBezTo>
                  <a:cubicBezTo>
                    <a:pt x="19431" y="17472"/>
                    <a:pt x="19826" y="17274"/>
                    <a:pt x="21577" y="16708"/>
                  </a:cubicBezTo>
                  <a:cubicBezTo>
                    <a:pt x="23329" y="16138"/>
                    <a:pt x="24578" y="13727"/>
                    <a:pt x="23090" y="12369"/>
                  </a:cubicBezTo>
                  <a:cubicBezTo>
                    <a:pt x="22093" y="11462"/>
                    <a:pt x="21636" y="11311"/>
                    <a:pt x="21442" y="11311"/>
                  </a:cubicBezTo>
                  <a:cubicBezTo>
                    <a:pt x="21362" y="11311"/>
                    <a:pt x="21327" y="11337"/>
                    <a:pt x="21318" y="11346"/>
                  </a:cubicBezTo>
                  <a:lnTo>
                    <a:pt x="21318" y="11346"/>
                  </a:lnTo>
                  <a:cubicBezTo>
                    <a:pt x="21401" y="11261"/>
                    <a:pt x="23404" y="9215"/>
                    <a:pt x="22782" y="7156"/>
                  </a:cubicBezTo>
                  <a:cubicBezTo>
                    <a:pt x="22306" y="5581"/>
                    <a:pt x="21252" y="5382"/>
                    <a:pt x="20755" y="5382"/>
                  </a:cubicBezTo>
                  <a:cubicBezTo>
                    <a:pt x="20683" y="5382"/>
                    <a:pt x="20623" y="5387"/>
                    <a:pt x="20578" y="5391"/>
                  </a:cubicBezTo>
                  <a:cubicBezTo>
                    <a:pt x="20576" y="5392"/>
                    <a:pt x="20575" y="5392"/>
                    <a:pt x="20573" y="5392"/>
                  </a:cubicBezTo>
                  <a:cubicBezTo>
                    <a:pt x="20534" y="5392"/>
                    <a:pt x="20506" y="5352"/>
                    <a:pt x="20523" y="5317"/>
                  </a:cubicBezTo>
                  <a:cubicBezTo>
                    <a:pt x="20721" y="4838"/>
                    <a:pt x="21482" y="2480"/>
                    <a:pt x="18136" y="695"/>
                  </a:cubicBezTo>
                  <a:cubicBezTo>
                    <a:pt x="17179" y="186"/>
                    <a:pt x="16403" y="0"/>
                    <a:pt x="15746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5"/>
            <p:cNvSpPr/>
            <p:nvPr/>
          </p:nvSpPr>
          <p:spPr>
            <a:xfrm flipH="1">
              <a:off x="6807596" y="3994330"/>
              <a:ext cx="125210" cy="59666"/>
            </a:xfrm>
            <a:custGeom>
              <a:avLst/>
              <a:gdLst/>
              <a:ahLst/>
              <a:cxnLst/>
              <a:rect l="l" t="t" r="r" b="b"/>
              <a:pathLst>
                <a:path w="2002" h="954" extrusionOk="0">
                  <a:moveTo>
                    <a:pt x="1612" y="0"/>
                  </a:moveTo>
                  <a:cubicBezTo>
                    <a:pt x="1586" y="0"/>
                    <a:pt x="1560" y="3"/>
                    <a:pt x="1534" y="8"/>
                  </a:cubicBezTo>
                  <a:lnTo>
                    <a:pt x="335" y="265"/>
                  </a:lnTo>
                  <a:cubicBezTo>
                    <a:pt x="135" y="306"/>
                    <a:pt x="1" y="490"/>
                    <a:pt x="39" y="678"/>
                  </a:cubicBezTo>
                  <a:cubicBezTo>
                    <a:pt x="72" y="842"/>
                    <a:pt x="222" y="954"/>
                    <a:pt x="394" y="954"/>
                  </a:cubicBezTo>
                  <a:cubicBezTo>
                    <a:pt x="419" y="954"/>
                    <a:pt x="444" y="952"/>
                    <a:pt x="469" y="947"/>
                  </a:cubicBezTo>
                  <a:lnTo>
                    <a:pt x="1667" y="687"/>
                  </a:lnTo>
                  <a:cubicBezTo>
                    <a:pt x="1868" y="650"/>
                    <a:pt x="2002" y="465"/>
                    <a:pt x="1964" y="278"/>
                  </a:cubicBezTo>
                  <a:cubicBezTo>
                    <a:pt x="1934" y="115"/>
                    <a:pt x="1783" y="0"/>
                    <a:pt x="1612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5"/>
            <p:cNvSpPr/>
            <p:nvPr/>
          </p:nvSpPr>
          <p:spPr>
            <a:xfrm flipH="1">
              <a:off x="6800342" y="4042174"/>
              <a:ext cx="124084" cy="49471"/>
            </a:xfrm>
            <a:custGeom>
              <a:avLst/>
              <a:gdLst/>
              <a:ahLst/>
              <a:cxnLst/>
              <a:rect l="l" t="t" r="r" b="b"/>
              <a:pathLst>
                <a:path w="1984" h="791" extrusionOk="0">
                  <a:moveTo>
                    <a:pt x="1611" y="0"/>
                  </a:moveTo>
                  <a:cubicBezTo>
                    <a:pt x="1602" y="0"/>
                    <a:pt x="1593" y="0"/>
                    <a:pt x="1584" y="1"/>
                  </a:cubicBezTo>
                  <a:lnTo>
                    <a:pt x="359" y="94"/>
                  </a:lnTo>
                  <a:cubicBezTo>
                    <a:pt x="154" y="107"/>
                    <a:pt x="1" y="271"/>
                    <a:pt x="10" y="462"/>
                  </a:cubicBezTo>
                  <a:cubicBezTo>
                    <a:pt x="21" y="647"/>
                    <a:pt x="184" y="790"/>
                    <a:pt x="380" y="790"/>
                  </a:cubicBezTo>
                  <a:cubicBezTo>
                    <a:pt x="387" y="790"/>
                    <a:pt x="393" y="790"/>
                    <a:pt x="399" y="790"/>
                  </a:cubicBezTo>
                  <a:lnTo>
                    <a:pt x="1622" y="694"/>
                  </a:lnTo>
                  <a:cubicBezTo>
                    <a:pt x="1827" y="683"/>
                    <a:pt x="1983" y="516"/>
                    <a:pt x="1973" y="325"/>
                  </a:cubicBezTo>
                  <a:cubicBezTo>
                    <a:pt x="1963" y="143"/>
                    <a:pt x="1804" y="0"/>
                    <a:pt x="161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5"/>
            <p:cNvSpPr/>
            <p:nvPr/>
          </p:nvSpPr>
          <p:spPr>
            <a:xfrm flipH="1">
              <a:off x="6807409" y="4069193"/>
              <a:ext cx="125585" cy="61855"/>
            </a:xfrm>
            <a:custGeom>
              <a:avLst/>
              <a:gdLst/>
              <a:ahLst/>
              <a:cxnLst/>
              <a:rect l="l" t="t" r="r" b="b"/>
              <a:pathLst>
                <a:path w="2008" h="989" extrusionOk="0">
                  <a:moveTo>
                    <a:pt x="397" y="0"/>
                  </a:moveTo>
                  <a:cubicBezTo>
                    <a:pt x="235" y="0"/>
                    <a:pt x="91" y="102"/>
                    <a:pt x="48" y="256"/>
                  </a:cubicBezTo>
                  <a:cubicBezTo>
                    <a:pt x="1" y="443"/>
                    <a:pt x="124" y="634"/>
                    <a:pt x="322" y="686"/>
                  </a:cubicBezTo>
                  <a:lnTo>
                    <a:pt x="1513" y="976"/>
                  </a:lnTo>
                  <a:cubicBezTo>
                    <a:pt x="1546" y="984"/>
                    <a:pt x="1579" y="988"/>
                    <a:pt x="1611" y="988"/>
                  </a:cubicBezTo>
                  <a:cubicBezTo>
                    <a:pt x="1773" y="988"/>
                    <a:pt x="1920" y="887"/>
                    <a:pt x="1960" y="733"/>
                  </a:cubicBezTo>
                  <a:cubicBezTo>
                    <a:pt x="2008" y="546"/>
                    <a:pt x="1888" y="354"/>
                    <a:pt x="1690" y="303"/>
                  </a:cubicBezTo>
                  <a:lnTo>
                    <a:pt x="496" y="13"/>
                  </a:lnTo>
                  <a:cubicBezTo>
                    <a:pt x="462" y="4"/>
                    <a:pt x="429" y="0"/>
                    <a:pt x="397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5"/>
            <p:cNvSpPr/>
            <p:nvPr/>
          </p:nvSpPr>
          <p:spPr>
            <a:xfrm flipH="1">
              <a:off x="6838305" y="4088643"/>
              <a:ext cx="120519" cy="79429"/>
            </a:xfrm>
            <a:custGeom>
              <a:avLst/>
              <a:gdLst/>
              <a:ahLst/>
              <a:cxnLst/>
              <a:rect l="l" t="t" r="r" b="b"/>
              <a:pathLst>
                <a:path w="1927" h="1270" extrusionOk="0">
                  <a:moveTo>
                    <a:pt x="400" y="1"/>
                  </a:moveTo>
                  <a:cubicBezTo>
                    <a:pt x="274" y="1"/>
                    <a:pt x="155" y="64"/>
                    <a:pt x="93" y="176"/>
                  </a:cubicBezTo>
                  <a:cubicBezTo>
                    <a:pt x="1" y="344"/>
                    <a:pt x="72" y="562"/>
                    <a:pt x="253" y="657"/>
                  </a:cubicBezTo>
                  <a:lnTo>
                    <a:pt x="1342" y="1221"/>
                  </a:lnTo>
                  <a:cubicBezTo>
                    <a:pt x="1402" y="1254"/>
                    <a:pt x="1466" y="1269"/>
                    <a:pt x="1529" y="1269"/>
                  </a:cubicBezTo>
                  <a:cubicBezTo>
                    <a:pt x="1654" y="1269"/>
                    <a:pt x="1772" y="1206"/>
                    <a:pt x="1833" y="1095"/>
                  </a:cubicBezTo>
                  <a:cubicBezTo>
                    <a:pt x="1926" y="924"/>
                    <a:pt x="1854" y="709"/>
                    <a:pt x="1673" y="610"/>
                  </a:cubicBezTo>
                  <a:lnTo>
                    <a:pt x="584" y="47"/>
                  </a:lnTo>
                  <a:cubicBezTo>
                    <a:pt x="525" y="16"/>
                    <a:pt x="462" y="1"/>
                    <a:pt x="400" y="1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5"/>
            <p:cNvSpPr/>
            <p:nvPr/>
          </p:nvSpPr>
          <p:spPr>
            <a:xfrm flipH="1">
              <a:off x="6852627" y="3999958"/>
              <a:ext cx="120707" cy="133653"/>
            </a:xfrm>
            <a:custGeom>
              <a:avLst/>
              <a:gdLst/>
              <a:ahLst/>
              <a:cxnLst/>
              <a:rect l="l" t="t" r="r" b="b"/>
              <a:pathLst>
                <a:path w="1930" h="2137" extrusionOk="0">
                  <a:moveTo>
                    <a:pt x="1179" y="0"/>
                  </a:moveTo>
                  <a:cubicBezTo>
                    <a:pt x="1142" y="0"/>
                    <a:pt x="1105" y="6"/>
                    <a:pt x="1069" y="17"/>
                  </a:cubicBezTo>
                  <a:cubicBezTo>
                    <a:pt x="649" y="147"/>
                    <a:pt x="233" y="488"/>
                    <a:pt x="82" y="932"/>
                  </a:cubicBezTo>
                  <a:lnTo>
                    <a:pt x="35" y="1396"/>
                  </a:lnTo>
                  <a:cubicBezTo>
                    <a:pt x="0" y="1738"/>
                    <a:pt x="250" y="2045"/>
                    <a:pt x="591" y="2079"/>
                  </a:cubicBezTo>
                  <a:lnTo>
                    <a:pt x="1147" y="2133"/>
                  </a:lnTo>
                  <a:cubicBezTo>
                    <a:pt x="1168" y="2136"/>
                    <a:pt x="1189" y="2137"/>
                    <a:pt x="1210" y="2137"/>
                  </a:cubicBezTo>
                  <a:cubicBezTo>
                    <a:pt x="1526" y="2137"/>
                    <a:pt x="1798" y="1898"/>
                    <a:pt x="1830" y="1577"/>
                  </a:cubicBezTo>
                  <a:lnTo>
                    <a:pt x="1905" y="813"/>
                  </a:lnTo>
                  <a:cubicBezTo>
                    <a:pt x="1929" y="577"/>
                    <a:pt x="1816" y="348"/>
                    <a:pt x="1615" y="222"/>
                  </a:cubicBezTo>
                  <a:lnTo>
                    <a:pt x="1421" y="82"/>
                  </a:lnTo>
                  <a:cubicBezTo>
                    <a:pt x="1349" y="29"/>
                    <a:pt x="1264" y="0"/>
                    <a:pt x="1179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5"/>
            <p:cNvSpPr/>
            <p:nvPr/>
          </p:nvSpPr>
          <p:spPr>
            <a:xfrm flipH="1">
              <a:off x="5937819" y="4163131"/>
              <a:ext cx="328223" cy="378757"/>
            </a:xfrm>
            <a:custGeom>
              <a:avLst/>
              <a:gdLst/>
              <a:ahLst/>
              <a:cxnLst/>
              <a:rect l="l" t="t" r="r" b="b"/>
              <a:pathLst>
                <a:path w="5248" h="6056" extrusionOk="0">
                  <a:moveTo>
                    <a:pt x="3302" y="0"/>
                  </a:moveTo>
                  <a:cubicBezTo>
                    <a:pt x="2360" y="0"/>
                    <a:pt x="0" y="2709"/>
                    <a:pt x="543" y="5461"/>
                  </a:cubicBezTo>
                  <a:cubicBezTo>
                    <a:pt x="626" y="5878"/>
                    <a:pt x="795" y="6055"/>
                    <a:pt x="1016" y="6055"/>
                  </a:cubicBezTo>
                  <a:cubicBezTo>
                    <a:pt x="2281" y="6055"/>
                    <a:pt x="5248" y="223"/>
                    <a:pt x="3353" y="3"/>
                  </a:cubicBezTo>
                  <a:cubicBezTo>
                    <a:pt x="3336" y="1"/>
                    <a:pt x="3320" y="0"/>
                    <a:pt x="3302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5"/>
            <p:cNvSpPr/>
            <p:nvPr/>
          </p:nvSpPr>
          <p:spPr>
            <a:xfrm flipH="1">
              <a:off x="6049270" y="4175202"/>
              <a:ext cx="165487" cy="320343"/>
            </a:xfrm>
            <a:custGeom>
              <a:avLst/>
              <a:gdLst/>
              <a:ahLst/>
              <a:cxnLst/>
              <a:rect l="l" t="t" r="r" b="b"/>
              <a:pathLst>
                <a:path w="2646" h="5122" extrusionOk="0">
                  <a:moveTo>
                    <a:pt x="2526" y="1"/>
                  </a:moveTo>
                  <a:lnTo>
                    <a:pt x="2526" y="1"/>
                  </a:lnTo>
                  <a:cubicBezTo>
                    <a:pt x="2260" y="393"/>
                    <a:pt x="2049" y="823"/>
                    <a:pt x="1823" y="1244"/>
                  </a:cubicBezTo>
                  <a:cubicBezTo>
                    <a:pt x="1601" y="1666"/>
                    <a:pt x="1389" y="2093"/>
                    <a:pt x="1181" y="2520"/>
                  </a:cubicBezTo>
                  <a:cubicBezTo>
                    <a:pt x="1178" y="2523"/>
                    <a:pt x="1178" y="2527"/>
                    <a:pt x="1174" y="2534"/>
                  </a:cubicBezTo>
                  <a:cubicBezTo>
                    <a:pt x="1140" y="2315"/>
                    <a:pt x="1102" y="2100"/>
                    <a:pt x="1058" y="1885"/>
                  </a:cubicBezTo>
                  <a:cubicBezTo>
                    <a:pt x="1004" y="1598"/>
                    <a:pt x="946" y="1312"/>
                    <a:pt x="877" y="1028"/>
                  </a:cubicBezTo>
                  <a:lnTo>
                    <a:pt x="877" y="1028"/>
                  </a:lnTo>
                  <a:cubicBezTo>
                    <a:pt x="894" y="1321"/>
                    <a:pt x="925" y="1608"/>
                    <a:pt x="959" y="1899"/>
                  </a:cubicBezTo>
                  <a:cubicBezTo>
                    <a:pt x="990" y="2182"/>
                    <a:pt x="1031" y="2462"/>
                    <a:pt x="1072" y="2745"/>
                  </a:cubicBezTo>
                  <a:cubicBezTo>
                    <a:pt x="966" y="2967"/>
                    <a:pt x="861" y="3189"/>
                    <a:pt x="754" y="3415"/>
                  </a:cubicBezTo>
                  <a:cubicBezTo>
                    <a:pt x="594" y="2967"/>
                    <a:pt x="423" y="2523"/>
                    <a:pt x="222" y="2090"/>
                  </a:cubicBezTo>
                  <a:lnTo>
                    <a:pt x="222" y="2090"/>
                  </a:lnTo>
                  <a:cubicBezTo>
                    <a:pt x="344" y="2599"/>
                    <a:pt x="505" y="3097"/>
                    <a:pt x="676" y="3588"/>
                  </a:cubicBezTo>
                  <a:cubicBezTo>
                    <a:pt x="642" y="3664"/>
                    <a:pt x="604" y="3738"/>
                    <a:pt x="574" y="3810"/>
                  </a:cubicBezTo>
                  <a:lnTo>
                    <a:pt x="280" y="4463"/>
                  </a:lnTo>
                  <a:cubicBezTo>
                    <a:pt x="185" y="4680"/>
                    <a:pt x="89" y="4899"/>
                    <a:pt x="0" y="5121"/>
                  </a:cubicBezTo>
                  <a:cubicBezTo>
                    <a:pt x="116" y="4913"/>
                    <a:pt x="226" y="4701"/>
                    <a:pt x="338" y="4493"/>
                  </a:cubicBezTo>
                  <a:lnTo>
                    <a:pt x="666" y="3858"/>
                  </a:lnTo>
                  <a:cubicBezTo>
                    <a:pt x="703" y="3783"/>
                    <a:pt x="741" y="3711"/>
                    <a:pt x="779" y="3636"/>
                  </a:cubicBezTo>
                  <a:cubicBezTo>
                    <a:pt x="1028" y="3517"/>
                    <a:pt x="1273" y="3390"/>
                    <a:pt x="1519" y="3257"/>
                  </a:cubicBezTo>
                  <a:cubicBezTo>
                    <a:pt x="1642" y="3193"/>
                    <a:pt x="1762" y="3124"/>
                    <a:pt x="1885" y="3059"/>
                  </a:cubicBezTo>
                  <a:cubicBezTo>
                    <a:pt x="2000" y="2988"/>
                    <a:pt x="2123" y="2919"/>
                    <a:pt x="2239" y="2848"/>
                  </a:cubicBezTo>
                  <a:lnTo>
                    <a:pt x="2239" y="2848"/>
                  </a:lnTo>
                  <a:cubicBezTo>
                    <a:pt x="2103" y="2895"/>
                    <a:pt x="1976" y="2950"/>
                    <a:pt x="1847" y="3001"/>
                  </a:cubicBezTo>
                  <a:cubicBezTo>
                    <a:pt x="1717" y="3056"/>
                    <a:pt x="1591" y="3111"/>
                    <a:pt x="1464" y="3165"/>
                  </a:cubicBezTo>
                  <a:cubicBezTo>
                    <a:pt x="1266" y="3254"/>
                    <a:pt x="1072" y="3346"/>
                    <a:pt x="877" y="3438"/>
                  </a:cubicBezTo>
                  <a:cubicBezTo>
                    <a:pt x="987" y="3223"/>
                    <a:pt x="1092" y="3008"/>
                    <a:pt x="1198" y="2793"/>
                  </a:cubicBezTo>
                  <a:lnTo>
                    <a:pt x="1908" y="2090"/>
                  </a:lnTo>
                  <a:lnTo>
                    <a:pt x="2266" y="1731"/>
                  </a:lnTo>
                  <a:cubicBezTo>
                    <a:pt x="2328" y="1674"/>
                    <a:pt x="2386" y="1612"/>
                    <a:pt x="2447" y="1557"/>
                  </a:cubicBezTo>
                  <a:cubicBezTo>
                    <a:pt x="2479" y="1526"/>
                    <a:pt x="2509" y="1499"/>
                    <a:pt x="2543" y="1472"/>
                  </a:cubicBezTo>
                  <a:cubicBezTo>
                    <a:pt x="2574" y="1448"/>
                    <a:pt x="2605" y="1414"/>
                    <a:pt x="2646" y="1407"/>
                  </a:cubicBezTo>
                  <a:lnTo>
                    <a:pt x="2646" y="1407"/>
                  </a:lnTo>
                  <a:cubicBezTo>
                    <a:pt x="2561" y="1417"/>
                    <a:pt x="2492" y="1482"/>
                    <a:pt x="2424" y="1526"/>
                  </a:cubicBezTo>
                  <a:cubicBezTo>
                    <a:pt x="2356" y="1578"/>
                    <a:pt x="2287" y="1629"/>
                    <a:pt x="2219" y="1680"/>
                  </a:cubicBezTo>
                  <a:cubicBezTo>
                    <a:pt x="2089" y="1789"/>
                    <a:pt x="1959" y="1899"/>
                    <a:pt x="1833" y="2008"/>
                  </a:cubicBezTo>
                  <a:cubicBezTo>
                    <a:pt x="1676" y="2148"/>
                    <a:pt x="1523" y="2291"/>
                    <a:pt x="1373" y="2435"/>
                  </a:cubicBezTo>
                  <a:cubicBezTo>
                    <a:pt x="1557" y="2056"/>
                    <a:pt x="1741" y="1674"/>
                    <a:pt x="1918" y="1291"/>
                  </a:cubicBezTo>
                  <a:lnTo>
                    <a:pt x="2219" y="642"/>
                  </a:lnTo>
                  <a:cubicBezTo>
                    <a:pt x="2318" y="428"/>
                    <a:pt x="2410" y="206"/>
                    <a:pt x="2526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5"/>
            <p:cNvSpPr/>
            <p:nvPr/>
          </p:nvSpPr>
          <p:spPr>
            <a:xfrm flipH="1">
              <a:off x="5754194" y="4212289"/>
              <a:ext cx="462752" cy="333789"/>
            </a:xfrm>
            <a:custGeom>
              <a:avLst/>
              <a:gdLst/>
              <a:ahLst/>
              <a:cxnLst/>
              <a:rect l="l" t="t" r="r" b="b"/>
              <a:pathLst>
                <a:path w="7399" h="5337" extrusionOk="0">
                  <a:moveTo>
                    <a:pt x="6145" y="1"/>
                  </a:moveTo>
                  <a:cubicBezTo>
                    <a:pt x="6104" y="1"/>
                    <a:pt x="6058" y="6"/>
                    <a:pt x="6005" y="16"/>
                  </a:cubicBezTo>
                  <a:cubicBezTo>
                    <a:pt x="4340" y="333"/>
                    <a:pt x="62" y="5204"/>
                    <a:pt x="1" y="5231"/>
                  </a:cubicBezTo>
                  <a:lnTo>
                    <a:pt x="127" y="5337"/>
                  </a:lnTo>
                  <a:cubicBezTo>
                    <a:pt x="3149" y="4659"/>
                    <a:pt x="7398" y="1"/>
                    <a:pt x="6145" y="1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5"/>
            <p:cNvSpPr/>
            <p:nvPr/>
          </p:nvSpPr>
          <p:spPr>
            <a:xfrm flipH="1">
              <a:off x="5835124" y="4224485"/>
              <a:ext cx="348299" cy="302893"/>
            </a:xfrm>
            <a:custGeom>
              <a:avLst/>
              <a:gdLst/>
              <a:ahLst/>
              <a:cxnLst/>
              <a:rect l="l" t="t" r="r" b="b"/>
              <a:pathLst>
                <a:path w="5569" h="4843" extrusionOk="0">
                  <a:moveTo>
                    <a:pt x="5568" y="1"/>
                  </a:moveTo>
                  <a:lnTo>
                    <a:pt x="5568" y="1"/>
                  </a:lnTo>
                  <a:cubicBezTo>
                    <a:pt x="5326" y="193"/>
                    <a:pt x="5091" y="390"/>
                    <a:pt x="4852" y="582"/>
                  </a:cubicBezTo>
                  <a:lnTo>
                    <a:pt x="4275" y="1066"/>
                  </a:lnTo>
                  <a:cubicBezTo>
                    <a:pt x="4278" y="998"/>
                    <a:pt x="4281" y="930"/>
                    <a:pt x="4281" y="861"/>
                  </a:cubicBezTo>
                  <a:cubicBezTo>
                    <a:pt x="4278" y="766"/>
                    <a:pt x="4275" y="670"/>
                    <a:pt x="4258" y="574"/>
                  </a:cubicBezTo>
                  <a:cubicBezTo>
                    <a:pt x="4223" y="667"/>
                    <a:pt x="4203" y="759"/>
                    <a:pt x="4182" y="851"/>
                  </a:cubicBezTo>
                  <a:cubicBezTo>
                    <a:pt x="4165" y="943"/>
                    <a:pt x="4152" y="1036"/>
                    <a:pt x="4141" y="1132"/>
                  </a:cubicBezTo>
                  <a:lnTo>
                    <a:pt x="4138" y="1179"/>
                  </a:lnTo>
                  <a:cubicBezTo>
                    <a:pt x="3913" y="1367"/>
                    <a:pt x="3691" y="1558"/>
                    <a:pt x="3469" y="1749"/>
                  </a:cubicBezTo>
                  <a:cubicBezTo>
                    <a:pt x="3465" y="1712"/>
                    <a:pt x="3459" y="1674"/>
                    <a:pt x="3452" y="1636"/>
                  </a:cubicBezTo>
                  <a:cubicBezTo>
                    <a:pt x="3438" y="1548"/>
                    <a:pt x="3418" y="1463"/>
                    <a:pt x="3380" y="1377"/>
                  </a:cubicBezTo>
                  <a:cubicBezTo>
                    <a:pt x="3360" y="1466"/>
                    <a:pt x="3353" y="1554"/>
                    <a:pt x="3350" y="1644"/>
                  </a:cubicBezTo>
                  <a:cubicBezTo>
                    <a:pt x="3346" y="1712"/>
                    <a:pt x="3350" y="1780"/>
                    <a:pt x="3353" y="1848"/>
                  </a:cubicBezTo>
                  <a:cubicBezTo>
                    <a:pt x="3152" y="2022"/>
                    <a:pt x="2947" y="2197"/>
                    <a:pt x="2742" y="2374"/>
                  </a:cubicBezTo>
                  <a:cubicBezTo>
                    <a:pt x="2708" y="2401"/>
                    <a:pt x="2674" y="2432"/>
                    <a:pt x="2640" y="2463"/>
                  </a:cubicBezTo>
                  <a:cubicBezTo>
                    <a:pt x="2619" y="2353"/>
                    <a:pt x="2592" y="2247"/>
                    <a:pt x="2547" y="2142"/>
                  </a:cubicBezTo>
                  <a:cubicBezTo>
                    <a:pt x="2523" y="2282"/>
                    <a:pt x="2523" y="2418"/>
                    <a:pt x="2534" y="2555"/>
                  </a:cubicBezTo>
                  <a:cubicBezTo>
                    <a:pt x="2277" y="2780"/>
                    <a:pt x="2025" y="3005"/>
                    <a:pt x="1769" y="3231"/>
                  </a:cubicBezTo>
                  <a:cubicBezTo>
                    <a:pt x="1762" y="3090"/>
                    <a:pt x="1745" y="2954"/>
                    <a:pt x="1707" y="2814"/>
                  </a:cubicBezTo>
                  <a:cubicBezTo>
                    <a:pt x="1660" y="2988"/>
                    <a:pt x="1650" y="3166"/>
                    <a:pt x="1646" y="3339"/>
                  </a:cubicBezTo>
                  <a:cubicBezTo>
                    <a:pt x="1551" y="3425"/>
                    <a:pt x="1455" y="3507"/>
                    <a:pt x="1359" y="3593"/>
                  </a:cubicBezTo>
                  <a:cubicBezTo>
                    <a:pt x="1233" y="3708"/>
                    <a:pt x="1103" y="3824"/>
                    <a:pt x="977" y="3941"/>
                  </a:cubicBezTo>
                  <a:cubicBezTo>
                    <a:pt x="967" y="3876"/>
                    <a:pt x="957" y="3807"/>
                    <a:pt x="933" y="3739"/>
                  </a:cubicBezTo>
                  <a:cubicBezTo>
                    <a:pt x="895" y="3838"/>
                    <a:pt x="878" y="3938"/>
                    <a:pt x="868" y="4033"/>
                  </a:cubicBezTo>
                  <a:lnTo>
                    <a:pt x="868" y="4036"/>
                  </a:lnTo>
                  <a:cubicBezTo>
                    <a:pt x="577" y="4302"/>
                    <a:pt x="287" y="4568"/>
                    <a:pt x="1" y="4842"/>
                  </a:cubicBezTo>
                  <a:lnTo>
                    <a:pt x="718" y="4258"/>
                  </a:lnTo>
                  <a:lnTo>
                    <a:pt x="916" y="4091"/>
                  </a:lnTo>
                  <a:lnTo>
                    <a:pt x="926" y="4091"/>
                  </a:lnTo>
                  <a:cubicBezTo>
                    <a:pt x="990" y="4100"/>
                    <a:pt x="1055" y="4103"/>
                    <a:pt x="1120" y="4103"/>
                  </a:cubicBezTo>
                  <a:cubicBezTo>
                    <a:pt x="1152" y="4103"/>
                    <a:pt x="1184" y="4102"/>
                    <a:pt x="1216" y="4101"/>
                  </a:cubicBezTo>
                  <a:cubicBezTo>
                    <a:pt x="1312" y="4094"/>
                    <a:pt x="1407" y="4084"/>
                    <a:pt x="1507" y="4050"/>
                  </a:cubicBezTo>
                  <a:cubicBezTo>
                    <a:pt x="1411" y="4012"/>
                    <a:pt x="1315" y="3999"/>
                    <a:pt x="1216" y="3985"/>
                  </a:cubicBezTo>
                  <a:cubicBezTo>
                    <a:pt x="1165" y="3979"/>
                    <a:pt x="1110" y="3974"/>
                    <a:pt x="1056" y="3974"/>
                  </a:cubicBezTo>
                  <a:lnTo>
                    <a:pt x="1425" y="3667"/>
                  </a:lnTo>
                  <a:cubicBezTo>
                    <a:pt x="1523" y="3585"/>
                    <a:pt x="1619" y="3500"/>
                    <a:pt x="1718" y="3418"/>
                  </a:cubicBezTo>
                  <a:cubicBezTo>
                    <a:pt x="1806" y="3425"/>
                    <a:pt x="1899" y="3432"/>
                    <a:pt x="1991" y="3432"/>
                  </a:cubicBezTo>
                  <a:cubicBezTo>
                    <a:pt x="2090" y="3432"/>
                    <a:pt x="2186" y="3425"/>
                    <a:pt x="2285" y="3408"/>
                  </a:cubicBezTo>
                  <a:cubicBezTo>
                    <a:pt x="2192" y="3371"/>
                    <a:pt x="2096" y="3347"/>
                    <a:pt x="2001" y="3330"/>
                  </a:cubicBezTo>
                  <a:cubicBezTo>
                    <a:pt x="1950" y="3319"/>
                    <a:pt x="1899" y="3312"/>
                    <a:pt x="1847" y="3306"/>
                  </a:cubicBezTo>
                  <a:cubicBezTo>
                    <a:pt x="2104" y="3087"/>
                    <a:pt x="2359" y="2868"/>
                    <a:pt x="2616" y="2650"/>
                  </a:cubicBezTo>
                  <a:cubicBezTo>
                    <a:pt x="2704" y="2668"/>
                    <a:pt x="2797" y="2681"/>
                    <a:pt x="2889" y="2688"/>
                  </a:cubicBezTo>
                  <a:cubicBezTo>
                    <a:pt x="2948" y="2692"/>
                    <a:pt x="3008" y="2696"/>
                    <a:pt x="3069" y="2696"/>
                  </a:cubicBezTo>
                  <a:cubicBezTo>
                    <a:pt x="3113" y="2696"/>
                    <a:pt x="3158" y="2694"/>
                    <a:pt x="3202" y="2688"/>
                  </a:cubicBezTo>
                  <a:cubicBezTo>
                    <a:pt x="3107" y="2640"/>
                    <a:pt x="3008" y="2610"/>
                    <a:pt x="2909" y="2582"/>
                  </a:cubicBezTo>
                  <a:cubicBezTo>
                    <a:pt x="2851" y="2569"/>
                    <a:pt x="2797" y="2555"/>
                    <a:pt x="2739" y="2545"/>
                  </a:cubicBezTo>
                  <a:cubicBezTo>
                    <a:pt x="2766" y="2520"/>
                    <a:pt x="2797" y="2493"/>
                    <a:pt x="2824" y="2469"/>
                  </a:cubicBezTo>
                  <a:cubicBezTo>
                    <a:pt x="3015" y="2299"/>
                    <a:pt x="3210" y="2131"/>
                    <a:pt x="3401" y="1964"/>
                  </a:cubicBezTo>
                  <a:lnTo>
                    <a:pt x="3407" y="1964"/>
                  </a:lnTo>
                  <a:cubicBezTo>
                    <a:pt x="3528" y="1989"/>
                    <a:pt x="3652" y="2008"/>
                    <a:pt x="3780" y="2008"/>
                  </a:cubicBezTo>
                  <a:cubicBezTo>
                    <a:pt x="3808" y="2008"/>
                    <a:pt x="3837" y="2007"/>
                    <a:pt x="3865" y="2005"/>
                  </a:cubicBezTo>
                  <a:cubicBezTo>
                    <a:pt x="3752" y="1940"/>
                    <a:pt x="3633" y="1896"/>
                    <a:pt x="3514" y="1865"/>
                  </a:cubicBezTo>
                  <a:cubicBezTo>
                    <a:pt x="3746" y="1660"/>
                    <a:pt x="3977" y="1455"/>
                    <a:pt x="4206" y="1247"/>
                  </a:cubicBezTo>
                  <a:lnTo>
                    <a:pt x="4251" y="1209"/>
                  </a:lnTo>
                  <a:cubicBezTo>
                    <a:pt x="4333" y="1223"/>
                    <a:pt x="4415" y="1237"/>
                    <a:pt x="4500" y="1244"/>
                  </a:cubicBezTo>
                  <a:cubicBezTo>
                    <a:pt x="4566" y="1251"/>
                    <a:pt x="4632" y="1256"/>
                    <a:pt x="4698" y="1256"/>
                  </a:cubicBezTo>
                  <a:cubicBezTo>
                    <a:pt x="4735" y="1256"/>
                    <a:pt x="4773" y="1254"/>
                    <a:pt x="4811" y="1250"/>
                  </a:cubicBezTo>
                  <a:cubicBezTo>
                    <a:pt x="4715" y="1206"/>
                    <a:pt x="4616" y="1173"/>
                    <a:pt x="4517" y="1145"/>
                  </a:cubicBezTo>
                  <a:cubicBezTo>
                    <a:pt x="4466" y="1127"/>
                    <a:pt x="4418" y="1118"/>
                    <a:pt x="4367" y="1104"/>
                  </a:cubicBezTo>
                  <a:lnTo>
                    <a:pt x="4893" y="629"/>
                  </a:lnTo>
                  <a:cubicBezTo>
                    <a:pt x="5118" y="421"/>
                    <a:pt x="5343" y="216"/>
                    <a:pt x="5568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5"/>
            <p:cNvSpPr/>
            <p:nvPr/>
          </p:nvSpPr>
          <p:spPr>
            <a:xfrm flipH="1">
              <a:off x="7562296" y="2698893"/>
              <a:ext cx="73738" cy="49158"/>
            </a:xfrm>
            <a:custGeom>
              <a:avLst/>
              <a:gdLst/>
              <a:ahLst/>
              <a:cxnLst/>
              <a:rect l="l" t="t" r="r" b="b"/>
              <a:pathLst>
                <a:path w="1179" h="786" extrusionOk="0">
                  <a:moveTo>
                    <a:pt x="1" y="0"/>
                  </a:moveTo>
                  <a:lnTo>
                    <a:pt x="1" y="0"/>
                  </a:lnTo>
                  <a:cubicBezTo>
                    <a:pt x="45" y="130"/>
                    <a:pt x="93" y="260"/>
                    <a:pt x="144" y="386"/>
                  </a:cubicBezTo>
                  <a:cubicBezTo>
                    <a:pt x="191" y="512"/>
                    <a:pt x="246" y="639"/>
                    <a:pt x="298" y="762"/>
                  </a:cubicBezTo>
                  <a:lnTo>
                    <a:pt x="308" y="786"/>
                  </a:lnTo>
                  <a:lnTo>
                    <a:pt x="335" y="779"/>
                  </a:lnTo>
                  <a:cubicBezTo>
                    <a:pt x="475" y="734"/>
                    <a:pt x="618" y="687"/>
                    <a:pt x="758" y="639"/>
                  </a:cubicBezTo>
                  <a:lnTo>
                    <a:pt x="970" y="561"/>
                  </a:lnTo>
                  <a:cubicBezTo>
                    <a:pt x="1039" y="533"/>
                    <a:pt x="1110" y="506"/>
                    <a:pt x="1179" y="475"/>
                  </a:cubicBezTo>
                  <a:lnTo>
                    <a:pt x="1179" y="475"/>
                  </a:lnTo>
                  <a:lnTo>
                    <a:pt x="960" y="533"/>
                  </a:lnTo>
                  <a:lnTo>
                    <a:pt x="744" y="591"/>
                  </a:lnTo>
                  <a:cubicBezTo>
                    <a:pt x="609" y="630"/>
                    <a:pt x="474" y="671"/>
                    <a:pt x="343" y="716"/>
                  </a:cubicBezTo>
                  <a:lnTo>
                    <a:pt x="343" y="716"/>
                  </a:lnTo>
                  <a:cubicBezTo>
                    <a:pt x="292" y="600"/>
                    <a:pt x="240" y="482"/>
                    <a:pt x="185" y="369"/>
                  </a:cubicBezTo>
                  <a:cubicBezTo>
                    <a:pt x="127" y="243"/>
                    <a:pt x="65" y="123"/>
                    <a:pt x="1" y="0"/>
                  </a:cubicBezTo>
                  <a:close/>
                </a:path>
              </a:pathLst>
            </a:custGeom>
            <a:solidFill>
              <a:srgbClr val="A57D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5"/>
            <p:cNvSpPr/>
            <p:nvPr/>
          </p:nvSpPr>
          <p:spPr>
            <a:xfrm flipH="1">
              <a:off x="6074848" y="3064953"/>
              <a:ext cx="1136335" cy="885414"/>
            </a:xfrm>
            <a:custGeom>
              <a:avLst/>
              <a:gdLst/>
              <a:ahLst/>
              <a:cxnLst/>
              <a:rect l="l" t="t" r="r" b="b"/>
              <a:pathLst>
                <a:path w="18169" h="14157" extrusionOk="0">
                  <a:moveTo>
                    <a:pt x="5960" y="1"/>
                  </a:moveTo>
                  <a:cubicBezTo>
                    <a:pt x="5712" y="1"/>
                    <a:pt x="5482" y="19"/>
                    <a:pt x="5275" y="60"/>
                  </a:cubicBezTo>
                  <a:cubicBezTo>
                    <a:pt x="2950" y="517"/>
                    <a:pt x="1734" y="3453"/>
                    <a:pt x="1602" y="4723"/>
                  </a:cubicBezTo>
                  <a:cubicBezTo>
                    <a:pt x="1465" y="5993"/>
                    <a:pt x="1148" y="10175"/>
                    <a:pt x="1148" y="10175"/>
                  </a:cubicBezTo>
                  <a:cubicBezTo>
                    <a:pt x="1148" y="10175"/>
                    <a:pt x="1" y="10762"/>
                    <a:pt x="352" y="11421"/>
                  </a:cubicBezTo>
                  <a:cubicBezTo>
                    <a:pt x="707" y="12079"/>
                    <a:pt x="2305" y="12700"/>
                    <a:pt x="2196" y="13206"/>
                  </a:cubicBezTo>
                  <a:cubicBezTo>
                    <a:pt x="2113" y="13604"/>
                    <a:pt x="1793" y="13899"/>
                    <a:pt x="1529" y="13899"/>
                  </a:cubicBezTo>
                  <a:cubicBezTo>
                    <a:pt x="1512" y="13899"/>
                    <a:pt x="1495" y="13898"/>
                    <a:pt x="1479" y="13896"/>
                  </a:cubicBezTo>
                  <a:cubicBezTo>
                    <a:pt x="1476" y="13895"/>
                    <a:pt x="1474" y="13895"/>
                    <a:pt x="1471" y="13895"/>
                  </a:cubicBezTo>
                  <a:cubicBezTo>
                    <a:pt x="1442" y="13895"/>
                    <a:pt x="1426" y="13934"/>
                    <a:pt x="1452" y="13957"/>
                  </a:cubicBezTo>
                  <a:cubicBezTo>
                    <a:pt x="1562" y="14048"/>
                    <a:pt x="1751" y="14157"/>
                    <a:pt x="2029" y="14157"/>
                  </a:cubicBezTo>
                  <a:cubicBezTo>
                    <a:pt x="2137" y="14157"/>
                    <a:pt x="2259" y="14141"/>
                    <a:pt x="2394" y="14101"/>
                  </a:cubicBezTo>
                  <a:cubicBezTo>
                    <a:pt x="2804" y="13980"/>
                    <a:pt x="2920" y="13905"/>
                    <a:pt x="2942" y="13862"/>
                  </a:cubicBezTo>
                  <a:lnTo>
                    <a:pt x="2942" y="13862"/>
                  </a:lnTo>
                  <a:cubicBezTo>
                    <a:pt x="2967" y="13887"/>
                    <a:pt x="3015" y="13913"/>
                    <a:pt x="3109" y="13913"/>
                  </a:cubicBezTo>
                  <a:cubicBezTo>
                    <a:pt x="3290" y="13913"/>
                    <a:pt x="3640" y="13818"/>
                    <a:pt x="4315" y="13441"/>
                  </a:cubicBezTo>
                  <a:cubicBezTo>
                    <a:pt x="4905" y="13114"/>
                    <a:pt x="5958" y="12973"/>
                    <a:pt x="7017" y="12973"/>
                  </a:cubicBezTo>
                  <a:cubicBezTo>
                    <a:pt x="8409" y="12973"/>
                    <a:pt x="9814" y="13215"/>
                    <a:pt x="10197" y="13592"/>
                  </a:cubicBezTo>
                  <a:cubicBezTo>
                    <a:pt x="10412" y="13802"/>
                    <a:pt x="10920" y="13885"/>
                    <a:pt x="11545" y="13885"/>
                  </a:cubicBezTo>
                  <a:cubicBezTo>
                    <a:pt x="12876" y="13885"/>
                    <a:pt x="14739" y="13507"/>
                    <a:pt x="15427" y="13175"/>
                  </a:cubicBezTo>
                  <a:cubicBezTo>
                    <a:pt x="16437" y="12687"/>
                    <a:pt x="14915" y="13315"/>
                    <a:pt x="15068" y="12165"/>
                  </a:cubicBezTo>
                  <a:cubicBezTo>
                    <a:pt x="15219" y="11018"/>
                    <a:pt x="18168" y="8812"/>
                    <a:pt x="18017" y="7614"/>
                  </a:cubicBezTo>
                  <a:cubicBezTo>
                    <a:pt x="17864" y="6416"/>
                    <a:pt x="16686" y="3112"/>
                    <a:pt x="14748" y="2504"/>
                  </a:cubicBezTo>
                  <a:cubicBezTo>
                    <a:pt x="12981" y="1951"/>
                    <a:pt x="8502" y="1"/>
                    <a:pt x="5960" y="1"/>
                  </a:cubicBezTo>
                  <a:close/>
                </a:path>
              </a:pathLst>
            </a:custGeom>
            <a:solidFill>
              <a:srgbClr val="FF8E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5"/>
            <p:cNvSpPr/>
            <p:nvPr/>
          </p:nvSpPr>
          <p:spPr>
            <a:xfrm flipH="1">
              <a:off x="6138516" y="4435877"/>
              <a:ext cx="1107440" cy="152291"/>
            </a:xfrm>
            <a:custGeom>
              <a:avLst/>
              <a:gdLst/>
              <a:ahLst/>
              <a:cxnLst/>
              <a:rect l="l" t="t" r="r" b="b"/>
              <a:pathLst>
                <a:path w="17707" h="2435" extrusionOk="0">
                  <a:moveTo>
                    <a:pt x="8852" y="0"/>
                  </a:moveTo>
                  <a:cubicBezTo>
                    <a:pt x="3963" y="0"/>
                    <a:pt x="1" y="544"/>
                    <a:pt x="1" y="1216"/>
                  </a:cubicBezTo>
                  <a:cubicBezTo>
                    <a:pt x="1" y="1889"/>
                    <a:pt x="3963" y="2434"/>
                    <a:pt x="8852" y="2434"/>
                  </a:cubicBezTo>
                  <a:cubicBezTo>
                    <a:pt x="13744" y="2434"/>
                    <a:pt x="17707" y="1889"/>
                    <a:pt x="17707" y="1216"/>
                  </a:cubicBezTo>
                  <a:cubicBezTo>
                    <a:pt x="17707" y="544"/>
                    <a:pt x="13744" y="0"/>
                    <a:pt x="8852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5"/>
            <p:cNvSpPr/>
            <p:nvPr/>
          </p:nvSpPr>
          <p:spPr>
            <a:xfrm flipH="1">
              <a:off x="6635543" y="4466210"/>
              <a:ext cx="63" cy="63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5"/>
            <p:cNvSpPr/>
            <p:nvPr/>
          </p:nvSpPr>
          <p:spPr>
            <a:xfrm flipH="1">
              <a:off x="6524717" y="3608820"/>
              <a:ext cx="28895" cy="10320"/>
            </a:xfrm>
            <a:custGeom>
              <a:avLst/>
              <a:gdLst/>
              <a:ahLst/>
              <a:cxnLst/>
              <a:rect l="l" t="t" r="r" b="b"/>
              <a:pathLst>
                <a:path w="462" h="165" extrusionOk="0">
                  <a:moveTo>
                    <a:pt x="454" y="1"/>
                  </a:moveTo>
                  <a:cubicBezTo>
                    <a:pt x="386" y="38"/>
                    <a:pt x="308" y="42"/>
                    <a:pt x="232" y="42"/>
                  </a:cubicBezTo>
                  <a:cubicBezTo>
                    <a:pt x="218" y="42"/>
                    <a:pt x="203" y="42"/>
                    <a:pt x="188" y="42"/>
                  </a:cubicBezTo>
                  <a:cubicBezTo>
                    <a:pt x="126" y="42"/>
                    <a:pt x="64" y="38"/>
                    <a:pt x="1" y="34"/>
                  </a:cubicBezTo>
                  <a:lnTo>
                    <a:pt x="1" y="48"/>
                  </a:lnTo>
                  <a:cubicBezTo>
                    <a:pt x="69" y="137"/>
                    <a:pt x="150" y="164"/>
                    <a:pt x="236" y="164"/>
                  </a:cubicBezTo>
                  <a:cubicBezTo>
                    <a:pt x="277" y="164"/>
                    <a:pt x="322" y="154"/>
                    <a:pt x="366" y="130"/>
                  </a:cubicBezTo>
                  <a:cubicBezTo>
                    <a:pt x="407" y="106"/>
                    <a:pt x="448" y="69"/>
                    <a:pt x="462" y="10"/>
                  </a:cubicBezTo>
                  <a:lnTo>
                    <a:pt x="454" y="1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5"/>
            <p:cNvSpPr/>
            <p:nvPr/>
          </p:nvSpPr>
          <p:spPr>
            <a:xfrm flipH="1">
              <a:off x="6107996" y="3976943"/>
              <a:ext cx="865338" cy="560006"/>
            </a:xfrm>
            <a:custGeom>
              <a:avLst/>
              <a:gdLst/>
              <a:ahLst/>
              <a:cxnLst/>
              <a:rect l="l" t="t" r="r" b="b"/>
              <a:pathLst>
                <a:path w="13836" h="8954" extrusionOk="0">
                  <a:moveTo>
                    <a:pt x="9253" y="1"/>
                  </a:moveTo>
                  <a:cubicBezTo>
                    <a:pt x="7778" y="1"/>
                    <a:pt x="6558" y="1324"/>
                    <a:pt x="6558" y="1324"/>
                  </a:cubicBezTo>
                  <a:lnTo>
                    <a:pt x="0" y="3027"/>
                  </a:lnTo>
                  <a:lnTo>
                    <a:pt x="4735" y="8953"/>
                  </a:lnTo>
                  <a:cubicBezTo>
                    <a:pt x="4735" y="8953"/>
                    <a:pt x="7285" y="8906"/>
                    <a:pt x="9889" y="7264"/>
                  </a:cubicBezTo>
                  <a:cubicBezTo>
                    <a:pt x="12491" y="5622"/>
                    <a:pt x="13836" y="2546"/>
                    <a:pt x="10610" y="420"/>
                  </a:cubicBezTo>
                  <a:cubicBezTo>
                    <a:pt x="10152" y="117"/>
                    <a:pt x="9691" y="1"/>
                    <a:pt x="9253" y="1"/>
                  </a:cubicBezTo>
                  <a:close/>
                </a:path>
              </a:pathLst>
            </a:custGeom>
            <a:solidFill>
              <a:srgbClr val="6551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5"/>
            <p:cNvSpPr/>
            <p:nvPr/>
          </p:nvSpPr>
          <p:spPr>
            <a:xfrm flipH="1">
              <a:off x="6517900" y="4257007"/>
              <a:ext cx="427478" cy="305332"/>
            </a:xfrm>
            <a:custGeom>
              <a:avLst/>
              <a:gdLst/>
              <a:ahLst/>
              <a:cxnLst/>
              <a:rect l="l" t="t" r="r" b="b"/>
              <a:pathLst>
                <a:path w="6835" h="4882" extrusionOk="0">
                  <a:moveTo>
                    <a:pt x="6835" y="0"/>
                  </a:moveTo>
                  <a:cubicBezTo>
                    <a:pt x="6835" y="0"/>
                    <a:pt x="6189" y="7"/>
                    <a:pt x="5145" y="355"/>
                  </a:cubicBezTo>
                  <a:cubicBezTo>
                    <a:pt x="4100" y="700"/>
                    <a:pt x="0" y="4882"/>
                    <a:pt x="0" y="4882"/>
                  </a:cubicBezTo>
                  <a:cubicBezTo>
                    <a:pt x="0" y="4882"/>
                    <a:pt x="5009" y="809"/>
                    <a:pt x="6835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5"/>
            <p:cNvSpPr/>
            <p:nvPr/>
          </p:nvSpPr>
          <p:spPr>
            <a:xfrm flipH="1">
              <a:off x="6587696" y="3991515"/>
              <a:ext cx="710358" cy="662888"/>
            </a:xfrm>
            <a:custGeom>
              <a:avLst/>
              <a:gdLst/>
              <a:ahLst/>
              <a:cxnLst/>
              <a:rect l="l" t="t" r="r" b="b"/>
              <a:pathLst>
                <a:path w="11358" h="10599" extrusionOk="0">
                  <a:moveTo>
                    <a:pt x="10077" y="2839"/>
                  </a:moveTo>
                  <a:cubicBezTo>
                    <a:pt x="10073" y="2842"/>
                    <a:pt x="10068" y="2845"/>
                    <a:pt x="10063" y="2848"/>
                  </a:cubicBezTo>
                  <a:lnTo>
                    <a:pt x="10063" y="2848"/>
                  </a:lnTo>
                  <a:cubicBezTo>
                    <a:pt x="10093" y="2869"/>
                    <a:pt x="10110" y="2880"/>
                    <a:pt x="10114" y="2880"/>
                  </a:cubicBezTo>
                  <a:cubicBezTo>
                    <a:pt x="10118" y="2880"/>
                    <a:pt x="10106" y="2867"/>
                    <a:pt x="10077" y="2839"/>
                  </a:cubicBezTo>
                  <a:close/>
                  <a:moveTo>
                    <a:pt x="4340" y="0"/>
                  </a:moveTo>
                  <a:cubicBezTo>
                    <a:pt x="4100" y="0"/>
                    <a:pt x="3877" y="35"/>
                    <a:pt x="3676" y="111"/>
                  </a:cubicBezTo>
                  <a:cubicBezTo>
                    <a:pt x="1564" y="920"/>
                    <a:pt x="0" y="3269"/>
                    <a:pt x="2014" y="6484"/>
                  </a:cubicBezTo>
                  <a:cubicBezTo>
                    <a:pt x="3844" y="9399"/>
                    <a:pt x="8780" y="9540"/>
                    <a:pt x="9676" y="9540"/>
                  </a:cubicBezTo>
                  <a:cubicBezTo>
                    <a:pt x="9687" y="9540"/>
                    <a:pt x="9698" y="9540"/>
                    <a:pt x="9709" y="9539"/>
                  </a:cubicBezTo>
                  <a:cubicBezTo>
                    <a:pt x="9773" y="9539"/>
                    <a:pt x="9828" y="9584"/>
                    <a:pt x="9849" y="9645"/>
                  </a:cubicBezTo>
                  <a:lnTo>
                    <a:pt x="10101" y="10496"/>
                  </a:lnTo>
                  <a:cubicBezTo>
                    <a:pt x="10121" y="10564"/>
                    <a:pt x="10181" y="10599"/>
                    <a:pt x="10241" y="10599"/>
                  </a:cubicBezTo>
                  <a:cubicBezTo>
                    <a:pt x="10292" y="10599"/>
                    <a:pt x="10344" y="10573"/>
                    <a:pt x="10371" y="10519"/>
                  </a:cubicBezTo>
                  <a:lnTo>
                    <a:pt x="11323" y="8625"/>
                  </a:lnTo>
                  <a:cubicBezTo>
                    <a:pt x="11357" y="8553"/>
                    <a:pt x="11330" y="8465"/>
                    <a:pt x="11255" y="8430"/>
                  </a:cubicBezTo>
                  <a:cubicBezTo>
                    <a:pt x="10832" y="8225"/>
                    <a:pt x="9487" y="7540"/>
                    <a:pt x="8558" y="6597"/>
                  </a:cubicBezTo>
                  <a:cubicBezTo>
                    <a:pt x="7475" y="5497"/>
                    <a:pt x="7911" y="4281"/>
                    <a:pt x="10063" y="2848"/>
                  </a:cubicBezTo>
                  <a:lnTo>
                    <a:pt x="10063" y="2848"/>
                  </a:lnTo>
                  <a:cubicBezTo>
                    <a:pt x="9856" y="2702"/>
                    <a:pt x="9042" y="2071"/>
                    <a:pt x="8023" y="1439"/>
                  </a:cubicBezTo>
                  <a:cubicBezTo>
                    <a:pt x="6860" y="720"/>
                    <a:pt x="5432" y="0"/>
                    <a:pt x="4340" y="0"/>
                  </a:cubicBezTo>
                  <a:close/>
                </a:path>
              </a:pathLst>
            </a:custGeom>
            <a:solidFill>
              <a:srgbClr val="7F75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5"/>
            <p:cNvSpPr/>
            <p:nvPr/>
          </p:nvSpPr>
          <p:spPr>
            <a:xfrm flipH="1">
              <a:off x="6452168" y="4418616"/>
              <a:ext cx="338230" cy="329974"/>
            </a:xfrm>
            <a:custGeom>
              <a:avLst/>
              <a:gdLst/>
              <a:ahLst/>
              <a:cxnLst/>
              <a:rect l="l" t="t" r="r" b="b"/>
              <a:pathLst>
                <a:path w="5408" h="5276" extrusionOk="0">
                  <a:moveTo>
                    <a:pt x="1062" y="0"/>
                  </a:moveTo>
                  <a:lnTo>
                    <a:pt x="1" y="3038"/>
                  </a:lnTo>
                  <a:cubicBezTo>
                    <a:pt x="1210" y="4692"/>
                    <a:pt x="2015" y="5275"/>
                    <a:pt x="2591" y="5275"/>
                  </a:cubicBezTo>
                  <a:cubicBezTo>
                    <a:pt x="3640" y="5275"/>
                    <a:pt x="3927" y="3337"/>
                    <a:pt x="4507" y="2420"/>
                  </a:cubicBezTo>
                  <a:cubicBezTo>
                    <a:pt x="5408" y="1001"/>
                    <a:pt x="1062" y="0"/>
                    <a:pt x="1062" y="0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5"/>
            <p:cNvSpPr/>
            <p:nvPr/>
          </p:nvSpPr>
          <p:spPr>
            <a:xfrm flipH="1">
              <a:off x="6239022" y="3790880"/>
              <a:ext cx="840008" cy="385012"/>
            </a:xfrm>
            <a:custGeom>
              <a:avLst/>
              <a:gdLst/>
              <a:ahLst/>
              <a:cxnLst/>
              <a:rect l="l" t="t" r="r" b="b"/>
              <a:pathLst>
                <a:path w="13431" h="6156" extrusionOk="0">
                  <a:moveTo>
                    <a:pt x="6544" y="0"/>
                  </a:moveTo>
                  <a:cubicBezTo>
                    <a:pt x="6158" y="0"/>
                    <a:pt x="5777" y="14"/>
                    <a:pt x="5432" y="28"/>
                  </a:cubicBezTo>
                  <a:cubicBezTo>
                    <a:pt x="5096" y="45"/>
                    <a:pt x="4795" y="59"/>
                    <a:pt x="4556" y="59"/>
                  </a:cubicBezTo>
                  <a:cubicBezTo>
                    <a:pt x="4497" y="59"/>
                    <a:pt x="4442" y="58"/>
                    <a:pt x="4390" y="56"/>
                  </a:cubicBezTo>
                  <a:cubicBezTo>
                    <a:pt x="4390" y="56"/>
                    <a:pt x="4294" y="39"/>
                    <a:pt x="4126" y="39"/>
                  </a:cubicBezTo>
                  <a:cubicBezTo>
                    <a:pt x="3700" y="39"/>
                    <a:pt x="2813" y="148"/>
                    <a:pt x="1858" y="920"/>
                  </a:cubicBezTo>
                  <a:cubicBezTo>
                    <a:pt x="748" y="1818"/>
                    <a:pt x="1" y="2507"/>
                    <a:pt x="642" y="4241"/>
                  </a:cubicBezTo>
                  <a:cubicBezTo>
                    <a:pt x="885" y="4722"/>
                    <a:pt x="1953" y="5971"/>
                    <a:pt x="5473" y="6149"/>
                  </a:cubicBezTo>
                  <a:cubicBezTo>
                    <a:pt x="5556" y="6153"/>
                    <a:pt x="5639" y="6155"/>
                    <a:pt x="5723" y="6155"/>
                  </a:cubicBezTo>
                  <a:cubicBezTo>
                    <a:pt x="9199" y="6155"/>
                    <a:pt x="13430" y="2626"/>
                    <a:pt x="8791" y="339"/>
                  </a:cubicBezTo>
                  <a:cubicBezTo>
                    <a:pt x="8238" y="66"/>
                    <a:pt x="7380" y="0"/>
                    <a:pt x="65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5"/>
            <p:cNvSpPr/>
            <p:nvPr/>
          </p:nvSpPr>
          <p:spPr>
            <a:xfrm flipH="1">
              <a:off x="6231642" y="2990090"/>
              <a:ext cx="1042083" cy="875095"/>
            </a:xfrm>
            <a:custGeom>
              <a:avLst/>
              <a:gdLst/>
              <a:ahLst/>
              <a:cxnLst/>
              <a:rect l="l" t="t" r="r" b="b"/>
              <a:pathLst>
                <a:path w="16662" h="13992" extrusionOk="0">
                  <a:moveTo>
                    <a:pt x="9315" y="0"/>
                  </a:moveTo>
                  <a:cubicBezTo>
                    <a:pt x="3965" y="0"/>
                    <a:pt x="633" y="6435"/>
                    <a:pt x="3226" y="8716"/>
                  </a:cubicBezTo>
                  <a:lnTo>
                    <a:pt x="3179" y="8692"/>
                  </a:lnTo>
                  <a:cubicBezTo>
                    <a:pt x="3179" y="8692"/>
                    <a:pt x="2550" y="8315"/>
                    <a:pt x="1877" y="8315"/>
                  </a:cubicBezTo>
                  <a:cubicBezTo>
                    <a:pt x="1312" y="8315"/>
                    <a:pt x="716" y="8580"/>
                    <a:pt x="434" y="9555"/>
                  </a:cubicBezTo>
                  <a:cubicBezTo>
                    <a:pt x="1" y="11050"/>
                    <a:pt x="1062" y="11600"/>
                    <a:pt x="2567" y="11621"/>
                  </a:cubicBezTo>
                  <a:cubicBezTo>
                    <a:pt x="3100" y="11627"/>
                    <a:pt x="4008" y="11843"/>
                    <a:pt x="4462" y="11952"/>
                  </a:cubicBezTo>
                  <a:cubicBezTo>
                    <a:pt x="5868" y="12293"/>
                    <a:pt x="7122" y="12385"/>
                    <a:pt x="7930" y="13467"/>
                  </a:cubicBezTo>
                  <a:cubicBezTo>
                    <a:pt x="8075" y="13662"/>
                    <a:pt x="8591" y="13991"/>
                    <a:pt x="9332" y="13991"/>
                  </a:cubicBezTo>
                  <a:cubicBezTo>
                    <a:pt x="9357" y="13991"/>
                    <a:pt x="9382" y="13991"/>
                    <a:pt x="9408" y="13990"/>
                  </a:cubicBezTo>
                  <a:lnTo>
                    <a:pt x="10251" y="13809"/>
                  </a:lnTo>
                  <a:cubicBezTo>
                    <a:pt x="10251" y="13809"/>
                    <a:pt x="10289" y="13393"/>
                    <a:pt x="11157" y="13153"/>
                  </a:cubicBezTo>
                  <a:cubicBezTo>
                    <a:pt x="12190" y="12870"/>
                    <a:pt x="16662" y="11559"/>
                    <a:pt x="16587" y="8829"/>
                  </a:cubicBezTo>
                  <a:cubicBezTo>
                    <a:pt x="16533" y="6766"/>
                    <a:pt x="15642" y="7357"/>
                    <a:pt x="15921" y="5575"/>
                  </a:cubicBezTo>
                  <a:cubicBezTo>
                    <a:pt x="16202" y="3793"/>
                    <a:pt x="15884" y="715"/>
                    <a:pt x="10091" y="45"/>
                  </a:cubicBezTo>
                  <a:cubicBezTo>
                    <a:pt x="9828" y="15"/>
                    <a:pt x="9569" y="0"/>
                    <a:pt x="931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5"/>
            <p:cNvSpPr/>
            <p:nvPr/>
          </p:nvSpPr>
          <p:spPr>
            <a:xfrm flipH="1">
              <a:off x="6415643" y="3109045"/>
              <a:ext cx="561757" cy="219337"/>
            </a:xfrm>
            <a:custGeom>
              <a:avLst/>
              <a:gdLst/>
              <a:ahLst/>
              <a:cxnLst/>
              <a:rect l="l" t="t" r="r" b="b"/>
              <a:pathLst>
                <a:path w="8982" h="3507" extrusionOk="0">
                  <a:moveTo>
                    <a:pt x="2797" y="0"/>
                  </a:moveTo>
                  <a:cubicBezTo>
                    <a:pt x="1257" y="0"/>
                    <a:pt x="383" y="758"/>
                    <a:pt x="0" y="1110"/>
                  </a:cubicBezTo>
                  <a:cubicBezTo>
                    <a:pt x="495" y="803"/>
                    <a:pt x="1595" y="201"/>
                    <a:pt x="2595" y="201"/>
                  </a:cubicBezTo>
                  <a:cubicBezTo>
                    <a:pt x="2718" y="201"/>
                    <a:pt x="2834" y="209"/>
                    <a:pt x="2950" y="229"/>
                  </a:cubicBezTo>
                  <a:cubicBezTo>
                    <a:pt x="5186" y="590"/>
                    <a:pt x="6083" y="1434"/>
                    <a:pt x="6603" y="2533"/>
                  </a:cubicBezTo>
                  <a:cubicBezTo>
                    <a:pt x="6852" y="3062"/>
                    <a:pt x="7511" y="3352"/>
                    <a:pt x="8207" y="3506"/>
                  </a:cubicBezTo>
                  <a:cubicBezTo>
                    <a:pt x="8432" y="3355"/>
                    <a:pt x="8692" y="3212"/>
                    <a:pt x="8982" y="3100"/>
                  </a:cubicBezTo>
                  <a:cubicBezTo>
                    <a:pt x="8658" y="3007"/>
                    <a:pt x="8344" y="2925"/>
                    <a:pt x="8043" y="2847"/>
                  </a:cubicBezTo>
                  <a:cubicBezTo>
                    <a:pt x="5831" y="2274"/>
                    <a:pt x="7210" y="990"/>
                    <a:pt x="4234" y="198"/>
                  </a:cubicBezTo>
                  <a:cubicBezTo>
                    <a:pt x="3701" y="58"/>
                    <a:pt x="3223" y="0"/>
                    <a:pt x="2797" y="0"/>
                  </a:cubicBezTo>
                  <a:close/>
                </a:path>
              </a:pathLst>
            </a:custGeom>
            <a:solidFill>
              <a:srgbClr val="F2A28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5"/>
            <p:cNvSpPr/>
            <p:nvPr/>
          </p:nvSpPr>
          <p:spPr>
            <a:xfrm flipH="1">
              <a:off x="6782830" y="3418942"/>
              <a:ext cx="119644" cy="99192"/>
            </a:xfrm>
            <a:custGeom>
              <a:avLst/>
              <a:gdLst/>
              <a:ahLst/>
              <a:cxnLst/>
              <a:rect l="l" t="t" r="r" b="b"/>
              <a:pathLst>
                <a:path w="1913" h="1586" extrusionOk="0">
                  <a:moveTo>
                    <a:pt x="1059" y="1"/>
                  </a:moveTo>
                  <a:cubicBezTo>
                    <a:pt x="891" y="1"/>
                    <a:pt x="722" y="48"/>
                    <a:pt x="581" y="125"/>
                  </a:cubicBezTo>
                  <a:cubicBezTo>
                    <a:pt x="516" y="155"/>
                    <a:pt x="461" y="203"/>
                    <a:pt x="403" y="244"/>
                  </a:cubicBezTo>
                  <a:cubicBezTo>
                    <a:pt x="376" y="268"/>
                    <a:pt x="349" y="295"/>
                    <a:pt x="325" y="319"/>
                  </a:cubicBezTo>
                  <a:cubicBezTo>
                    <a:pt x="298" y="343"/>
                    <a:pt x="271" y="371"/>
                    <a:pt x="250" y="401"/>
                  </a:cubicBezTo>
                  <a:cubicBezTo>
                    <a:pt x="157" y="510"/>
                    <a:pt x="83" y="640"/>
                    <a:pt x="52" y="776"/>
                  </a:cubicBezTo>
                  <a:cubicBezTo>
                    <a:pt x="14" y="913"/>
                    <a:pt x="1" y="1053"/>
                    <a:pt x="4" y="1190"/>
                  </a:cubicBezTo>
                  <a:cubicBezTo>
                    <a:pt x="18" y="1326"/>
                    <a:pt x="42" y="1463"/>
                    <a:pt x="89" y="1586"/>
                  </a:cubicBezTo>
                  <a:lnTo>
                    <a:pt x="100" y="1586"/>
                  </a:lnTo>
                  <a:cubicBezTo>
                    <a:pt x="55" y="1326"/>
                    <a:pt x="55" y="1056"/>
                    <a:pt x="141" y="811"/>
                  </a:cubicBezTo>
                  <a:cubicBezTo>
                    <a:pt x="226" y="562"/>
                    <a:pt x="411" y="354"/>
                    <a:pt x="642" y="234"/>
                  </a:cubicBezTo>
                  <a:cubicBezTo>
                    <a:pt x="774" y="157"/>
                    <a:pt x="929" y="113"/>
                    <a:pt x="1083" y="113"/>
                  </a:cubicBezTo>
                  <a:cubicBezTo>
                    <a:pt x="1188" y="113"/>
                    <a:pt x="1293" y="133"/>
                    <a:pt x="1390" y="179"/>
                  </a:cubicBezTo>
                  <a:cubicBezTo>
                    <a:pt x="1626" y="285"/>
                    <a:pt x="1816" y="497"/>
                    <a:pt x="1898" y="743"/>
                  </a:cubicBezTo>
                  <a:lnTo>
                    <a:pt x="1912" y="739"/>
                  </a:lnTo>
                  <a:cubicBezTo>
                    <a:pt x="1895" y="603"/>
                    <a:pt x="1830" y="480"/>
                    <a:pt x="1752" y="363"/>
                  </a:cubicBezTo>
                  <a:cubicBezTo>
                    <a:pt x="1667" y="254"/>
                    <a:pt x="1558" y="159"/>
                    <a:pt x="1427" y="91"/>
                  </a:cubicBezTo>
                  <a:cubicBezTo>
                    <a:pt x="1315" y="28"/>
                    <a:pt x="1188" y="1"/>
                    <a:pt x="1059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3" y="127"/>
                    <a:pt x="828" y="120"/>
                    <a:pt x="892" y="120"/>
                  </a:cubicBezTo>
                  <a:cubicBezTo>
                    <a:pt x="1031" y="120"/>
                    <a:pt x="1170" y="153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5"/>
            <p:cNvSpPr/>
            <p:nvPr/>
          </p:nvSpPr>
          <p:spPr>
            <a:xfrm flipH="1">
              <a:off x="6463488" y="3560975"/>
              <a:ext cx="155230" cy="24579"/>
            </a:xfrm>
            <a:custGeom>
              <a:avLst/>
              <a:gdLst/>
              <a:ahLst/>
              <a:cxnLst/>
              <a:rect l="l" t="t" r="r" b="b"/>
              <a:pathLst>
                <a:path w="2482" h="393" extrusionOk="0">
                  <a:moveTo>
                    <a:pt x="2475" y="0"/>
                  </a:moveTo>
                  <a:cubicBezTo>
                    <a:pt x="2376" y="45"/>
                    <a:pt x="2277" y="82"/>
                    <a:pt x="2175" y="107"/>
                  </a:cubicBezTo>
                  <a:cubicBezTo>
                    <a:pt x="2076" y="137"/>
                    <a:pt x="1974" y="161"/>
                    <a:pt x="1871" y="181"/>
                  </a:cubicBezTo>
                  <a:cubicBezTo>
                    <a:pt x="1667" y="216"/>
                    <a:pt x="1462" y="250"/>
                    <a:pt x="1257" y="263"/>
                  </a:cubicBezTo>
                  <a:cubicBezTo>
                    <a:pt x="1161" y="270"/>
                    <a:pt x="1065" y="273"/>
                    <a:pt x="968" y="273"/>
                  </a:cubicBezTo>
                  <a:cubicBezTo>
                    <a:pt x="857" y="273"/>
                    <a:pt x="746" y="269"/>
                    <a:pt x="635" y="263"/>
                  </a:cubicBezTo>
                  <a:cubicBezTo>
                    <a:pt x="427" y="246"/>
                    <a:pt x="219" y="230"/>
                    <a:pt x="4" y="199"/>
                  </a:cubicBezTo>
                  <a:lnTo>
                    <a:pt x="0" y="213"/>
                  </a:lnTo>
                  <a:cubicBezTo>
                    <a:pt x="202" y="284"/>
                    <a:pt x="410" y="328"/>
                    <a:pt x="622" y="363"/>
                  </a:cubicBezTo>
                  <a:cubicBezTo>
                    <a:pt x="773" y="382"/>
                    <a:pt x="924" y="392"/>
                    <a:pt x="1074" y="392"/>
                  </a:cubicBezTo>
                  <a:cubicBezTo>
                    <a:pt x="1137" y="392"/>
                    <a:pt x="1201" y="390"/>
                    <a:pt x="1264" y="386"/>
                  </a:cubicBezTo>
                  <a:cubicBezTo>
                    <a:pt x="1478" y="369"/>
                    <a:pt x="1690" y="332"/>
                    <a:pt x="1898" y="274"/>
                  </a:cubicBezTo>
                  <a:cubicBezTo>
                    <a:pt x="2103" y="213"/>
                    <a:pt x="2308" y="137"/>
                    <a:pt x="2482" y="11"/>
                  </a:cubicBezTo>
                  <a:lnTo>
                    <a:pt x="2475" y="0"/>
                  </a:ln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5"/>
            <p:cNvSpPr/>
            <p:nvPr/>
          </p:nvSpPr>
          <p:spPr>
            <a:xfrm flipH="1">
              <a:off x="6731983" y="3512442"/>
              <a:ext cx="221088" cy="159734"/>
            </a:xfrm>
            <a:custGeom>
              <a:avLst/>
              <a:gdLst/>
              <a:ahLst/>
              <a:cxnLst/>
              <a:rect l="l" t="t" r="r" b="b"/>
              <a:pathLst>
                <a:path w="3535" h="2554" extrusionOk="0">
                  <a:moveTo>
                    <a:pt x="1817" y="0"/>
                  </a:moveTo>
                  <a:cubicBezTo>
                    <a:pt x="1783" y="0"/>
                    <a:pt x="1749" y="1"/>
                    <a:pt x="1714" y="2"/>
                  </a:cubicBezTo>
                  <a:cubicBezTo>
                    <a:pt x="755" y="43"/>
                    <a:pt x="1" y="647"/>
                    <a:pt x="32" y="1350"/>
                  </a:cubicBezTo>
                  <a:cubicBezTo>
                    <a:pt x="61" y="2028"/>
                    <a:pt x="805" y="2554"/>
                    <a:pt x="1718" y="2554"/>
                  </a:cubicBezTo>
                  <a:cubicBezTo>
                    <a:pt x="1752" y="2554"/>
                    <a:pt x="1786" y="2553"/>
                    <a:pt x="1820" y="2552"/>
                  </a:cubicBezTo>
                  <a:cubicBezTo>
                    <a:pt x="2779" y="2511"/>
                    <a:pt x="3534" y="1907"/>
                    <a:pt x="3503" y="1200"/>
                  </a:cubicBezTo>
                  <a:cubicBezTo>
                    <a:pt x="3474" y="522"/>
                    <a:pt x="2730" y="0"/>
                    <a:pt x="1817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5"/>
            <p:cNvSpPr/>
            <p:nvPr/>
          </p:nvSpPr>
          <p:spPr>
            <a:xfrm flipH="1">
              <a:off x="6253596" y="3480421"/>
              <a:ext cx="181498" cy="131339"/>
            </a:xfrm>
            <a:custGeom>
              <a:avLst/>
              <a:gdLst/>
              <a:ahLst/>
              <a:cxnLst/>
              <a:rect l="l" t="t" r="r" b="b"/>
              <a:pathLst>
                <a:path w="2902" h="2100" extrusionOk="0">
                  <a:moveTo>
                    <a:pt x="1485" y="1"/>
                  </a:moveTo>
                  <a:cubicBezTo>
                    <a:pt x="1459" y="1"/>
                    <a:pt x="1433" y="1"/>
                    <a:pt x="1406" y="2"/>
                  </a:cubicBezTo>
                  <a:cubicBezTo>
                    <a:pt x="618" y="36"/>
                    <a:pt x="0" y="531"/>
                    <a:pt x="24" y="1111"/>
                  </a:cubicBezTo>
                  <a:cubicBezTo>
                    <a:pt x="47" y="1669"/>
                    <a:pt x="664" y="2099"/>
                    <a:pt x="1419" y="2099"/>
                  </a:cubicBezTo>
                  <a:cubicBezTo>
                    <a:pt x="1444" y="2099"/>
                    <a:pt x="1470" y="2099"/>
                    <a:pt x="1496" y="2098"/>
                  </a:cubicBezTo>
                  <a:cubicBezTo>
                    <a:pt x="2284" y="2063"/>
                    <a:pt x="2902" y="1565"/>
                    <a:pt x="2874" y="989"/>
                  </a:cubicBezTo>
                  <a:cubicBezTo>
                    <a:pt x="2852" y="431"/>
                    <a:pt x="2235" y="1"/>
                    <a:pt x="1485" y="1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5"/>
            <p:cNvSpPr/>
            <p:nvPr/>
          </p:nvSpPr>
          <p:spPr>
            <a:xfrm flipH="1">
              <a:off x="5853260" y="2806654"/>
              <a:ext cx="1461431" cy="1109441"/>
            </a:xfrm>
            <a:custGeom>
              <a:avLst/>
              <a:gdLst/>
              <a:ahLst/>
              <a:cxnLst/>
              <a:rect l="l" t="t" r="r" b="b"/>
              <a:pathLst>
                <a:path w="23367" h="17739" extrusionOk="0">
                  <a:moveTo>
                    <a:pt x="14973" y="0"/>
                  </a:moveTo>
                  <a:cubicBezTo>
                    <a:pt x="14128" y="0"/>
                    <a:pt x="13488" y="323"/>
                    <a:pt x="12904" y="647"/>
                  </a:cubicBezTo>
                  <a:cubicBezTo>
                    <a:pt x="12322" y="968"/>
                    <a:pt x="11795" y="1289"/>
                    <a:pt x="11176" y="1289"/>
                  </a:cubicBezTo>
                  <a:cubicBezTo>
                    <a:pt x="11078" y="1289"/>
                    <a:pt x="10978" y="1281"/>
                    <a:pt x="10876" y="1264"/>
                  </a:cubicBezTo>
                  <a:cubicBezTo>
                    <a:pt x="9527" y="1044"/>
                    <a:pt x="8801" y="160"/>
                    <a:pt x="7313" y="160"/>
                  </a:cubicBezTo>
                  <a:cubicBezTo>
                    <a:pt x="6707" y="160"/>
                    <a:pt x="5974" y="306"/>
                    <a:pt x="5021" y="705"/>
                  </a:cubicBezTo>
                  <a:cubicBezTo>
                    <a:pt x="1990" y="1971"/>
                    <a:pt x="3468" y="4828"/>
                    <a:pt x="3721" y="5269"/>
                  </a:cubicBezTo>
                  <a:cubicBezTo>
                    <a:pt x="3734" y="5299"/>
                    <a:pt x="3721" y="5334"/>
                    <a:pt x="3690" y="5343"/>
                  </a:cubicBezTo>
                  <a:cubicBezTo>
                    <a:pt x="3274" y="5460"/>
                    <a:pt x="956" y="6214"/>
                    <a:pt x="485" y="8658"/>
                  </a:cubicBezTo>
                  <a:cubicBezTo>
                    <a:pt x="0" y="11147"/>
                    <a:pt x="1379" y="11536"/>
                    <a:pt x="1581" y="11577"/>
                  </a:cubicBezTo>
                  <a:cubicBezTo>
                    <a:pt x="1585" y="11578"/>
                    <a:pt x="1589" y="11578"/>
                    <a:pt x="1593" y="11578"/>
                  </a:cubicBezTo>
                  <a:cubicBezTo>
                    <a:pt x="1605" y="11578"/>
                    <a:pt x="1615" y="11575"/>
                    <a:pt x="1625" y="11567"/>
                  </a:cubicBezTo>
                  <a:cubicBezTo>
                    <a:pt x="1703" y="11501"/>
                    <a:pt x="2035" y="11246"/>
                    <a:pt x="2532" y="11246"/>
                  </a:cubicBezTo>
                  <a:cubicBezTo>
                    <a:pt x="2602" y="11246"/>
                    <a:pt x="2675" y="11251"/>
                    <a:pt x="2751" y="11263"/>
                  </a:cubicBezTo>
                  <a:cubicBezTo>
                    <a:pt x="3523" y="11376"/>
                    <a:pt x="3909" y="11615"/>
                    <a:pt x="4161" y="11990"/>
                  </a:cubicBezTo>
                  <a:cubicBezTo>
                    <a:pt x="4380" y="12315"/>
                    <a:pt x="4393" y="13468"/>
                    <a:pt x="4205" y="13933"/>
                  </a:cubicBezTo>
                  <a:cubicBezTo>
                    <a:pt x="4189" y="13970"/>
                    <a:pt x="4217" y="14003"/>
                    <a:pt x="4250" y="14003"/>
                  </a:cubicBezTo>
                  <a:cubicBezTo>
                    <a:pt x="4259" y="14003"/>
                    <a:pt x="4269" y="14000"/>
                    <a:pt x="4278" y="13994"/>
                  </a:cubicBezTo>
                  <a:cubicBezTo>
                    <a:pt x="4564" y="13816"/>
                    <a:pt x="5083" y="13393"/>
                    <a:pt x="4960" y="12727"/>
                  </a:cubicBezTo>
                  <a:cubicBezTo>
                    <a:pt x="4793" y="11823"/>
                    <a:pt x="3898" y="9457"/>
                    <a:pt x="4837" y="7682"/>
                  </a:cubicBezTo>
                  <a:cubicBezTo>
                    <a:pt x="5472" y="6481"/>
                    <a:pt x="5407" y="6187"/>
                    <a:pt x="5302" y="6126"/>
                  </a:cubicBezTo>
                  <a:cubicBezTo>
                    <a:pt x="5270" y="6109"/>
                    <a:pt x="5261" y="6068"/>
                    <a:pt x="5288" y="6044"/>
                  </a:cubicBezTo>
                  <a:cubicBezTo>
                    <a:pt x="5594" y="5765"/>
                    <a:pt x="6485" y="4833"/>
                    <a:pt x="8191" y="4833"/>
                  </a:cubicBezTo>
                  <a:cubicBezTo>
                    <a:pt x="8617" y="4833"/>
                    <a:pt x="9095" y="4892"/>
                    <a:pt x="9627" y="5033"/>
                  </a:cubicBezTo>
                  <a:cubicBezTo>
                    <a:pt x="12603" y="5825"/>
                    <a:pt x="11224" y="7109"/>
                    <a:pt x="13436" y="7682"/>
                  </a:cubicBezTo>
                  <a:cubicBezTo>
                    <a:pt x="15798" y="8297"/>
                    <a:pt x="19218" y="9219"/>
                    <a:pt x="18710" y="11762"/>
                  </a:cubicBezTo>
                  <a:cubicBezTo>
                    <a:pt x="18205" y="14301"/>
                    <a:pt x="16891" y="12778"/>
                    <a:pt x="16453" y="15134"/>
                  </a:cubicBezTo>
                  <a:cubicBezTo>
                    <a:pt x="16163" y="16699"/>
                    <a:pt x="17485" y="17739"/>
                    <a:pt x="18532" y="17739"/>
                  </a:cubicBezTo>
                  <a:cubicBezTo>
                    <a:pt x="18983" y="17739"/>
                    <a:pt x="19383" y="17545"/>
                    <a:pt x="19581" y="17117"/>
                  </a:cubicBezTo>
                  <a:cubicBezTo>
                    <a:pt x="19598" y="17079"/>
                    <a:pt x="19566" y="17042"/>
                    <a:pt x="19532" y="17042"/>
                  </a:cubicBezTo>
                  <a:cubicBezTo>
                    <a:pt x="19521" y="17042"/>
                    <a:pt x="19509" y="17046"/>
                    <a:pt x="19499" y="17056"/>
                  </a:cubicBezTo>
                  <a:cubicBezTo>
                    <a:pt x="19390" y="17156"/>
                    <a:pt x="19241" y="17260"/>
                    <a:pt x="19092" y="17260"/>
                  </a:cubicBezTo>
                  <a:cubicBezTo>
                    <a:pt x="18992" y="17260"/>
                    <a:pt x="18893" y="17214"/>
                    <a:pt x="18806" y="17090"/>
                  </a:cubicBezTo>
                  <a:cubicBezTo>
                    <a:pt x="18475" y="16612"/>
                    <a:pt x="18850" y="16424"/>
                    <a:pt x="20516" y="15882"/>
                  </a:cubicBezTo>
                  <a:cubicBezTo>
                    <a:pt x="22182" y="15343"/>
                    <a:pt x="23366" y="13052"/>
                    <a:pt x="21953" y="11762"/>
                  </a:cubicBezTo>
                  <a:cubicBezTo>
                    <a:pt x="21006" y="10896"/>
                    <a:pt x="20570" y="10753"/>
                    <a:pt x="20385" y="10753"/>
                  </a:cubicBezTo>
                  <a:cubicBezTo>
                    <a:pt x="20307" y="10753"/>
                    <a:pt x="20273" y="10779"/>
                    <a:pt x="20265" y="10786"/>
                  </a:cubicBezTo>
                  <a:lnTo>
                    <a:pt x="20265" y="10786"/>
                  </a:lnTo>
                  <a:cubicBezTo>
                    <a:pt x="20338" y="10713"/>
                    <a:pt x="22252" y="8764"/>
                    <a:pt x="21659" y="6805"/>
                  </a:cubicBezTo>
                  <a:cubicBezTo>
                    <a:pt x="21208" y="5304"/>
                    <a:pt x="20201" y="5117"/>
                    <a:pt x="19729" y="5117"/>
                  </a:cubicBezTo>
                  <a:cubicBezTo>
                    <a:pt x="19662" y="5117"/>
                    <a:pt x="19606" y="5121"/>
                    <a:pt x="19563" y="5125"/>
                  </a:cubicBezTo>
                  <a:cubicBezTo>
                    <a:pt x="19562" y="5126"/>
                    <a:pt x="19560" y="5126"/>
                    <a:pt x="19559" y="5126"/>
                  </a:cubicBezTo>
                  <a:cubicBezTo>
                    <a:pt x="19523" y="5126"/>
                    <a:pt x="19496" y="5090"/>
                    <a:pt x="19513" y="5057"/>
                  </a:cubicBezTo>
                  <a:cubicBezTo>
                    <a:pt x="19700" y="4600"/>
                    <a:pt x="20427" y="2357"/>
                    <a:pt x="17242" y="660"/>
                  </a:cubicBezTo>
                  <a:cubicBezTo>
                    <a:pt x="16334" y="177"/>
                    <a:pt x="15597" y="0"/>
                    <a:pt x="14973" y="0"/>
                  </a:cubicBezTo>
                  <a:close/>
                </a:path>
              </a:pathLst>
            </a:custGeom>
            <a:solidFill>
              <a:srgbClr val="FF9C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5"/>
            <p:cNvSpPr/>
            <p:nvPr/>
          </p:nvSpPr>
          <p:spPr>
            <a:xfrm flipH="1">
              <a:off x="6144521" y="3287165"/>
              <a:ext cx="910994" cy="370127"/>
            </a:xfrm>
            <a:custGeom>
              <a:avLst/>
              <a:gdLst/>
              <a:ahLst/>
              <a:cxnLst/>
              <a:rect l="l" t="t" r="r" b="b"/>
              <a:pathLst>
                <a:path w="14566" h="5918" extrusionOk="0">
                  <a:moveTo>
                    <a:pt x="11546" y="819"/>
                  </a:moveTo>
                  <a:cubicBezTo>
                    <a:pt x="11549" y="819"/>
                    <a:pt x="11552" y="819"/>
                    <a:pt x="11555" y="819"/>
                  </a:cubicBezTo>
                  <a:cubicBezTo>
                    <a:pt x="12586" y="822"/>
                    <a:pt x="13190" y="1549"/>
                    <a:pt x="13187" y="2447"/>
                  </a:cubicBezTo>
                  <a:cubicBezTo>
                    <a:pt x="13184" y="3346"/>
                    <a:pt x="12575" y="4079"/>
                    <a:pt x="11549" y="4079"/>
                  </a:cubicBezTo>
                  <a:cubicBezTo>
                    <a:pt x="11546" y="4079"/>
                    <a:pt x="11544" y="4079"/>
                    <a:pt x="11542" y="4079"/>
                  </a:cubicBezTo>
                  <a:cubicBezTo>
                    <a:pt x="10510" y="4071"/>
                    <a:pt x="9675" y="3341"/>
                    <a:pt x="9678" y="2440"/>
                  </a:cubicBezTo>
                  <a:cubicBezTo>
                    <a:pt x="9681" y="1545"/>
                    <a:pt x="10516" y="819"/>
                    <a:pt x="11546" y="819"/>
                  </a:cubicBezTo>
                  <a:close/>
                  <a:moveTo>
                    <a:pt x="3795" y="1395"/>
                  </a:moveTo>
                  <a:cubicBezTo>
                    <a:pt x="3800" y="1395"/>
                    <a:pt x="3805" y="1395"/>
                    <a:pt x="3810" y="1395"/>
                  </a:cubicBezTo>
                  <a:cubicBezTo>
                    <a:pt x="4919" y="1399"/>
                    <a:pt x="5814" y="2252"/>
                    <a:pt x="5810" y="3300"/>
                  </a:cubicBezTo>
                  <a:cubicBezTo>
                    <a:pt x="5807" y="4344"/>
                    <a:pt x="4913" y="5191"/>
                    <a:pt x="3809" y="5191"/>
                  </a:cubicBezTo>
                  <a:cubicBezTo>
                    <a:pt x="3805" y="5191"/>
                    <a:pt x="3801" y="5191"/>
                    <a:pt x="3796" y="5191"/>
                  </a:cubicBezTo>
                  <a:cubicBezTo>
                    <a:pt x="2690" y="5188"/>
                    <a:pt x="1793" y="4334"/>
                    <a:pt x="1796" y="3286"/>
                  </a:cubicBezTo>
                  <a:cubicBezTo>
                    <a:pt x="1802" y="2240"/>
                    <a:pt x="2696" y="1395"/>
                    <a:pt x="3795" y="1395"/>
                  </a:cubicBezTo>
                  <a:close/>
                  <a:moveTo>
                    <a:pt x="11539" y="0"/>
                  </a:moveTo>
                  <a:cubicBezTo>
                    <a:pt x="9585" y="0"/>
                    <a:pt x="8401" y="1627"/>
                    <a:pt x="8401" y="1627"/>
                  </a:cubicBezTo>
                  <a:cubicBezTo>
                    <a:pt x="8401" y="1627"/>
                    <a:pt x="7896" y="1459"/>
                    <a:pt x="7439" y="1459"/>
                  </a:cubicBezTo>
                  <a:cubicBezTo>
                    <a:pt x="7396" y="1459"/>
                    <a:pt x="7353" y="1460"/>
                    <a:pt x="7312" y="1463"/>
                  </a:cubicBezTo>
                  <a:cubicBezTo>
                    <a:pt x="6831" y="1501"/>
                    <a:pt x="6401" y="1781"/>
                    <a:pt x="6401" y="1781"/>
                  </a:cubicBezTo>
                  <a:cubicBezTo>
                    <a:pt x="6401" y="1781"/>
                    <a:pt x="5845" y="401"/>
                    <a:pt x="3991" y="401"/>
                  </a:cubicBezTo>
                  <a:cubicBezTo>
                    <a:pt x="3933" y="401"/>
                    <a:pt x="3873" y="402"/>
                    <a:pt x="3813" y="405"/>
                  </a:cubicBezTo>
                  <a:cubicBezTo>
                    <a:pt x="1939" y="491"/>
                    <a:pt x="1052" y="1750"/>
                    <a:pt x="765" y="2232"/>
                  </a:cubicBezTo>
                  <a:cubicBezTo>
                    <a:pt x="687" y="2365"/>
                    <a:pt x="556" y="2457"/>
                    <a:pt x="406" y="2491"/>
                  </a:cubicBezTo>
                  <a:lnTo>
                    <a:pt x="208" y="2532"/>
                  </a:lnTo>
                  <a:cubicBezTo>
                    <a:pt x="82" y="2560"/>
                    <a:pt x="0" y="2678"/>
                    <a:pt x="20" y="2801"/>
                  </a:cubicBezTo>
                  <a:lnTo>
                    <a:pt x="126" y="3515"/>
                  </a:lnTo>
                  <a:cubicBezTo>
                    <a:pt x="143" y="3628"/>
                    <a:pt x="233" y="3720"/>
                    <a:pt x="348" y="3740"/>
                  </a:cubicBezTo>
                  <a:cubicBezTo>
                    <a:pt x="560" y="3778"/>
                    <a:pt x="877" y="3846"/>
                    <a:pt x="922" y="3925"/>
                  </a:cubicBezTo>
                  <a:cubicBezTo>
                    <a:pt x="984" y="4036"/>
                    <a:pt x="1311" y="5917"/>
                    <a:pt x="3693" y="5917"/>
                  </a:cubicBezTo>
                  <a:cubicBezTo>
                    <a:pt x="3804" y="5917"/>
                    <a:pt x="3919" y="5913"/>
                    <a:pt x="4038" y="5905"/>
                  </a:cubicBezTo>
                  <a:cubicBezTo>
                    <a:pt x="5984" y="5765"/>
                    <a:pt x="6565" y="4225"/>
                    <a:pt x="6738" y="3379"/>
                  </a:cubicBezTo>
                  <a:cubicBezTo>
                    <a:pt x="6844" y="2856"/>
                    <a:pt x="7288" y="2453"/>
                    <a:pt x="7821" y="2423"/>
                  </a:cubicBezTo>
                  <a:cubicBezTo>
                    <a:pt x="7840" y="2422"/>
                    <a:pt x="7859" y="2421"/>
                    <a:pt x="7879" y="2421"/>
                  </a:cubicBezTo>
                  <a:cubicBezTo>
                    <a:pt x="8000" y="2421"/>
                    <a:pt x="8123" y="2440"/>
                    <a:pt x="8241" y="2484"/>
                  </a:cubicBezTo>
                  <a:cubicBezTo>
                    <a:pt x="8903" y="2744"/>
                    <a:pt x="9111" y="4703"/>
                    <a:pt x="11081" y="4809"/>
                  </a:cubicBezTo>
                  <a:cubicBezTo>
                    <a:pt x="11168" y="4813"/>
                    <a:pt x="11252" y="4816"/>
                    <a:pt x="11334" y="4816"/>
                  </a:cubicBezTo>
                  <a:cubicBezTo>
                    <a:pt x="13108" y="4816"/>
                    <a:pt x="13683" y="3714"/>
                    <a:pt x="13771" y="2982"/>
                  </a:cubicBezTo>
                  <a:cubicBezTo>
                    <a:pt x="13801" y="2719"/>
                    <a:pt x="13825" y="2549"/>
                    <a:pt x="13839" y="2433"/>
                  </a:cubicBezTo>
                  <a:cubicBezTo>
                    <a:pt x="13856" y="2300"/>
                    <a:pt x="13965" y="2194"/>
                    <a:pt x="14099" y="2180"/>
                  </a:cubicBezTo>
                  <a:lnTo>
                    <a:pt x="14304" y="2163"/>
                  </a:lnTo>
                  <a:cubicBezTo>
                    <a:pt x="14450" y="2150"/>
                    <a:pt x="14566" y="2023"/>
                    <a:pt x="14566" y="1873"/>
                  </a:cubicBezTo>
                  <a:lnTo>
                    <a:pt x="14566" y="1474"/>
                  </a:lnTo>
                  <a:cubicBezTo>
                    <a:pt x="14566" y="1337"/>
                    <a:pt x="14471" y="1218"/>
                    <a:pt x="14334" y="1187"/>
                  </a:cubicBezTo>
                  <a:lnTo>
                    <a:pt x="14006" y="1122"/>
                  </a:lnTo>
                  <a:cubicBezTo>
                    <a:pt x="13938" y="1109"/>
                    <a:pt x="13880" y="1071"/>
                    <a:pt x="13836" y="1016"/>
                  </a:cubicBezTo>
                  <a:cubicBezTo>
                    <a:pt x="13641" y="774"/>
                    <a:pt x="12982" y="77"/>
                    <a:pt x="11743" y="6"/>
                  </a:cubicBezTo>
                  <a:cubicBezTo>
                    <a:pt x="11674" y="2"/>
                    <a:pt x="11606" y="0"/>
                    <a:pt x="11539" y="0"/>
                  </a:cubicBezTo>
                  <a:close/>
                </a:path>
              </a:pathLst>
            </a:custGeom>
            <a:solidFill>
              <a:srgbClr val="493E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5"/>
            <p:cNvSpPr/>
            <p:nvPr/>
          </p:nvSpPr>
          <p:spPr>
            <a:xfrm flipH="1">
              <a:off x="7058016" y="3568230"/>
              <a:ext cx="119644" cy="69047"/>
            </a:xfrm>
            <a:custGeom>
              <a:avLst/>
              <a:gdLst/>
              <a:ahLst/>
              <a:cxnLst/>
              <a:rect l="l" t="t" r="r" b="b"/>
              <a:pathLst>
                <a:path w="1913" h="1104" extrusionOk="0">
                  <a:moveTo>
                    <a:pt x="849" y="0"/>
                  </a:moveTo>
                  <a:cubicBezTo>
                    <a:pt x="793" y="0"/>
                    <a:pt x="736" y="5"/>
                    <a:pt x="680" y="15"/>
                  </a:cubicBezTo>
                  <a:cubicBezTo>
                    <a:pt x="560" y="45"/>
                    <a:pt x="451" y="100"/>
                    <a:pt x="355" y="171"/>
                  </a:cubicBezTo>
                  <a:cubicBezTo>
                    <a:pt x="264" y="247"/>
                    <a:pt x="188" y="335"/>
                    <a:pt x="130" y="434"/>
                  </a:cubicBezTo>
                  <a:cubicBezTo>
                    <a:pt x="72" y="530"/>
                    <a:pt x="24" y="632"/>
                    <a:pt x="1" y="741"/>
                  </a:cubicBezTo>
                  <a:lnTo>
                    <a:pt x="15" y="745"/>
                  </a:lnTo>
                  <a:cubicBezTo>
                    <a:pt x="97" y="547"/>
                    <a:pt x="226" y="363"/>
                    <a:pt x="404" y="240"/>
                  </a:cubicBezTo>
                  <a:cubicBezTo>
                    <a:pt x="492" y="179"/>
                    <a:pt x="591" y="138"/>
                    <a:pt x="697" y="117"/>
                  </a:cubicBezTo>
                  <a:cubicBezTo>
                    <a:pt x="743" y="112"/>
                    <a:pt x="789" y="109"/>
                    <a:pt x="835" y="109"/>
                  </a:cubicBezTo>
                  <a:cubicBezTo>
                    <a:pt x="896" y="109"/>
                    <a:pt x="958" y="115"/>
                    <a:pt x="1018" y="130"/>
                  </a:cubicBezTo>
                  <a:cubicBezTo>
                    <a:pt x="1226" y="175"/>
                    <a:pt x="1431" y="274"/>
                    <a:pt x="1584" y="424"/>
                  </a:cubicBezTo>
                  <a:cubicBezTo>
                    <a:pt x="1660" y="499"/>
                    <a:pt x="1721" y="591"/>
                    <a:pt x="1759" y="691"/>
                  </a:cubicBezTo>
                  <a:cubicBezTo>
                    <a:pt x="1779" y="738"/>
                    <a:pt x="1792" y="793"/>
                    <a:pt x="1800" y="844"/>
                  </a:cubicBezTo>
                  <a:cubicBezTo>
                    <a:pt x="1803" y="872"/>
                    <a:pt x="1806" y="899"/>
                    <a:pt x="1806" y="926"/>
                  </a:cubicBezTo>
                  <a:cubicBezTo>
                    <a:pt x="1806" y="943"/>
                    <a:pt x="1802" y="973"/>
                    <a:pt x="1798" y="988"/>
                  </a:cubicBezTo>
                  <a:lnTo>
                    <a:pt x="1798" y="988"/>
                  </a:lnTo>
                  <a:cubicBezTo>
                    <a:pt x="1694" y="870"/>
                    <a:pt x="1563" y="781"/>
                    <a:pt x="1417" y="728"/>
                  </a:cubicBezTo>
                  <a:cubicBezTo>
                    <a:pt x="1342" y="700"/>
                    <a:pt x="1264" y="691"/>
                    <a:pt x="1182" y="691"/>
                  </a:cubicBezTo>
                  <a:cubicBezTo>
                    <a:pt x="1103" y="691"/>
                    <a:pt x="1025" y="711"/>
                    <a:pt x="949" y="738"/>
                  </a:cubicBezTo>
                  <a:lnTo>
                    <a:pt x="957" y="749"/>
                  </a:lnTo>
                  <a:cubicBezTo>
                    <a:pt x="1010" y="739"/>
                    <a:pt x="1066" y="730"/>
                    <a:pt x="1120" y="730"/>
                  </a:cubicBezTo>
                  <a:cubicBezTo>
                    <a:pt x="1142" y="730"/>
                    <a:pt x="1164" y="732"/>
                    <a:pt x="1185" y="735"/>
                  </a:cubicBezTo>
                  <a:cubicBezTo>
                    <a:pt x="1257" y="741"/>
                    <a:pt x="1329" y="762"/>
                    <a:pt x="1397" y="793"/>
                  </a:cubicBezTo>
                  <a:cubicBezTo>
                    <a:pt x="1461" y="820"/>
                    <a:pt x="1523" y="861"/>
                    <a:pt x="1581" y="905"/>
                  </a:cubicBezTo>
                  <a:cubicBezTo>
                    <a:pt x="1636" y="949"/>
                    <a:pt x="1690" y="1008"/>
                    <a:pt x="1728" y="1059"/>
                  </a:cubicBezTo>
                  <a:lnTo>
                    <a:pt x="1759" y="1103"/>
                  </a:lnTo>
                  <a:lnTo>
                    <a:pt x="1820" y="1090"/>
                  </a:lnTo>
                  <a:cubicBezTo>
                    <a:pt x="1841" y="1086"/>
                    <a:pt x="1868" y="1066"/>
                    <a:pt x="1874" y="1056"/>
                  </a:cubicBezTo>
                  <a:cubicBezTo>
                    <a:pt x="1878" y="1049"/>
                    <a:pt x="1885" y="1042"/>
                    <a:pt x="1888" y="1035"/>
                  </a:cubicBezTo>
                  <a:cubicBezTo>
                    <a:pt x="1895" y="1025"/>
                    <a:pt x="1895" y="1022"/>
                    <a:pt x="1899" y="1011"/>
                  </a:cubicBezTo>
                  <a:cubicBezTo>
                    <a:pt x="1902" y="1001"/>
                    <a:pt x="1905" y="987"/>
                    <a:pt x="1905" y="981"/>
                  </a:cubicBezTo>
                  <a:cubicBezTo>
                    <a:pt x="1909" y="960"/>
                    <a:pt x="1912" y="943"/>
                    <a:pt x="1912" y="926"/>
                  </a:cubicBezTo>
                  <a:cubicBezTo>
                    <a:pt x="1912" y="892"/>
                    <a:pt x="1912" y="861"/>
                    <a:pt x="1909" y="831"/>
                  </a:cubicBezTo>
                  <a:cubicBezTo>
                    <a:pt x="1899" y="769"/>
                    <a:pt x="1885" y="708"/>
                    <a:pt x="1865" y="650"/>
                  </a:cubicBezTo>
                  <a:cubicBezTo>
                    <a:pt x="1820" y="533"/>
                    <a:pt x="1756" y="428"/>
                    <a:pt x="1670" y="339"/>
                  </a:cubicBezTo>
                  <a:cubicBezTo>
                    <a:pt x="1584" y="250"/>
                    <a:pt x="1485" y="179"/>
                    <a:pt x="1376" y="130"/>
                  </a:cubicBezTo>
                  <a:cubicBezTo>
                    <a:pt x="1267" y="79"/>
                    <a:pt x="1162" y="42"/>
                    <a:pt x="1042" y="21"/>
                  </a:cubicBezTo>
                  <a:cubicBezTo>
                    <a:pt x="980" y="7"/>
                    <a:pt x="915" y="0"/>
                    <a:pt x="849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5"/>
            <p:cNvSpPr/>
            <p:nvPr/>
          </p:nvSpPr>
          <p:spPr>
            <a:xfrm flipH="1">
              <a:off x="6048457" y="4090645"/>
              <a:ext cx="132152" cy="426227"/>
            </a:xfrm>
            <a:custGeom>
              <a:avLst/>
              <a:gdLst/>
              <a:ahLst/>
              <a:cxnLst/>
              <a:rect l="l" t="t" r="r" b="b"/>
              <a:pathLst>
                <a:path w="2113" h="6815" extrusionOk="0">
                  <a:moveTo>
                    <a:pt x="1286" y="1"/>
                  </a:moveTo>
                  <a:cubicBezTo>
                    <a:pt x="664" y="1"/>
                    <a:pt x="577" y="1023"/>
                    <a:pt x="567" y="1449"/>
                  </a:cubicBezTo>
                  <a:cubicBezTo>
                    <a:pt x="564" y="1551"/>
                    <a:pt x="642" y="1636"/>
                    <a:pt x="745" y="1640"/>
                  </a:cubicBezTo>
                  <a:lnTo>
                    <a:pt x="1301" y="1663"/>
                  </a:lnTo>
                  <a:cubicBezTo>
                    <a:pt x="1249" y="1926"/>
                    <a:pt x="1290" y="2216"/>
                    <a:pt x="1273" y="2473"/>
                  </a:cubicBezTo>
                  <a:cubicBezTo>
                    <a:pt x="1246" y="2971"/>
                    <a:pt x="1175" y="3462"/>
                    <a:pt x="1065" y="3947"/>
                  </a:cubicBezTo>
                  <a:cubicBezTo>
                    <a:pt x="847" y="4896"/>
                    <a:pt x="441" y="5763"/>
                    <a:pt x="41" y="6644"/>
                  </a:cubicBezTo>
                  <a:cubicBezTo>
                    <a:pt x="1" y="6733"/>
                    <a:pt x="79" y="6814"/>
                    <a:pt x="150" y="6814"/>
                  </a:cubicBezTo>
                  <a:cubicBezTo>
                    <a:pt x="183" y="6814"/>
                    <a:pt x="214" y="6797"/>
                    <a:pt x="233" y="6757"/>
                  </a:cubicBezTo>
                  <a:cubicBezTo>
                    <a:pt x="601" y="5941"/>
                    <a:pt x="986" y="5135"/>
                    <a:pt x="1216" y="4261"/>
                  </a:cubicBezTo>
                  <a:cubicBezTo>
                    <a:pt x="1314" y="3869"/>
                    <a:pt x="1389" y="3469"/>
                    <a:pt x="1441" y="3067"/>
                  </a:cubicBezTo>
                  <a:cubicBezTo>
                    <a:pt x="1471" y="2824"/>
                    <a:pt x="1489" y="2585"/>
                    <a:pt x="1503" y="2342"/>
                  </a:cubicBezTo>
                  <a:cubicBezTo>
                    <a:pt x="1509" y="2138"/>
                    <a:pt x="1475" y="1875"/>
                    <a:pt x="1530" y="1660"/>
                  </a:cubicBezTo>
                  <a:cubicBezTo>
                    <a:pt x="1703" y="1657"/>
                    <a:pt x="1830" y="1657"/>
                    <a:pt x="1919" y="1657"/>
                  </a:cubicBezTo>
                  <a:cubicBezTo>
                    <a:pt x="1921" y="1657"/>
                    <a:pt x="1922" y="1657"/>
                    <a:pt x="1924" y="1657"/>
                  </a:cubicBezTo>
                  <a:cubicBezTo>
                    <a:pt x="2031" y="1657"/>
                    <a:pt x="2113" y="1566"/>
                    <a:pt x="2106" y="1459"/>
                  </a:cubicBezTo>
                  <a:cubicBezTo>
                    <a:pt x="2072" y="1019"/>
                    <a:pt x="1929" y="25"/>
                    <a:pt x="1304" y="1"/>
                  </a:cubicBezTo>
                  <a:cubicBezTo>
                    <a:pt x="1298" y="1"/>
                    <a:pt x="1292" y="1"/>
                    <a:pt x="1286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5"/>
            <p:cNvSpPr/>
            <p:nvPr/>
          </p:nvSpPr>
          <p:spPr>
            <a:xfrm flipH="1">
              <a:off x="6171603" y="4271517"/>
              <a:ext cx="28019" cy="265868"/>
            </a:xfrm>
            <a:custGeom>
              <a:avLst/>
              <a:gdLst/>
              <a:ahLst/>
              <a:cxnLst/>
              <a:rect l="l" t="t" r="r" b="b"/>
              <a:pathLst>
                <a:path w="448" h="4251" extrusionOk="0">
                  <a:moveTo>
                    <a:pt x="187" y="1"/>
                  </a:moveTo>
                  <a:cubicBezTo>
                    <a:pt x="119" y="1"/>
                    <a:pt x="45" y="57"/>
                    <a:pt x="61" y="144"/>
                  </a:cubicBezTo>
                  <a:cubicBezTo>
                    <a:pt x="192" y="830"/>
                    <a:pt x="219" y="1513"/>
                    <a:pt x="154" y="2209"/>
                  </a:cubicBezTo>
                  <a:cubicBezTo>
                    <a:pt x="96" y="2854"/>
                    <a:pt x="0" y="3493"/>
                    <a:pt x="66" y="4141"/>
                  </a:cubicBezTo>
                  <a:cubicBezTo>
                    <a:pt x="72" y="4214"/>
                    <a:pt x="133" y="4251"/>
                    <a:pt x="190" y="4251"/>
                  </a:cubicBezTo>
                  <a:cubicBezTo>
                    <a:pt x="247" y="4251"/>
                    <a:pt x="301" y="4214"/>
                    <a:pt x="294" y="4141"/>
                  </a:cubicBezTo>
                  <a:cubicBezTo>
                    <a:pt x="225" y="3441"/>
                    <a:pt x="342" y="2759"/>
                    <a:pt x="397" y="2062"/>
                  </a:cubicBezTo>
                  <a:cubicBezTo>
                    <a:pt x="447" y="1396"/>
                    <a:pt x="406" y="738"/>
                    <a:pt x="283" y="82"/>
                  </a:cubicBezTo>
                  <a:cubicBezTo>
                    <a:pt x="273" y="25"/>
                    <a:pt x="231" y="1"/>
                    <a:pt x="187" y="1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5"/>
            <p:cNvSpPr/>
            <p:nvPr/>
          </p:nvSpPr>
          <p:spPr>
            <a:xfrm flipH="1">
              <a:off x="6141958" y="4184395"/>
              <a:ext cx="96941" cy="104008"/>
            </a:xfrm>
            <a:custGeom>
              <a:avLst/>
              <a:gdLst/>
              <a:ahLst/>
              <a:cxnLst/>
              <a:rect l="l" t="t" r="r" b="b"/>
              <a:pathLst>
                <a:path w="1550" h="1663" extrusionOk="0">
                  <a:moveTo>
                    <a:pt x="720" y="0"/>
                  </a:moveTo>
                  <a:cubicBezTo>
                    <a:pt x="101" y="0"/>
                    <a:pt x="13" y="1023"/>
                    <a:pt x="4" y="1448"/>
                  </a:cubicBezTo>
                  <a:cubicBezTo>
                    <a:pt x="0" y="1551"/>
                    <a:pt x="79" y="1632"/>
                    <a:pt x="182" y="1639"/>
                  </a:cubicBezTo>
                  <a:lnTo>
                    <a:pt x="741" y="1663"/>
                  </a:lnTo>
                  <a:cubicBezTo>
                    <a:pt x="1038" y="1656"/>
                    <a:pt x="1233" y="1656"/>
                    <a:pt x="1356" y="1656"/>
                  </a:cubicBezTo>
                  <a:cubicBezTo>
                    <a:pt x="1357" y="1656"/>
                    <a:pt x="1359" y="1656"/>
                    <a:pt x="1361" y="1656"/>
                  </a:cubicBezTo>
                  <a:cubicBezTo>
                    <a:pt x="1467" y="1656"/>
                    <a:pt x="1550" y="1566"/>
                    <a:pt x="1543" y="1458"/>
                  </a:cubicBezTo>
                  <a:cubicBezTo>
                    <a:pt x="1509" y="1018"/>
                    <a:pt x="1365" y="24"/>
                    <a:pt x="741" y="0"/>
                  </a:cubicBezTo>
                  <a:cubicBezTo>
                    <a:pt x="734" y="0"/>
                    <a:pt x="727" y="0"/>
                    <a:pt x="720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5"/>
            <p:cNvSpPr/>
            <p:nvPr/>
          </p:nvSpPr>
          <p:spPr>
            <a:xfrm flipH="1">
              <a:off x="6103932" y="4329556"/>
              <a:ext cx="89936" cy="185001"/>
            </a:xfrm>
            <a:custGeom>
              <a:avLst/>
              <a:gdLst/>
              <a:ahLst/>
              <a:cxnLst/>
              <a:rect l="l" t="t" r="r" b="b"/>
              <a:pathLst>
                <a:path w="1438" h="2958" extrusionOk="0">
                  <a:moveTo>
                    <a:pt x="517" y="2204"/>
                  </a:moveTo>
                  <a:cubicBezTo>
                    <a:pt x="516" y="2205"/>
                    <a:pt x="515" y="2206"/>
                    <a:pt x="516" y="2206"/>
                  </a:cubicBezTo>
                  <a:cubicBezTo>
                    <a:pt x="516" y="2206"/>
                    <a:pt x="517" y="2205"/>
                    <a:pt x="517" y="2204"/>
                  </a:cubicBezTo>
                  <a:close/>
                  <a:moveTo>
                    <a:pt x="994" y="0"/>
                  </a:moveTo>
                  <a:lnTo>
                    <a:pt x="994" y="0"/>
                  </a:lnTo>
                  <a:cubicBezTo>
                    <a:pt x="943" y="257"/>
                    <a:pt x="899" y="512"/>
                    <a:pt x="840" y="769"/>
                  </a:cubicBezTo>
                  <a:cubicBezTo>
                    <a:pt x="806" y="892"/>
                    <a:pt x="782" y="1021"/>
                    <a:pt x="748" y="1144"/>
                  </a:cubicBezTo>
                  <a:cubicBezTo>
                    <a:pt x="738" y="1182"/>
                    <a:pt x="727" y="1220"/>
                    <a:pt x="721" y="1257"/>
                  </a:cubicBezTo>
                  <a:cubicBezTo>
                    <a:pt x="618" y="1106"/>
                    <a:pt x="516" y="957"/>
                    <a:pt x="410" y="813"/>
                  </a:cubicBezTo>
                  <a:cubicBezTo>
                    <a:pt x="287" y="643"/>
                    <a:pt x="158" y="472"/>
                    <a:pt x="21" y="312"/>
                  </a:cubicBezTo>
                  <a:lnTo>
                    <a:pt x="21" y="312"/>
                  </a:lnTo>
                  <a:cubicBezTo>
                    <a:pt x="123" y="496"/>
                    <a:pt x="232" y="676"/>
                    <a:pt x="349" y="854"/>
                  </a:cubicBezTo>
                  <a:cubicBezTo>
                    <a:pt x="458" y="1029"/>
                    <a:pt x="574" y="1196"/>
                    <a:pt x="690" y="1363"/>
                  </a:cubicBezTo>
                  <a:cubicBezTo>
                    <a:pt x="676" y="1414"/>
                    <a:pt x="663" y="1469"/>
                    <a:pt x="645" y="1520"/>
                  </a:cubicBezTo>
                  <a:cubicBezTo>
                    <a:pt x="591" y="1708"/>
                    <a:pt x="530" y="1892"/>
                    <a:pt x="461" y="2076"/>
                  </a:cubicBezTo>
                  <a:lnTo>
                    <a:pt x="281" y="1766"/>
                  </a:lnTo>
                  <a:cubicBezTo>
                    <a:pt x="212" y="1650"/>
                    <a:pt x="141" y="1537"/>
                    <a:pt x="65" y="1428"/>
                  </a:cubicBezTo>
                  <a:lnTo>
                    <a:pt x="65" y="1428"/>
                  </a:lnTo>
                  <a:cubicBezTo>
                    <a:pt x="110" y="1554"/>
                    <a:pt x="164" y="1677"/>
                    <a:pt x="219" y="1796"/>
                  </a:cubicBezTo>
                  <a:cubicBezTo>
                    <a:pt x="277" y="1916"/>
                    <a:pt x="338" y="2036"/>
                    <a:pt x="407" y="2151"/>
                  </a:cubicBezTo>
                  <a:cubicBezTo>
                    <a:pt x="414" y="2162"/>
                    <a:pt x="417" y="2168"/>
                    <a:pt x="424" y="2179"/>
                  </a:cubicBezTo>
                  <a:cubicBezTo>
                    <a:pt x="414" y="2203"/>
                    <a:pt x="407" y="2230"/>
                    <a:pt x="396" y="2258"/>
                  </a:cubicBezTo>
                  <a:cubicBezTo>
                    <a:pt x="349" y="2376"/>
                    <a:pt x="297" y="2496"/>
                    <a:pt x="243" y="2612"/>
                  </a:cubicBezTo>
                  <a:cubicBezTo>
                    <a:pt x="236" y="2626"/>
                    <a:pt x="232" y="2636"/>
                    <a:pt x="226" y="2647"/>
                  </a:cubicBezTo>
                  <a:cubicBezTo>
                    <a:pt x="199" y="2578"/>
                    <a:pt x="171" y="2510"/>
                    <a:pt x="141" y="2445"/>
                  </a:cubicBezTo>
                  <a:cubicBezTo>
                    <a:pt x="120" y="2401"/>
                    <a:pt x="100" y="2360"/>
                    <a:pt x="76" y="2315"/>
                  </a:cubicBezTo>
                  <a:cubicBezTo>
                    <a:pt x="51" y="2274"/>
                    <a:pt x="31" y="2230"/>
                    <a:pt x="1" y="2196"/>
                  </a:cubicBezTo>
                  <a:lnTo>
                    <a:pt x="1" y="2196"/>
                  </a:lnTo>
                  <a:cubicBezTo>
                    <a:pt x="18" y="2240"/>
                    <a:pt x="24" y="2285"/>
                    <a:pt x="38" y="2332"/>
                  </a:cubicBezTo>
                  <a:cubicBezTo>
                    <a:pt x="51" y="2376"/>
                    <a:pt x="65" y="2421"/>
                    <a:pt x="79" y="2469"/>
                  </a:cubicBezTo>
                  <a:cubicBezTo>
                    <a:pt x="106" y="2557"/>
                    <a:pt x="137" y="2647"/>
                    <a:pt x="168" y="2738"/>
                  </a:cubicBezTo>
                  <a:lnTo>
                    <a:pt x="174" y="2752"/>
                  </a:lnTo>
                  <a:cubicBezTo>
                    <a:pt x="141" y="2824"/>
                    <a:pt x="103" y="2892"/>
                    <a:pt x="62" y="2957"/>
                  </a:cubicBezTo>
                  <a:cubicBezTo>
                    <a:pt x="113" y="2896"/>
                    <a:pt x="158" y="2831"/>
                    <a:pt x="199" y="2765"/>
                  </a:cubicBezTo>
                  <a:lnTo>
                    <a:pt x="212" y="2765"/>
                  </a:lnTo>
                  <a:cubicBezTo>
                    <a:pt x="318" y="2756"/>
                    <a:pt x="420" y="2742"/>
                    <a:pt x="527" y="2729"/>
                  </a:cubicBezTo>
                  <a:cubicBezTo>
                    <a:pt x="629" y="2711"/>
                    <a:pt x="731" y="2691"/>
                    <a:pt x="834" y="2663"/>
                  </a:cubicBezTo>
                  <a:cubicBezTo>
                    <a:pt x="766" y="2657"/>
                    <a:pt x="700" y="2655"/>
                    <a:pt x="634" y="2655"/>
                  </a:cubicBezTo>
                  <a:cubicBezTo>
                    <a:pt x="596" y="2655"/>
                    <a:pt x="558" y="2655"/>
                    <a:pt x="519" y="2657"/>
                  </a:cubicBezTo>
                  <a:cubicBezTo>
                    <a:pt x="431" y="2660"/>
                    <a:pt x="342" y="2667"/>
                    <a:pt x="253" y="2677"/>
                  </a:cubicBezTo>
                  <a:cubicBezTo>
                    <a:pt x="328" y="2548"/>
                    <a:pt x="396" y="2417"/>
                    <a:pt x="458" y="2281"/>
                  </a:cubicBezTo>
                  <a:cubicBezTo>
                    <a:pt x="465" y="2261"/>
                    <a:pt x="475" y="2240"/>
                    <a:pt x="482" y="2220"/>
                  </a:cubicBezTo>
                  <a:cubicBezTo>
                    <a:pt x="489" y="2220"/>
                    <a:pt x="495" y="2220"/>
                    <a:pt x="506" y="2212"/>
                  </a:cubicBezTo>
                  <a:cubicBezTo>
                    <a:pt x="513" y="2209"/>
                    <a:pt x="519" y="2196"/>
                    <a:pt x="519" y="2196"/>
                  </a:cubicBezTo>
                  <a:lnTo>
                    <a:pt x="519" y="2199"/>
                  </a:lnTo>
                  <a:cubicBezTo>
                    <a:pt x="519" y="2201"/>
                    <a:pt x="518" y="2203"/>
                    <a:pt x="517" y="2204"/>
                  </a:cubicBezTo>
                  <a:lnTo>
                    <a:pt x="517" y="2204"/>
                  </a:lnTo>
                  <a:cubicBezTo>
                    <a:pt x="521" y="2202"/>
                    <a:pt x="528" y="2199"/>
                    <a:pt x="530" y="2199"/>
                  </a:cubicBezTo>
                  <a:cubicBezTo>
                    <a:pt x="557" y="2185"/>
                    <a:pt x="588" y="2176"/>
                    <a:pt x="618" y="2162"/>
                  </a:cubicBezTo>
                  <a:lnTo>
                    <a:pt x="803" y="2094"/>
                  </a:lnTo>
                  <a:cubicBezTo>
                    <a:pt x="929" y="2045"/>
                    <a:pt x="1052" y="1995"/>
                    <a:pt x="1171" y="1940"/>
                  </a:cubicBezTo>
                  <a:lnTo>
                    <a:pt x="1171" y="1940"/>
                  </a:lnTo>
                  <a:cubicBezTo>
                    <a:pt x="1042" y="1963"/>
                    <a:pt x="912" y="1991"/>
                    <a:pt x="782" y="2028"/>
                  </a:cubicBezTo>
                  <a:cubicBezTo>
                    <a:pt x="717" y="2045"/>
                    <a:pt x="656" y="2066"/>
                    <a:pt x="591" y="2086"/>
                  </a:cubicBezTo>
                  <a:cubicBezTo>
                    <a:pt x="571" y="2094"/>
                    <a:pt x="550" y="2100"/>
                    <a:pt x="533" y="2107"/>
                  </a:cubicBezTo>
                  <a:cubicBezTo>
                    <a:pt x="608" y="1922"/>
                    <a:pt x="670" y="1735"/>
                    <a:pt x="727" y="1544"/>
                  </a:cubicBezTo>
                  <a:cubicBezTo>
                    <a:pt x="744" y="1492"/>
                    <a:pt x="758" y="1438"/>
                    <a:pt x="772" y="1383"/>
                  </a:cubicBezTo>
                  <a:cubicBezTo>
                    <a:pt x="1001" y="1247"/>
                    <a:pt x="1223" y="1103"/>
                    <a:pt x="1438" y="947"/>
                  </a:cubicBezTo>
                  <a:lnTo>
                    <a:pt x="1438" y="947"/>
                  </a:lnTo>
                  <a:cubicBezTo>
                    <a:pt x="1219" y="1045"/>
                    <a:pt x="1007" y="1158"/>
                    <a:pt x="799" y="1274"/>
                  </a:cubicBezTo>
                  <a:cubicBezTo>
                    <a:pt x="840" y="1111"/>
                    <a:pt x="875" y="947"/>
                    <a:pt x="905" y="779"/>
                  </a:cubicBezTo>
                  <a:cubicBezTo>
                    <a:pt x="926" y="653"/>
                    <a:pt x="943" y="523"/>
                    <a:pt x="960" y="394"/>
                  </a:cubicBezTo>
                  <a:cubicBezTo>
                    <a:pt x="973" y="263"/>
                    <a:pt x="987" y="134"/>
                    <a:pt x="994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5"/>
            <p:cNvSpPr/>
            <p:nvPr/>
          </p:nvSpPr>
          <p:spPr>
            <a:xfrm flipH="1">
              <a:off x="6112876" y="4300724"/>
              <a:ext cx="41966" cy="36775"/>
            </a:xfrm>
            <a:custGeom>
              <a:avLst/>
              <a:gdLst/>
              <a:ahLst/>
              <a:cxnLst/>
              <a:rect l="l" t="t" r="r" b="b"/>
              <a:pathLst>
                <a:path w="671" h="588" extrusionOk="0">
                  <a:moveTo>
                    <a:pt x="332" y="1"/>
                  </a:moveTo>
                  <a:cubicBezTo>
                    <a:pt x="228" y="1"/>
                    <a:pt x="128" y="56"/>
                    <a:pt x="76" y="154"/>
                  </a:cubicBezTo>
                  <a:cubicBezTo>
                    <a:pt x="1" y="298"/>
                    <a:pt x="52" y="475"/>
                    <a:pt x="196" y="554"/>
                  </a:cubicBezTo>
                  <a:cubicBezTo>
                    <a:pt x="239" y="577"/>
                    <a:pt x="286" y="588"/>
                    <a:pt x="332" y="588"/>
                  </a:cubicBezTo>
                  <a:cubicBezTo>
                    <a:pt x="438" y="588"/>
                    <a:pt x="540" y="531"/>
                    <a:pt x="592" y="431"/>
                  </a:cubicBezTo>
                  <a:cubicBezTo>
                    <a:pt x="670" y="291"/>
                    <a:pt x="615" y="110"/>
                    <a:pt x="472" y="35"/>
                  </a:cubicBezTo>
                  <a:cubicBezTo>
                    <a:pt x="427" y="12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5"/>
            <p:cNvSpPr/>
            <p:nvPr/>
          </p:nvSpPr>
          <p:spPr>
            <a:xfrm flipH="1">
              <a:off x="6168413" y="4335560"/>
              <a:ext cx="41716" cy="36775"/>
            </a:xfrm>
            <a:custGeom>
              <a:avLst/>
              <a:gdLst/>
              <a:ahLst/>
              <a:cxnLst/>
              <a:rect l="l" t="t" r="r" b="b"/>
              <a:pathLst>
                <a:path w="667" h="588" extrusionOk="0">
                  <a:moveTo>
                    <a:pt x="335" y="1"/>
                  </a:moveTo>
                  <a:cubicBezTo>
                    <a:pt x="230" y="1"/>
                    <a:pt x="129" y="57"/>
                    <a:pt x="76" y="154"/>
                  </a:cubicBezTo>
                  <a:cubicBezTo>
                    <a:pt x="1" y="298"/>
                    <a:pt x="53" y="475"/>
                    <a:pt x="196" y="553"/>
                  </a:cubicBezTo>
                  <a:cubicBezTo>
                    <a:pt x="240" y="576"/>
                    <a:pt x="287" y="587"/>
                    <a:pt x="333" y="587"/>
                  </a:cubicBezTo>
                  <a:cubicBezTo>
                    <a:pt x="438" y="587"/>
                    <a:pt x="539" y="531"/>
                    <a:pt x="592" y="434"/>
                  </a:cubicBezTo>
                  <a:cubicBezTo>
                    <a:pt x="667" y="290"/>
                    <a:pt x="615" y="113"/>
                    <a:pt x="472" y="35"/>
                  </a:cubicBezTo>
                  <a:cubicBezTo>
                    <a:pt x="428" y="12"/>
                    <a:pt x="381" y="1"/>
                    <a:pt x="335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5"/>
            <p:cNvSpPr/>
            <p:nvPr/>
          </p:nvSpPr>
          <p:spPr>
            <a:xfrm flipH="1">
              <a:off x="6173479" y="4395288"/>
              <a:ext cx="38526" cy="33710"/>
            </a:xfrm>
            <a:custGeom>
              <a:avLst/>
              <a:gdLst/>
              <a:ahLst/>
              <a:cxnLst/>
              <a:rect l="l" t="t" r="r" b="b"/>
              <a:pathLst>
                <a:path w="616" h="539" extrusionOk="0">
                  <a:moveTo>
                    <a:pt x="307" y="1"/>
                  </a:moveTo>
                  <a:cubicBezTo>
                    <a:pt x="210" y="1"/>
                    <a:pt x="118" y="51"/>
                    <a:pt x="69" y="141"/>
                  </a:cubicBezTo>
                  <a:cubicBezTo>
                    <a:pt x="1" y="274"/>
                    <a:pt x="48" y="435"/>
                    <a:pt x="182" y="506"/>
                  </a:cubicBezTo>
                  <a:cubicBezTo>
                    <a:pt x="222" y="528"/>
                    <a:pt x="265" y="539"/>
                    <a:pt x="308" y="539"/>
                  </a:cubicBezTo>
                  <a:cubicBezTo>
                    <a:pt x="403" y="539"/>
                    <a:pt x="496" y="487"/>
                    <a:pt x="543" y="397"/>
                  </a:cubicBezTo>
                  <a:cubicBezTo>
                    <a:pt x="615" y="264"/>
                    <a:pt x="563" y="104"/>
                    <a:pt x="434" y="32"/>
                  </a:cubicBezTo>
                  <a:cubicBezTo>
                    <a:pt x="393" y="11"/>
                    <a:pt x="349" y="1"/>
                    <a:pt x="30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5"/>
            <p:cNvSpPr/>
            <p:nvPr/>
          </p:nvSpPr>
          <p:spPr>
            <a:xfrm flipH="1">
              <a:off x="6101368" y="4434001"/>
              <a:ext cx="38276" cy="33773"/>
            </a:xfrm>
            <a:custGeom>
              <a:avLst/>
              <a:gdLst/>
              <a:ahLst/>
              <a:cxnLst/>
              <a:rect l="l" t="t" r="r" b="b"/>
              <a:pathLst>
                <a:path w="612" h="540" extrusionOk="0">
                  <a:moveTo>
                    <a:pt x="304" y="1"/>
                  </a:moveTo>
                  <a:cubicBezTo>
                    <a:pt x="209" y="1"/>
                    <a:pt x="118" y="52"/>
                    <a:pt x="69" y="143"/>
                  </a:cubicBezTo>
                  <a:cubicBezTo>
                    <a:pt x="0" y="273"/>
                    <a:pt x="49" y="437"/>
                    <a:pt x="178" y="509"/>
                  </a:cubicBezTo>
                  <a:cubicBezTo>
                    <a:pt x="219" y="530"/>
                    <a:pt x="262" y="540"/>
                    <a:pt x="305" y="540"/>
                  </a:cubicBezTo>
                  <a:cubicBezTo>
                    <a:pt x="401" y="540"/>
                    <a:pt x="494" y="488"/>
                    <a:pt x="544" y="396"/>
                  </a:cubicBezTo>
                  <a:cubicBezTo>
                    <a:pt x="612" y="266"/>
                    <a:pt x="564" y="103"/>
                    <a:pt x="434" y="35"/>
                  </a:cubicBezTo>
                  <a:cubicBezTo>
                    <a:pt x="392" y="12"/>
                    <a:pt x="347" y="1"/>
                    <a:pt x="30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5"/>
            <p:cNvSpPr/>
            <p:nvPr/>
          </p:nvSpPr>
          <p:spPr>
            <a:xfrm flipH="1">
              <a:off x="6131701" y="4485098"/>
              <a:ext cx="26518" cy="23266"/>
            </a:xfrm>
            <a:custGeom>
              <a:avLst/>
              <a:gdLst/>
              <a:ahLst/>
              <a:cxnLst/>
              <a:rect l="l" t="t" r="r" b="b"/>
              <a:pathLst>
                <a:path w="424" h="372" extrusionOk="0">
                  <a:moveTo>
                    <a:pt x="212" y="1"/>
                  </a:moveTo>
                  <a:cubicBezTo>
                    <a:pt x="143" y="1"/>
                    <a:pt x="77" y="39"/>
                    <a:pt x="45" y="105"/>
                  </a:cubicBezTo>
                  <a:cubicBezTo>
                    <a:pt x="1" y="197"/>
                    <a:pt x="38" y="310"/>
                    <a:pt x="130" y="354"/>
                  </a:cubicBezTo>
                  <a:cubicBezTo>
                    <a:pt x="156" y="366"/>
                    <a:pt x="183" y="372"/>
                    <a:pt x="210" y="372"/>
                  </a:cubicBezTo>
                  <a:cubicBezTo>
                    <a:pt x="280" y="372"/>
                    <a:pt x="347" y="333"/>
                    <a:pt x="379" y="269"/>
                  </a:cubicBezTo>
                  <a:cubicBezTo>
                    <a:pt x="424" y="176"/>
                    <a:pt x="383" y="64"/>
                    <a:pt x="294" y="20"/>
                  </a:cubicBezTo>
                  <a:cubicBezTo>
                    <a:pt x="268" y="7"/>
                    <a:pt x="240" y="1"/>
                    <a:pt x="212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5"/>
            <p:cNvSpPr/>
            <p:nvPr/>
          </p:nvSpPr>
          <p:spPr>
            <a:xfrm flipH="1">
              <a:off x="6180984" y="4451826"/>
              <a:ext cx="26581" cy="23266"/>
            </a:xfrm>
            <a:custGeom>
              <a:avLst/>
              <a:gdLst/>
              <a:ahLst/>
              <a:cxnLst/>
              <a:rect l="l" t="t" r="r" b="b"/>
              <a:pathLst>
                <a:path w="425" h="372" extrusionOk="0">
                  <a:moveTo>
                    <a:pt x="213" y="0"/>
                  </a:moveTo>
                  <a:cubicBezTo>
                    <a:pt x="144" y="0"/>
                    <a:pt x="77" y="38"/>
                    <a:pt x="45" y="104"/>
                  </a:cubicBezTo>
                  <a:cubicBezTo>
                    <a:pt x="1" y="196"/>
                    <a:pt x="42" y="306"/>
                    <a:pt x="131" y="353"/>
                  </a:cubicBezTo>
                  <a:cubicBezTo>
                    <a:pt x="156" y="365"/>
                    <a:pt x="183" y="371"/>
                    <a:pt x="210" y="371"/>
                  </a:cubicBezTo>
                  <a:cubicBezTo>
                    <a:pt x="280" y="371"/>
                    <a:pt x="348" y="331"/>
                    <a:pt x="380" y="265"/>
                  </a:cubicBezTo>
                  <a:cubicBezTo>
                    <a:pt x="424" y="172"/>
                    <a:pt x="387" y="63"/>
                    <a:pt x="295" y="19"/>
                  </a:cubicBezTo>
                  <a:cubicBezTo>
                    <a:pt x="269" y="6"/>
                    <a:pt x="241" y="0"/>
                    <a:pt x="21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5"/>
            <p:cNvSpPr/>
            <p:nvPr/>
          </p:nvSpPr>
          <p:spPr>
            <a:xfrm flipH="1">
              <a:off x="6080666" y="4365768"/>
              <a:ext cx="41841" cy="36838"/>
            </a:xfrm>
            <a:custGeom>
              <a:avLst/>
              <a:gdLst/>
              <a:ahLst/>
              <a:cxnLst/>
              <a:rect l="l" t="t" r="r" b="b"/>
              <a:pathLst>
                <a:path w="669" h="589" extrusionOk="0">
                  <a:moveTo>
                    <a:pt x="335" y="0"/>
                  </a:moveTo>
                  <a:cubicBezTo>
                    <a:pt x="230" y="0"/>
                    <a:pt x="130" y="57"/>
                    <a:pt x="78" y="156"/>
                  </a:cubicBezTo>
                  <a:cubicBezTo>
                    <a:pt x="0" y="299"/>
                    <a:pt x="54" y="477"/>
                    <a:pt x="197" y="555"/>
                  </a:cubicBezTo>
                  <a:cubicBezTo>
                    <a:pt x="241" y="578"/>
                    <a:pt x="288" y="589"/>
                    <a:pt x="334" y="589"/>
                  </a:cubicBezTo>
                  <a:cubicBezTo>
                    <a:pt x="439" y="589"/>
                    <a:pt x="542" y="532"/>
                    <a:pt x="594" y="432"/>
                  </a:cubicBezTo>
                  <a:cubicBezTo>
                    <a:pt x="669" y="289"/>
                    <a:pt x="614" y="111"/>
                    <a:pt x="474" y="36"/>
                  </a:cubicBezTo>
                  <a:cubicBezTo>
                    <a:pt x="430" y="12"/>
                    <a:pt x="382" y="0"/>
                    <a:pt x="33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5"/>
            <p:cNvSpPr/>
            <p:nvPr/>
          </p:nvSpPr>
          <p:spPr>
            <a:xfrm flipH="1">
              <a:off x="6192492" y="4455516"/>
              <a:ext cx="12508" cy="11007"/>
            </a:xfrm>
            <a:custGeom>
              <a:avLst/>
              <a:gdLst/>
              <a:ahLst/>
              <a:cxnLst/>
              <a:rect l="l" t="t" r="r" b="b"/>
              <a:pathLst>
                <a:path w="200" h="176" extrusionOk="0">
                  <a:moveTo>
                    <a:pt x="99" y="0"/>
                  </a:moveTo>
                  <a:cubicBezTo>
                    <a:pt x="67" y="0"/>
                    <a:pt x="38" y="17"/>
                    <a:pt x="21" y="45"/>
                  </a:cubicBezTo>
                  <a:cubicBezTo>
                    <a:pt x="1" y="90"/>
                    <a:pt x="15" y="141"/>
                    <a:pt x="59" y="165"/>
                  </a:cubicBezTo>
                  <a:cubicBezTo>
                    <a:pt x="72" y="172"/>
                    <a:pt x="85" y="176"/>
                    <a:pt x="99" y="176"/>
                  </a:cubicBezTo>
                  <a:cubicBezTo>
                    <a:pt x="130" y="176"/>
                    <a:pt x="161" y="158"/>
                    <a:pt x="175" y="127"/>
                  </a:cubicBezTo>
                  <a:cubicBezTo>
                    <a:pt x="199" y="86"/>
                    <a:pt x="182" y="31"/>
                    <a:pt x="141" y="11"/>
                  </a:cubicBezTo>
                  <a:cubicBezTo>
                    <a:pt x="127" y="3"/>
                    <a:pt x="113" y="0"/>
                    <a:pt x="99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5"/>
            <p:cNvSpPr/>
            <p:nvPr/>
          </p:nvSpPr>
          <p:spPr>
            <a:xfrm flipH="1">
              <a:off x="6135266" y="4488663"/>
              <a:ext cx="9069" cy="7818"/>
            </a:xfrm>
            <a:custGeom>
              <a:avLst/>
              <a:gdLst/>
              <a:ahLst/>
              <a:cxnLst/>
              <a:rect l="l" t="t" r="r" b="b"/>
              <a:pathLst>
                <a:path w="145" h="125" extrusionOk="0">
                  <a:moveTo>
                    <a:pt x="75" y="1"/>
                  </a:moveTo>
                  <a:cubicBezTo>
                    <a:pt x="52" y="1"/>
                    <a:pt x="29" y="12"/>
                    <a:pt x="17" y="34"/>
                  </a:cubicBezTo>
                  <a:cubicBezTo>
                    <a:pt x="1" y="65"/>
                    <a:pt x="14" y="103"/>
                    <a:pt x="45" y="116"/>
                  </a:cubicBezTo>
                  <a:cubicBezTo>
                    <a:pt x="54" y="121"/>
                    <a:pt x="64" y="124"/>
                    <a:pt x="74" y="124"/>
                  </a:cubicBezTo>
                  <a:cubicBezTo>
                    <a:pt x="95" y="124"/>
                    <a:pt x="115" y="113"/>
                    <a:pt x="127" y="92"/>
                  </a:cubicBezTo>
                  <a:cubicBezTo>
                    <a:pt x="144" y="62"/>
                    <a:pt x="130" y="24"/>
                    <a:pt x="103" y="7"/>
                  </a:cubicBezTo>
                  <a:cubicBezTo>
                    <a:pt x="94" y="3"/>
                    <a:pt x="85" y="1"/>
                    <a:pt x="7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5"/>
            <p:cNvSpPr/>
            <p:nvPr/>
          </p:nvSpPr>
          <p:spPr>
            <a:xfrm flipH="1">
              <a:off x="6105808" y="4439755"/>
              <a:ext cx="14635" cy="12759"/>
            </a:xfrm>
            <a:custGeom>
              <a:avLst/>
              <a:gdLst/>
              <a:ahLst/>
              <a:cxnLst/>
              <a:rect l="l" t="t" r="r" b="b"/>
              <a:pathLst>
                <a:path w="234" h="204" extrusionOk="0">
                  <a:moveTo>
                    <a:pt x="120" y="0"/>
                  </a:moveTo>
                  <a:cubicBezTo>
                    <a:pt x="83" y="0"/>
                    <a:pt x="47" y="19"/>
                    <a:pt x="28" y="55"/>
                  </a:cubicBezTo>
                  <a:cubicBezTo>
                    <a:pt x="1" y="102"/>
                    <a:pt x="21" y="164"/>
                    <a:pt x="69" y="192"/>
                  </a:cubicBezTo>
                  <a:cubicBezTo>
                    <a:pt x="85" y="200"/>
                    <a:pt x="101" y="204"/>
                    <a:pt x="117" y="204"/>
                  </a:cubicBezTo>
                  <a:cubicBezTo>
                    <a:pt x="154" y="204"/>
                    <a:pt x="189" y="184"/>
                    <a:pt x="205" y="151"/>
                  </a:cubicBezTo>
                  <a:cubicBezTo>
                    <a:pt x="233" y="99"/>
                    <a:pt x="216" y="38"/>
                    <a:pt x="164" y="11"/>
                  </a:cubicBezTo>
                  <a:cubicBezTo>
                    <a:pt x="150" y="3"/>
                    <a:pt x="135" y="0"/>
                    <a:pt x="120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5"/>
            <p:cNvSpPr/>
            <p:nvPr/>
          </p:nvSpPr>
          <p:spPr>
            <a:xfrm flipH="1">
              <a:off x="6085607" y="4370771"/>
              <a:ext cx="17074" cy="15010"/>
            </a:xfrm>
            <a:custGeom>
              <a:avLst/>
              <a:gdLst/>
              <a:ahLst/>
              <a:cxnLst/>
              <a:rect l="l" t="t" r="r" b="b"/>
              <a:pathLst>
                <a:path w="273" h="240" extrusionOk="0">
                  <a:moveTo>
                    <a:pt x="138" y="1"/>
                  </a:moveTo>
                  <a:cubicBezTo>
                    <a:pt x="95" y="1"/>
                    <a:pt x="53" y="25"/>
                    <a:pt x="31" y="66"/>
                  </a:cubicBezTo>
                  <a:cubicBezTo>
                    <a:pt x="0" y="124"/>
                    <a:pt x="24" y="195"/>
                    <a:pt x="82" y="226"/>
                  </a:cubicBezTo>
                  <a:cubicBezTo>
                    <a:pt x="99" y="235"/>
                    <a:pt x="118" y="239"/>
                    <a:pt x="136" y="239"/>
                  </a:cubicBezTo>
                  <a:cubicBezTo>
                    <a:pt x="179" y="239"/>
                    <a:pt x="221" y="216"/>
                    <a:pt x="243" y="175"/>
                  </a:cubicBezTo>
                  <a:cubicBezTo>
                    <a:pt x="273" y="116"/>
                    <a:pt x="249" y="45"/>
                    <a:pt x="191" y="14"/>
                  </a:cubicBezTo>
                  <a:cubicBezTo>
                    <a:pt x="174" y="5"/>
                    <a:pt x="156" y="1"/>
                    <a:pt x="138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5"/>
            <p:cNvSpPr/>
            <p:nvPr/>
          </p:nvSpPr>
          <p:spPr>
            <a:xfrm flipH="1">
              <a:off x="6127886" y="4304977"/>
              <a:ext cx="16449" cy="14635"/>
            </a:xfrm>
            <a:custGeom>
              <a:avLst/>
              <a:gdLst/>
              <a:ahLst/>
              <a:cxnLst/>
              <a:rect l="l" t="t" r="r" b="b"/>
              <a:pathLst>
                <a:path w="263" h="234" extrusionOk="0">
                  <a:moveTo>
                    <a:pt x="132" y="0"/>
                  </a:moveTo>
                  <a:cubicBezTo>
                    <a:pt x="91" y="0"/>
                    <a:pt x="52" y="23"/>
                    <a:pt x="31" y="62"/>
                  </a:cubicBezTo>
                  <a:cubicBezTo>
                    <a:pt x="1" y="117"/>
                    <a:pt x="21" y="189"/>
                    <a:pt x="79" y="220"/>
                  </a:cubicBezTo>
                  <a:cubicBezTo>
                    <a:pt x="95" y="229"/>
                    <a:pt x="113" y="233"/>
                    <a:pt x="131" y="233"/>
                  </a:cubicBezTo>
                  <a:cubicBezTo>
                    <a:pt x="173" y="233"/>
                    <a:pt x="215" y="210"/>
                    <a:pt x="236" y="172"/>
                  </a:cubicBezTo>
                  <a:cubicBezTo>
                    <a:pt x="263" y="114"/>
                    <a:pt x="243" y="45"/>
                    <a:pt x="188" y="15"/>
                  </a:cubicBezTo>
                  <a:cubicBezTo>
                    <a:pt x="170" y="5"/>
                    <a:pt x="151" y="0"/>
                    <a:pt x="132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5"/>
            <p:cNvSpPr/>
            <p:nvPr/>
          </p:nvSpPr>
          <p:spPr>
            <a:xfrm flipH="1">
              <a:off x="6192930" y="4343002"/>
              <a:ext cx="12696" cy="11133"/>
            </a:xfrm>
            <a:custGeom>
              <a:avLst/>
              <a:gdLst/>
              <a:ahLst/>
              <a:cxnLst/>
              <a:rect l="l" t="t" r="r" b="b"/>
              <a:pathLst>
                <a:path w="203" h="178" extrusionOk="0">
                  <a:moveTo>
                    <a:pt x="103" y="0"/>
                  </a:moveTo>
                  <a:cubicBezTo>
                    <a:pt x="71" y="0"/>
                    <a:pt x="41" y="18"/>
                    <a:pt x="25" y="48"/>
                  </a:cubicBezTo>
                  <a:cubicBezTo>
                    <a:pt x="1" y="89"/>
                    <a:pt x="18" y="144"/>
                    <a:pt x="59" y="168"/>
                  </a:cubicBezTo>
                  <a:cubicBezTo>
                    <a:pt x="73" y="174"/>
                    <a:pt x="87" y="177"/>
                    <a:pt x="101" y="177"/>
                  </a:cubicBezTo>
                  <a:cubicBezTo>
                    <a:pt x="133" y="177"/>
                    <a:pt x="164" y="161"/>
                    <a:pt x="178" y="130"/>
                  </a:cubicBezTo>
                  <a:cubicBezTo>
                    <a:pt x="203" y="86"/>
                    <a:pt x="185" y="35"/>
                    <a:pt x="144" y="11"/>
                  </a:cubicBezTo>
                  <a:cubicBezTo>
                    <a:pt x="131" y="3"/>
                    <a:pt x="117" y="0"/>
                    <a:pt x="103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5"/>
            <p:cNvSpPr/>
            <p:nvPr/>
          </p:nvSpPr>
          <p:spPr>
            <a:xfrm flipH="1">
              <a:off x="6193368" y="4400916"/>
              <a:ext cx="13322" cy="11758"/>
            </a:xfrm>
            <a:custGeom>
              <a:avLst/>
              <a:gdLst/>
              <a:ahLst/>
              <a:cxnLst/>
              <a:rect l="l" t="t" r="r" b="b"/>
              <a:pathLst>
                <a:path w="213" h="188" extrusionOk="0">
                  <a:moveTo>
                    <a:pt x="105" y="0"/>
                  </a:moveTo>
                  <a:cubicBezTo>
                    <a:pt x="72" y="0"/>
                    <a:pt x="41" y="19"/>
                    <a:pt x="25" y="51"/>
                  </a:cubicBezTo>
                  <a:cubicBezTo>
                    <a:pt x="1" y="96"/>
                    <a:pt x="18" y="150"/>
                    <a:pt x="62" y="174"/>
                  </a:cubicBezTo>
                  <a:cubicBezTo>
                    <a:pt x="78" y="183"/>
                    <a:pt x="94" y="187"/>
                    <a:pt x="109" y="187"/>
                  </a:cubicBezTo>
                  <a:cubicBezTo>
                    <a:pt x="142" y="187"/>
                    <a:pt x="172" y="169"/>
                    <a:pt x="188" y="137"/>
                  </a:cubicBezTo>
                  <a:cubicBezTo>
                    <a:pt x="212" y="92"/>
                    <a:pt x="195" y="38"/>
                    <a:pt x="151" y="14"/>
                  </a:cubicBezTo>
                  <a:cubicBezTo>
                    <a:pt x="136" y="5"/>
                    <a:pt x="120" y="0"/>
                    <a:pt x="10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5"/>
            <p:cNvSpPr/>
            <p:nvPr/>
          </p:nvSpPr>
          <p:spPr>
            <a:xfrm flipH="1">
              <a:off x="7411131" y="4149997"/>
              <a:ext cx="73925" cy="15016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5"/>
            <p:cNvSpPr/>
            <p:nvPr/>
          </p:nvSpPr>
          <p:spPr>
            <a:xfrm flipH="1">
              <a:off x="7438024" y="4127607"/>
              <a:ext cx="33148" cy="28957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5"/>
            <p:cNvSpPr/>
            <p:nvPr/>
          </p:nvSpPr>
          <p:spPr>
            <a:xfrm flipH="1">
              <a:off x="7397684" y="4160129"/>
              <a:ext cx="33210" cy="28957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5"/>
            <p:cNvSpPr/>
            <p:nvPr/>
          </p:nvSpPr>
          <p:spPr>
            <a:xfrm flipH="1">
              <a:off x="7401749" y="4207098"/>
              <a:ext cx="30396" cy="26581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5"/>
            <p:cNvSpPr/>
            <p:nvPr/>
          </p:nvSpPr>
          <p:spPr>
            <a:xfrm flipH="1">
              <a:off x="7462853" y="4230551"/>
              <a:ext cx="30333" cy="26518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5"/>
            <p:cNvSpPr/>
            <p:nvPr/>
          </p:nvSpPr>
          <p:spPr>
            <a:xfrm flipH="1">
              <a:off x="7452784" y="4272767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5"/>
            <p:cNvSpPr/>
            <p:nvPr/>
          </p:nvSpPr>
          <p:spPr>
            <a:xfrm flipH="1">
              <a:off x="7410505" y="4251441"/>
              <a:ext cx="20764" cy="18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5"/>
            <p:cNvSpPr/>
            <p:nvPr/>
          </p:nvSpPr>
          <p:spPr>
            <a:xfrm flipH="1">
              <a:off x="7470046" y="4175389"/>
              <a:ext cx="33148" cy="28895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5"/>
            <p:cNvSpPr/>
            <p:nvPr/>
          </p:nvSpPr>
          <p:spPr>
            <a:xfrm flipH="1">
              <a:off x="7412006" y="4254755"/>
              <a:ext cx="10132" cy="8756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5"/>
            <p:cNvSpPr/>
            <p:nvPr/>
          </p:nvSpPr>
          <p:spPr>
            <a:xfrm flipH="1">
              <a:off x="7463229" y="4275144"/>
              <a:ext cx="7130" cy="6192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5"/>
            <p:cNvSpPr/>
            <p:nvPr/>
          </p:nvSpPr>
          <p:spPr>
            <a:xfrm flipH="1">
              <a:off x="7477738" y="4234304"/>
              <a:ext cx="11383" cy="10069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5"/>
            <p:cNvSpPr/>
            <p:nvPr/>
          </p:nvSpPr>
          <p:spPr>
            <a:xfrm flipH="1">
              <a:off x="7485244" y="4178579"/>
              <a:ext cx="13509" cy="11758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5"/>
            <p:cNvSpPr/>
            <p:nvPr/>
          </p:nvSpPr>
          <p:spPr>
            <a:xfrm flipH="1">
              <a:off x="7445717" y="4131297"/>
              <a:ext cx="13134" cy="11445"/>
            </a:xfrm>
            <a:custGeom>
              <a:avLst/>
              <a:gdLst/>
              <a:ahLst/>
              <a:cxnLst/>
              <a:rect l="l" t="t" r="r" b="b"/>
              <a:pathLst>
                <a:path w="210" h="183" extrusionOk="0">
                  <a:moveTo>
                    <a:pt x="104" y="0"/>
                  </a:moveTo>
                  <a:cubicBezTo>
                    <a:pt x="92" y="0"/>
                    <a:pt x="81" y="2"/>
                    <a:pt x="69" y="6"/>
                  </a:cubicBezTo>
                  <a:cubicBezTo>
                    <a:pt x="25" y="24"/>
                    <a:pt x="1" y="78"/>
                    <a:pt x="18" y="123"/>
                  </a:cubicBezTo>
                  <a:cubicBezTo>
                    <a:pt x="31" y="160"/>
                    <a:pt x="68" y="182"/>
                    <a:pt x="105" y="182"/>
                  </a:cubicBezTo>
                  <a:cubicBezTo>
                    <a:pt x="116" y="182"/>
                    <a:pt x="127" y="181"/>
                    <a:pt x="137" y="177"/>
                  </a:cubicBezTo>
                  <a:cubicBezTo>
                    <a:pt x="185" y="156"/>
                    <a:pt x="209" y="106"/>
                    <a:pt x="189" y="57"/>
                  </a:cubicBezTo>
                  <a:cubicBezTo>
                    <a:pt x="176" y="21"/>
                    <a:pt x="141" y="0"/>
                    <a:pt x="104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5"/>
            <p:cNvSpPr/>
            <p:nvPr/>
          </p:nvSpPr>
          <p:spPr>
            <a:xfrm flipH="1">
              <a:off x="7400874" y="4167009"/>
              <a:ext cx="9882" cy="8756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5"/>
            <p:cNvSpPr/>
            <p:nvPr/>
          </p:nvSpPr>
          <p:spPr>
            <a:xfrm flipH="1">
              <a:off x="7405627" y="4212289"/>
              <a:ext cx="10507" cy="9194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5"/>
            <p:cNvSpPr/>
            <p:nvPr/>
          </p:nvSpPr>
          <p:spPr>
            <a:xfrm flipH="1">
              <a:off x="7289048" y="4266888"/>
              <a:ext cx="169303" cy="229531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5"/>
            <p:cNvSpPr/>
            <p:nvPr/>
          </p:nvSpPr>
          <p:spPr>
            <a:xfrm flipH="1">
              <a:off x="7337268" y="4273831"/>
              <a:ext cx="106197" cy="2030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5"/>
            <p:cNvSpPr/>
            <p:nvPr/>
          </p:nvSpPr>
          <p:spPr>
            <a:xfrm flipH="1">
              <a:off x="7202990" y="4344628"/>
              <a:ext cx="32272" cy="190192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5"/>
            <p:cNvSpPr/>
            <p:nvPr/>
          </p:nvSpPr>
          <p:spPr>
            <a:xfrm flipH="1">
              <a:off x="7226693" y="4366768"/>
              <a:ext cx="79742" cy="167989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5"/>
            <p:cNvSpPr/>
            <p:nvPr/>
          </p:nvSpPr>
          <p:spPr>
            <a:xfrm flipH="1">
              <a:off x="7226693" y="4483722"/>
              <a:ext cx="144348" cy="52973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5"/>
            <p:cNvSpPr/>
            <p:nvPr/>
          </p:nvSpPr>
          <p:spPr>
            <a:xfrm flipH="1">
              <a:off x="7235199" y="4489476"/>
              <a:ext cx="128212" cy="40840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5"/>
            <p:cNvSpPr/>
            <p:nvPr/>
          </p:nvSpPr>
          <p:spPr>
            <a:xfrm flipH="1">
              <a:off x="7248458" y="4278584"/>
              <a:ext cx="110450" cy="97629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5"/>
            <p:cNvSpPr/>
            <p:nvPr/>
          </p:nvSpPr>
          <p:spPr>
            <a:xfrm flipH="1">
              <a:off x="7283732" y="4290529"/>
              <a:ext cx="44468" cy="20326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5"/>
            <p:cNvSpPr/>
            <p:nvPr/>
          </p:nvSpPr>
          <p:spPr>
            <a:xfrm flipH="1">
              <a:off x="7315941" y="4325115"/>
              <a:ext cx="31459" cy="13697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5"/>
            <p:cNvSpPr/>
            <p:nvPr/>
          </p:nvSpPr>
          <p:spPr>
            <a:xfrm flipH="1">
              <a:off x="7274726" y="4343002"/>
              <a:ext cx="31209" cy="14572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5"/>
            <p:cNvSpPr/>
            <p:nvPr/>
          </p:nvSpPr>
          <p:spPr>
            <a:xfrm flipH="1">
              <a:off x="7253399" y="4310668"/>
              <a:ext cx="26518" cy="14072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5"/>
            <p:cNvSpPr/>
            <p:nvPr/>
          </p:nvSpPr>
          <p:spPr>
            <a:xfrm flipH="1">
              <a:off x="7168028" y="4305977"/>
              <a:ext cx="61041" cy="49659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5"/>
            <p:cNvSpPr/>
            <p:nvPr/>
          </p:nvSpPr>
          <p:spPr>
            <a:xfrm flipH="1">
              <a:off x="7183789" y="4311794"/>
              <a:ext cx="22703" cy="12071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5"/>
            <p:cNvSpPr/>
            <p:nvPr/>
          </p:nvSpPr>
          <p:spPr>
            <a:xfrm flipH="1">
              <a:off x="7205554" y="4322864"/>
              <a:ext cx="13759" cy="10882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5"/>
            <p:cNvSpPr/>
            <p:nvPr/>
          </p:nvSpPr>
          <p:spPr>
            <a:xfrm flipH="1">
              <a:off x="7187854" y="4342439"/>
              <a:ext cx="16699" cy="3627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 flipH="1">
              <a:off x="7174846" y="4329493"/>
              <a:ext cx="13071" cy="3315"/>
            </a:xfrm>
            <a:custGeom>
              <a:avLst/>
              <a:gdLst/>
              <a:ahLst/>
              <a:cxnLst/>
              <a:rect l="l" t="t" r="r" b="b"/>
              <a:pathLst>
                <a:path w="209" h="53" extrusionOk="0">
                  <a:moveTo>
                    <a:pt x="190" y="0"/>
                  </a:moveTo>
                  <a:cubicBezTo>
                    <a:pt x="186" y="0"/>
                    <a:pt x="182" y="2"/>
                    <a:pt x="179" y="6"/>
                  </a:cubicBezTo>
                  <a:cubicBezTo>
                    <a:pt x="173" y="10"/>
                    <a:pt x="155" y="19"/>
                    <a:pt x="101" y="19"/>
                  </a:cubicBezTo>
                  <a:cubicBezTo>
                    <a:pt x="81" y="19"/>
                    <a:pt x="57" y="18"/>
                    <a:pt x="28" y="15"/>
                  </a:cubicBezTo>
                  <a:lnTo>
                    <a:pt x="21" y="15"/>
                  </a:lnTo>
                  <a:cubicBezTo>
                    <a:pt x="11" y="15"/>
                    <a:pt x="4" y="22"/>
                    <a:pt x="1" y="33"/>
                  </a:cubicBezTo>
                  <a:cubicBezTo>
                    <a:pt x="1" y="39"/>
                    <a:pt x="7" y="47"/>
                    <a:pt x="15" y="47"/>
                  </a:cubicBezTo>
                  <a:cubicBezTo>
                    <a:pt x="15" y="50"/>
                    <a:pt x="18" y="50"/>
                    <a:pt x="18" y="50"/>
                  </a:cubicBezTo>
                  <a:lnTo>
                    <a:pt x="25" y="50"/>
                  </a:lnTo>
                  <a:cubicBezTo>
                    <a:pt x="48" y="51"/>
                    <a:pt x="70" y="52"/>
                    <a:pt x="89" y="52"/>
                  </a:cubicBezTo>
                  <a:cubicBezTo>
                    <a:pt x="147" y="52"/>
                    <a:pt x="185" y="45"/>
                    <a:pt x="202" y="29"/>
                  </a:cubicBezTo>
                  <a:cubicBezTo>
                    <a:pt x="209" y="22"/>
                    <a:pt x="209" y="12"/>
                    <a:pt x="202" y="6"/>
                  </a:cubicBezTo>
                  <a:cubicBezTo>
                    <a:pt x="199" y="2"/>
                    <a:pt x="194" y="0"/>
                    <a:pt x="190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 flipH="1">
              <a:off x="7231384" y="4288591"/>
              <a:ext cx="149039" cy="244729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5"/>
            <p:cNvSpPr/>
            <p:nvPr/>
          </p:nvSpPr>
          <p:spPr>
            <a:xfrm flipH="1">
              <a:off x="7348338" y="4271329"/>
              <a:ext cx="68672" cy="50847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5"/>
            <p:cNvSpPr/>
            <p:nvPr/>
          </p:nvSpPr>
          <p:spPr>
            <a:xfrm flipH="1">
              <a:off x="7375919" y="4278209"/>
              <a:ext cx="25705" cy="13196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 flipH="1">
              <a:off x="7387240" y="4302788"/>
              <a:ext cx="18638" cy="4628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5"/>
            <p:cNvSpPr/>
            <p:nvPr/>
          </p:nvSpPr>
          <p:spPr>
            <a:xfrm flipH="1">
              <a:off x="7363974" y="4298535"/>
              <a:ext cx="15010" cy="12383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5"/>
            <p:cNvSpPr/>
            <p:nvPr/>
          </p:nvSpPr>
          <p:spPr>
            <a:xfrm flipH="1">
              <a:off x="7358595" y="4278959"/>
              <a:ext cx="12509" cy="11258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 flipH="1">
              <a:off x="7144200" y="4424620"/>
              <a:ext cx="84870" cy="112076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5"/>
            <p:cNvSpPr/>
            <p:nvPr/>
          </p:nvSpPr>
          <p:spPr>
            <a:xfrm flipH="1">
              <a:off x="7160336" y="4428185"/>
              <a:ext cx="61542" cy="101944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5"/>
            <p:cNvSpPr/>
            <p:nvPr/>
          </p:nvSpPr>
          <p:spPr>
            <a:xfrm flipH="1">
              <a:off x="6823857" y="3235693"/>
              <a:ext cx="142034" cy="71549"/>
            </a:xfrm>
            <a:custGeom>
              <a:avLst/>
              <a:gdLst/>
              <a:ahLst/>
              <a:cxnLst/>
              <a:rect l="l" t="t" r="r" b="b"/>
              <a:pathLst>
                <a:path w="2271" h="1144" extrusionOk="0">
                  <a:moveTo>
                    <a:pt x="2005" y="1"/>
                  </a:moveTo>
                  <a:cubicBezTo>
                    <a:pt x="1810" y="1"/>
                    <a:pt x="1501" y="88"/>
                    <a:pt x="1076" y="249"/>
                  </a:cubicBezTo>
                  <a:cubicBezTo>
                    <a:pt x="308" y="539"/>
                    <a:pt x="1" y="1112"/>
                    <a:pt x="315" y="1143"/>
                  </a:cubicBezTo>
                  <a:cubicBezTo>
                    <a:pt x="318" y="1143"/>
                    <a:pt x="321" y="1143"/>
                    <a:pt x="324" y="1143"/>
                  </a:cubicBezTo>
                  <a:cubicBezTo>
                    <a:pt x="472" y="1143"/>
                    <a:pt x="801" y="825"/>
                    <a:pt x="1469" y="624"/>
                  </a:cubicBezTo>
                  <a:cubicBezTo>
                    <a:pt x="2151" y="419"/>
                    <a:pt x="2271" y="454"/>
                    <a:pt x="2254" y="180"/>
                  </a:cubicBezTo>
                  <a:cubicBezTo>
                    <a:pt x="2246" y="58"/>
                    <a:pt x="2163" y="1"/>
                    <a:pt x="2005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5"/>
            <p:cNvSpPr/>
            <p:nvPr/>
          </p:nvSpPr>
          <p:spPr>
            <a:xfrm flipH="1">
              <a:off x="6249280" y="3193415"/>
              <a:ext cx="151415" cy="50222"/>
            </a:xfrm>
            <a:custGeom>
              <a:avLst/>
              <a:gdLst/>
              <a:ahLst/>
              <a:cxnLst/>
              <a:rect l="l" t="t" r="r" b="b"/>
              <a:pathLst>
                <a:path w="2421" h="803" extrusionOk="0">
                  <a:moveTo>
                    <a:pt x="463" y="1"/>
                  </a:moveTo>
                  <a:cubicBezTo>
                    <a:pt x="148" y="1"/>
                    <a:pt x="0" y="75"/>
                    <a:pt x="24" y="245"/>
                  </a:cubicBezTo>
                  <a:cubicBezTo>
                    <a:pt x="65" y="519"/>
                    <a:pt x="174" y="460"/>
                    <a:pt x="884" y="522"/>
                  </a:cubicBezTo>
                  <a:cubicBezTo>
                    <a:pt x="1544" y="582"/>
                    <a:pt x="1921" y="802"/>
                    <a:pt x="2084" y="802"/>
                  </a:cubicBezTo>
                  <a:cubicBezTo>
                    <a:pt x="2097" y="802"/>
                    <a:pt x="2109" y="801"/>
                    <a:pt x="2120" y="798"/>
                  </a:cubicBezTo>
                  <a:cubicBezTo>
                    <a:pt x="2420" y="703"/>
                    <a:pt x="2007" y="204"/>
                    <a:pt x="1195" y="75"/>
                  </a:cubicBezTo>
                  <a:cubicBezTo>
                    <a:pt x="893" y="27"/>
                    <a:pt x="649" y="1"/>
                    <a:pt x="463" y="1"/>
                  </a:cubicBezTo>
                  <a:close/>
                </a:path>
              </a:pathLst>
            </a:custGeom>
            <a:solidFill>
              <a:srgbClr val="5645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5"/>
            <p:cNvSpPr/>
            <p:nvPr/>
          </p:nvSpPr>
          <p:spPr>
            <a:xfrm flipH="1">
              <a:off x="6692080" y="3374412"/>
              <a:ext cx="251171" cy="207766"/>
            </a:xfrm>
            <a:custGeom>
              <a:avLst/>
              <a:gdLst/>
              <a:ahLst/>
              <a:cxnLst/>
              <a:rect l="l" t="t" r="r" b="b"/>
              <a:pathLst>
                <a:path w="4016" h="3322" extrusionOk="0">
                  <a:moveTo>
                    <a:pt x="1715" y="714"/>
                  </a:moveTo>
                  <a:cubicBezTo>
                    <a:pt x="1841" y="714"/>
                    <a:pt x="1967" y="741"/>
                    <a:pt x="2079" y="803"/>
                  </a:cubicBezTo>
                  <a:cubicBezTo>
                    <a:pt x="2210" y="871"/>
                    <a:pt x="2319" y="966"/>
                    <a:pt x="2404" y="1075"/>
                  </a:cubicBezTo>
                  <a:cubicBezTo>
                    <a:pt x="2482" y="1192"/>
                    <a:pt x="2547" y="1315"/>
                    <a:pt x="2564" y="1451"/>
                  </a:cubicBezTo>
                  <a:lnTo>
                    <a:pt x="2550" y="1455"/>
                  </a:lnTo>
                  <a:cubicBezTo>
                    <a:pt x="2468" y="1209"/>
                    <a:pt x="2278" y="997"/>
                    <a:pt x="2042" y="891"/>
                  </a:cubicBezTo>
                  <a:cubicBezTo>
                    <a:pt x="1943" y="847"/>
                    <a:pt x="1841" y="826"/>
                    <a:pt x="1735" y="826"/>
                  </a:cubicBezTo>
                  <a:cubicBezTo>
                    <a:pt x="1581" y="826"/>
                    <a:pt x="1428" y="871"/>
                    <a:pt x="1294" y="946"/>
                  </a:cubicBezTo>
                  <a:cubicBezTo>
                    <a:pt x="1063" y="1066"/>
                    <a:pt x="878" y="1274"/>
                    <a:pt x="793" y="1523"/>
                  </a:cubicBezTo>
                  <a:cubicBezTo>
                    <a:pt x="707" y="1768"/>
                    <a:pt x="707" y="2038"/>
                    <a:pt x="752" y="2298"/>
                  </a:cubicBezTo>
                  <a:lnTo>
                    <a:pt x="741" y="2298"/>
                  </a:lnTo>
                  <a:cubicBezTo>
                    <a:pt x="694" y="2175"/>
                    <a:pt x="670" y="2038"/>
                    <a:pt x="656" y="1902"/>
                  </a:cubicBezTo>
                  <a:cubicBezTo>
                    <a:pt x="653" y="1765"/>
                    <a:pt x="666" y="1625"/>
                    <a:pt x="704" y="1488"/>
                  </a:cubicBezTo>
                  <a:cubicBezTo>
                    <a:pt x="735" y="1352"/>
                    <a:pt x="809" y="1222"/>
                    <a:pt x="902" y="1113"/>
                  </a:cubicBezTo>
                  <a:cubicBezTo>
                    <a:pt x="923" y="1083"/>
                    <a:pt x="950" y="1055"/>
                    <a:pt x="977" y="1031"/>
                  </a:cubicBezTo>
                  <a:cubicBezTo>
                    <a:pt x="1001" y="1007"/>
                    <a:pt x="1028" y="980"/>
                    <a:pt x="1055" y="956"/>
                  </a:cubicBezTo>
                  <a:cubicBezTo>
                    <a:pt x="1113" y="915"/>
                    <a:pt x="1168" y="867"/>
                    <a:pt x="1233" y="837"/>
                  </a:cubicBezTo>
                  <a:cubicBezTo>
                    <a:pt x="1376" y="762"/>
                    <a:pt x="1544" y="714"/>
                    <a:pt x="1715" y="714"/>
                  </a:cubicBezTo>
                  <a:close/>
                  <a:moveTo>
                    <a:pt x="2588" y="338"/>
                  </a:moveTo>
                  <a:cubicBezTo>
                    <a:pt x="2605" y="338"/>
                    <a:pt x="2622" y="338"/>
                    <a:pt x="2643" y="345"/>
                  </a:cubicBezTo>
                  <a:cubicBezTo>
                    <a:pt x="3677" y="635"/>
                    <a:pt x="3626" y="1803"/>
                    <a:pt x="3472" y="2652"/>
                  </a:cubicBezTo>
                  <a:cubicBezTo>
                    <a:pt x="3456" y="2748"/>
                    <a:pt x="3387" y="2789"/>
                    <a:pt x="3316" y="2789"/>
                  </a:cubicBezTo>
                  <a:cubicBezTo>
                    <a:pt x="3206" y="2789"/>
                    <a:pt x="3087" y="2693"/>
                    <a:pt x="3111" y="2553"/>
                  </a:cubicBezTo>
                  <a:cubicBezTo>
                    <a:pt x="3223" y="1922"/>
                    <a:pt x="3349" y="932"/>
                    <a:pt x="2544" y="707"/>
                  </a:cubicBezTo>
                  <a:cubicBezTo>
                    <a:pt x="2329" y="645"/>
                    <a:pt x="2397" y="338"/>
                    <a:pt x="2588" y="338"/>
                  </a:cubicBezTo>
                  <a:close/>
                  <a:moveTo>
                    <a:pt x="2008" y="0"/>
                  </a:moveTo>
                  <a:cubicBezTo>
                    <a:pt x="902" y="0"/>
                    <a:pt x="7" y="843"/>
                    <a:pt x="1" y="1891"/>
                  </a:cubicBezTo>
                  <a:lnTo>
                    <a:pt x="1" y="1898"/>
                  </a:lnTo>
                  <a:cubicBezTo>
                    <a:pt x="1" y="2202"/>
                    <a:pt x="79" y="2492"/>
                    <a:pt x="215" y="2748"/>
                  </a:cubicBezTo>
                  <a:cubicBezTo>
                    <a:pt x="519" y="2441"/>
                    <a:pt x="1004" y="2233"/>
                    <a:pt x="1557" y="2209"/>
                  </a:cubicBezTo>
                  <a:cubicBezTo>
                    <a:pt x="1592" y="2205"/>
                    <a:pt x="1625" y="2205"/>
                    <a:pt x="1660" y="2205"/>
                  </a:cubicBezTo>
                  <a:cubicBezTo>
                    <a:pt x="2530" y="2205"/>
                    <a:pt x="3254" y="2684"/>
                    <a:pt x="3339" y="3322"/>
                  </a:cubicBezTo>
                  <a:cubicBezTo>
                    <a:pt x="3752" y="2974"/>
                    <a:pt x="4012" y="2468"/>
                    <a:pt x="4015" y="1905"/>
                  </a:cubicBezTo>
                  <a:lnTo>
                    <a:pt x="4015" y="1898"/>
                  </a:lnTo>
                  <a:cubicBezTo>
                    <a:pt x="4015" y="853"/>
                    <a:pt x="3121" y="4"/>
                    <a:pt x="2015" y="0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 flipH="1">
              <a:off x="6782830" y="3419067"/>
              <a:ext cx="119644" cy="99067"/>
            </a:xfrm>
            <a:custGeom>
              <a:avLst/>
              <a:gdLst/>
              <a:ahLst/>
              <a:cxnLst/>
              <a:rect l="l" t="t" r="r" b="b"/>
              <a:pathLst>
                <a:path w="1913" h="1584" extrusionOk="0">
                  <a:moveTo>
                    <a:pt x="1063" y="0"/>
                  </a:moveTo>
                  <a:cubicBezTo>
                    <a:pt x="892" y="0"/>
                    <a:pt x="724" y="48"/>
                    <a:pt x="581" y="123"/>
                  </a:cubicBezTo>
                  <a:cubicBezTo>
                    <a:pt x="516" y="153"/>
                    <a:pt x="461" y="201"/>
                    <a:pt x="403" y="242"/>
                  </a:cubicBezTo>
                  <a:cubicBezTo>
                    <a:pt x="376" y="266"/>
                    <a:pt x="349" y="293"/>
                    <a:pt x="325" y="317"/>
                  </a:cubicBezTo>
                  <a:cubicBezTo>
                    <a:pt x="298" y="341"/>
                    <a:pt x="271" y="369"/>
                    <a:pt x="250" y="399"/>
                  </a:cubicBezTo>
                  <a:cubicBezTo>
                    <a:pt x="157" y="508"/>
                    <a:pt x="83" y="638"/>
                    <a:pt x="52" y="774"/>
                  </a:cubicBezTo>
                  <a:cubicBezTo>
                    <a:pt x="14" y="911"/>
                    <a:pt x="1" y="1051"/>
                    <a:pt x="4" y="1188"/>
                  </a:cubicBezTo>
                  <a:cubicBezTo>
                    <a:pt x="18" y="1324"/>
                    <a:pt x="42" y="1461"/>
                    <a:pt x="89" y="1584"/>
                  </a:cubicBezTo>
                  <a:lnTo>
                    <a:pt x="100" y="1584"/>
                  </a:lnTo>
                  <a:cubicBezTo>
                    <a:pt x="55" y="1324"/>
                    <a:pt x="55" y="1054"/>
                    <a:pt x="141" y="809"/>
                  </a:cubicBezTo>
                  <a:cubicBezTo>
                    <a:pt x="226" y="560"/>
                    <a:pt x="411" y="352"/>
                    <a:pt x="642" y="232"/>
                  </a:cubicBezTo>
                  <a:cubicBezTo>
                    <a:pt x="776" y="157"/>
                    <a:pt x="929" y="112"/>
                    <a:pt x="1083" y="112"/>
                  </a:cubicBezTo>
                  <a:cubicBezTo>
                    <a:pt x="1189" y="112"/>
                    <a:pt x="1291" y="133"/>
                    <a:pt x="1390" y="177"/>
                  </a:cubicBezTo>
                  <a:cubicBezTo>
                    <a:pt x="1626" y="283"/>
                    <a:pt x="1816" y="495"/>
                    <a:pt x="1898" y="741"/>
                  </a:cubicBezTo>
                  <a:lnTo>
                    <a:pt x="1912" y="737"/>
                  </a:lnTo>
                  <a:cubicBezTo>
                    <a:pt x="1895" y="601"/>
                    <a:pt x="1830" y="478"/>
                    <a:pt x="1752" y="361"/>
                  </a:cubicBezTo>
                  <a:cubicBezTo>
                    <a:pt x="1667" y="252"/>
                    <a:pt x="1558" y="157"/>
                    <a:pt x="1427" y="89"/>
                  </a:cubicBezTo>
                  <a:cubicBezTo>
                    <a:pt x="1315" y="27"/>
                    <a:pt x="1189" y="0"/>
                    <a:pt x="1063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 flipH="1">
              <a:off x="6734359" y="3512317"/>
              <a:ext cx="195445" cy="99568"/>
            </a:xfrm>
            <a:custGeom>
              <a:avLst/>
              <a:gdLst/>
              <a:ahLst/>
              <a:cxnLst/>
              <a:rect l="l" t="t" r="r" b="b"/>
              <a:pathLst>
                <a:path w="3125" h="1592" extrusionOk="0">
                  <a:moveTo>
                    <a:pt x="1445" y="0"/>
                  </a:moveTo>
                  <a:cubicBezTo>
                    <a:pt x="1410" y="0"/>
                    <a:pt x="1377" y="0"/>
                    <a:pt x="1342" y="4"/>
                  </a:cubicBezTo>
                  <a:cubicBezTo>
                    <a:pt x="789" y="28"/>
                    <a:pt x="304" y="236"/>
                    <a:pt x="0" y="543"/>
                  </a:cubicBezTo>
                  <a:cubicBezTo>
                    <a:pt x="328" y="1164"/>
                    <a:pt x="1004" y="1591"/>
                    <a:pt x="1786" y="1591"/>
                  </a:cubicBezTo>
                  <a:lnTo>
                    <a:pt x="1793" y="1591"/>
                  </a:lnTo>
                  <a:cubicBezTo>
                    <a:pt x="2305" y="1591"/>
                    <a:pt x="2770" y="1413"/>
                    <a:pt x="3124" y="1117"/>
                  </a:cubicBezTo>
                  <a:cubicBezTo>
                    <a:pt x="3039" y="479"/>
                    <a:pt x="2315" y="0"/>
                    <a:pt x="144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 flipH="1">
              <a:off x="6230518" y="3351146"/>
              <a:ext cx="50659" cy="138407"/>
            </a:xfrm>
            <a:custGeom>
              <a:avLst/>
              <a:gdLst/>
              <a:ahLst/>
              <a:cxnLst/>
              <a:rect l="l" t="t" r="r" b="b"/>
              <a:pathLst>
                <a:path w="810" h="2213" extrusionOk="0">
                  <a:moveTo>
                    <a:pt x="24" y="1"/>
                  </a:moveTo>
                  <a:cubicBezTo>
                    <a:pt x="14" y="96"/>
                    <a:pt x="7" y="185"/>
                    <a:pt x="1" y="267"/>
                  </a:cubicBezTo>
                  <a:cubicBezTo>
                    <a:pt x="407" y="652"/>
                    <a:pt x="499" y="1219"/>
                    <a:pt x="499" y="1786"/>
                  </a:cubicBezTo>
                  <a:cubicBezTo>
                    <a:pt x="546" y="1905"/>
                    <a:pt x="591" y="2041"/>
                    <a:pt x="628" y="2213"/>
                  </a:cubicBezTo>
                  <a:cubicBezTo>
                    <a:pt x="744" y="1977"/>
                    <a:pt x="806" y="1710"/>
                    <a:pt x="806" y="1424"/>
                  </a:cubicBezTo>
                  <a:lnTo>
                    <a:pt x="806" y="1420"/>
                  </a:lnTo>
                  <a:cubicBezTo>
                    <a:pt x="809" y="809"/>
                    <a:pt x="530" y="280"/>
                    <a:pt x="24" y="1"/>
                  </a:cubicBezTo>
                  <a:close/>
                </a:path>
              </a:pathLst>
            </a:custGeom>
            <a:solidFill>
              <a:srgbClr val="D07F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 flipH="1">
              <a:off x="6241838" y="3338512"/>
              <a:ext cx="208454" cy="178746"/>
            </a:xfrm>
            <a:custGeom>
              <a:avLst/>
              <a:gdLst/>
              <a:ahLst/>
              <a:cxnLst/>
              <a:rect l="l" t="t" r="r" b="b"/>
              <a:pathLst>
                <a:path w="3333" h="2858" extrusionOk="0">
                  <a:moveTo>
                    <a:pt x="1414" y="837"/>
                  </a:moveTo>
                  <a:cubicBezTo>
                    <a:pt x="1428" y="838"/>
                    <a:pt x="1442" y="838"/>
                    <a:pt x="1456" y="838"/>
                  </a:cubicBezTo>
                  <a:cubicBezTo>
                    <a:pt x="1467" y="838"/>
                    <a:pt x="1478" y="838"/>
                    <a:pt x="1488" y="838"/>
                  </a:cubicBezTo>
                  <a:cubicBezTo>
                    <a:pt x="1521" y="838"/>
                    <a:pt x="1555" y="839"/>
                    <a:pt x="1588" y="847"/>
                  </a:cubicBezTo>
                  <a:cubicBezTo>
                    <a:pt x="1701" y="864"/>
                    <a:pt x="1816" y="915"/>
                    <a:pt x="1909" y="991"/>
                  </a:cubicBezTo>
                  <a:cubicBezTo>
                    <a:pt x="1998" y="1066"/>
                    <a:pt x="2066" y="1165"/>
                    <a:pt x="2107" y="1268"/>
                  </a:cubicBezTo>
                  <a:cubicBezTo>
                    <a:pt x="2141" y="1373"/>
                    <a:pt x="2165" y="1479"/>
                    <a:pt x="2155" y="1585"/>
                  </a:cubicBezTo>
                  <a:cubicBezTo>
                    <a:pt x="2155" y="1588"/>
                    <a:pt x="2152" y="1591"/>
                    <a:pt x="2148" y="1591"/>
                  </a:cubicBezTo>
                  <a:cubicBezTo>
                    <a:pt x="2144" y="1591"/>
                    <a:pt x="2141" y="1588"/>
                    <a:pt x="2141" y="1585"/>
                  </a:cubicBezTo>
                  <a:cubicBezTo>
                    <a:pt x="2114" y="1386"/>
                    <a:pt x="2018" y="1186"/>
                    <a:pt x="1851" y="1069"/>
                  </a:cubicBezTo>
                  <a:cubicBezTo>
                    <a:pt x="1739" y="991"/>
                    <a:pt x="1599" y="956"/>
                    <a:pt x="1458" y="956"/>
                  </a:cubicBezTo>
                  <a:cubicBezTo>
                    <a:pt x="1394" y="956"/>
                    <a:pt x="1329" y="964"/>
                    <a:pt x="1268" y="977"/>
                  </a:cubicBezTo>
                  <a:cubicBezTo>
                    <a:pt x="1069" y="1011"/>
                    <a:pt x="868" y="1096"/>
                    <a:pt x="748" y="1263"/>
                  </a:cubicBezTo>
                  <a:cubicBezTo>
                    <a:pt x="690" y="1342"/>
                    <a:pt x="653" y="1441"/>
                    <a:pt x="636" y="1540"/>
                  </a:cubicBezTo>
                  <a:cubicBezTo>
                    <a:pt x="615" y="1643"/>
                    <a:pt x="625" y="1742"/>
                    <a:pt x="625" y="1851"/>
                  </a:cubicBezTo>
                  <a:cubicBezTo>
                    <a:pt x="625" y="1851"/>
                    <a:pt x="622" y="1854"/>
                    <a:pt x="619" y="1854"/>
                  </a:cubicBezTo>
                  <a:cubicBezTo>
                    <a:pt x="619" y="1854"/>
                    <a:pt x="615" y="1854"/>
                    <a:pt x="615" y="1851"/>
                  </a:cubicBezTo>
                  <a:lnTo>
                    <a:pt x="612" y="1844"/>
                  </a:lnTo>
                  <a:cubicBezTo>
                    <a:pt x="588" y="1752"/>
                    <a:pt x="567" y="1640"/>
                    <a:pt x="571" y="1530"/>
                  </a:cubicBezTo>
                  <a:cubicBezTo>
                    <a:pt x="578" y="1421"/>
                    <a:pt x="605" y="1304"/>
                    <a:pt x="670" y="1206"/>
                  </a:cubicBezTo>
                  <a:cubicBezTo>
                    <a:pt x="731" y="1104"/>
                    <a:pt x="824" y="1022"/>
                    <a:pt x="926" y="967"/>
                  </a:cubicBezTo>
                  <a:cubicBezTo>
                    <a:pt x="1028" y="905"/>
                    <a:pt x="1137" y="878"/>
                    <a:pt x="1247" y="854"/>
                  </a:cubicBezTo>
                  <a:cubicBezTo>
                    <a:pt x="1301" y="847"/>
                    <a:pt x="1356" y="841"/>
                    <a:pt x="1414" y="837"/>
                  </a:cubicBezTo>
                  <a:close/>
                  <a:moveTo>
                    <a:pt x="1988" y="1"/>
                  </a:moveTo>
                  <a:cubicBezTo>
                    <a:pt x="1988" y="1"/>
                    <a:pt x="1851" y="8"/>
                    <a:pt x="1629" y="11"/>
                  </a:cubicBezTo>
                  <a:cubicBezTo>
                    <a:pt x="715" y="113"/>
                    <a:pt x="4" y="792"/>
                    <a:pt x="1" y="1619"/>
                  </a:cubicBezTo>
                  <a:lnTo>
                    <a:pt x="1" y="1626"/>
                  </a:lnTo>
                  <a:cubicBezTo>
                    <a:pt x="1" y="2059"/>
                    <a:pt x="198" y="2456"/>
                    <a:pt x="516" y="2749"/>
                  </a:cubicBezTo>
                  <a:cubicBezTo>
                    <a:pt x="765" y="2479"/>
                    <a:pt x="1175" y="2292"/>
                    <a:pt x="1649" y="2271"/>
                  </a:cubicBezTo>
                  <a:lnTo>
                    <a:pt x="1731" y="2271"/>
                  </a:lnTo>
                  <a:cubicBezTo>
                    <a:pt x="2292" y="2271"/>
                    <a:pt x="2773" y="2510"/>
                    <a:pt x="2991" y="2858"/>
                  </a:cubicBezTo>
                  <a:cubicBezTo>
                    <a:pt x="3131" y="2735"/>
                    <a:pt x="3247" y="2582"/>
                    <a:pt x="3332" y="2415"/>
                  </a:cubicBezTo>
                  <a:cubicBezTo>
                    <a:pt x="3295" y="2243"/>
                    <a:pt x="3250" y="2107"/>
                    <a:pt x="3203" y="1988"/>
                  </a:cubicBezTo>
                  <a:cubicBezTo>
                    <a:pt x="3203" y="2134"/>
                    <a:pt x="3196" y="2284"/>
                    <a:pt x="3185" y="2431"/>
                  </a:cubicBezTo>
                  <a:cubicBezTo>
                    <a:pt x="3176" y="2551"/>
                    <a:pt x="3080" y="2612"/>
                    <a:pt x="2984" y="2612"/>
                  </a:cubicBezTo>
                  <a:cubicBezTo>
                    <a:pt x="2892" y="2612"/>
                    <a:pt x="2804" y="2551"/>
                    <a:pt x="2810" y="2431"/>
                  </a:cubicBezTo>
                  <a:cubicBezTo>
                    <a:pt x="2854" y="1776"/>
                    <a:pt x="2895" y="970"/>
                    <a:pt x="2247" y="588"/>
                  </a:cubicBezTo>
                  <a:cubicBezTo>
                    <a:pt x="2070" y="485"/>
                    <a:pt x="2179" y="239"/>
                    <a:pt x="2342" y="239"/>
                  </a:cubicBezTo>
                  <a:cubicBezTo>
                    <a:pt x="2374" y="239"/>
                    <a:pt x="2404" y="247"/>
                    <a:pt x="2435" y="267"/>
                  </a:cubicBezTo>
                  <a:cubicBezTo>
                    <a:pt x="2537" y="325"/>
                    <a:pt x="2629" y="393"/>
                    <a:pt x="2705" y="469"/>
                  </a:cubicBezTo>
                  <a:cubicBezTo>
                    <a:pt x="2711" y="387"/>
                    <a:pt x="2718" y="298"/>
                    <a:pt x="2728" y="203"/>
                  </a:cubicBezTo>
                  <a:cubicBezTo>
                    <a:pt x="2520" y="89"/>
                    <a:pt x="2271" y="14"/>
                    <a:pt x="1988" y="1"/>
                  </a:cubicBezTo>
                  <a:close/>
                </a:path>
              </a:pathLst>
            </a:custGeom>
            <a:solidFill>
              <a:srgbClr val="CDA0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 flipH="1">
              <a:off x="6325958" y="3338325"/>
              <a:ext cx="22515" cy="876"/>
            </a:xfrm>
            <a:custGeom>
              <a:avLst/>
              <a:gdLst/>
              <a:ahLst/>
              <a:cxnLst/>
              <a:rect l="l" t="t" r="r" b="b"/>
              <a:pathLst>
                <a:path w="360" h="14" extrusionOk="0">
                  <a:moveTo>
                    <a:pt x="240" y="1"/>
                  </a:moveTo>
                  <a:cubicBezTo>
                    <a:pt x="158" y="1"/>
                    <a:pt x="80" y="4"/>
                    <a:pt x="1" y="14"/>
                  </a:cubicBezTo>
                  <a:cubicBezTo>
                    <a:pt x="223" y="11"/>
                    <a:pt x="360" y="4"/>
                    <a:pt x="360" y="4"/>
                  </a:cubicBezTo>
                  <a:cubicBezTo>
                    <a:pt x="322" y="1"/>
                    <a:pt x="284" y="1"/>
                    <a:pt x="250" y="1"/>
                  </a:cubicBezTo>
                  <a:close/>
                </a:path>
              </a:pathLst>
            </a:custGeom>
            <a:solidFill>
              <a:srgbClr val="C591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 flipH="1">
              <a:off x="6314888" y="3390860"/>
              <a:ext cx="99943" cy="63668"/>
            </a:xfrm>
            <a:custGeom>
              <a:avLst/>
              <a:gdLst/>
              <a:ahLst/>
              <a:cxnLst/>
              <a:rect l="l" t="t" r="r" b="b"/>
              <a:pathLst>
                <a:path w="1598" h="1018" extrusionOk="0">
                  <a:moveTo>
                    <a:pt x="847" y="0"/>
                  </a:moveTo>
                  <a:cubicBezTo>
                    <a:pt x="789" y="4"/>
                    <a:pt x="734" y="10"/>
                    <a:pt x="680" y="17"/>
                  </a:cubicBezTo>
                  <a:cubicBezTo>
                    <a:pt x="570" y="41"/>
                    <a:pt x="461" y="68"/>
                    <a:pt x="359" y="130"/>
                  </a:cubicBezTo>
                  <a:cubicBezTo>
                    <a:pt x="257" y="185"/>
                    <a:pt x="164" y="267"/>
                    <a:pt x="103" y="369"/>
                  </a:cubicBezTo>
                  <a:cubicBezTo>
                    <a:pt x="38" y="467"/>
                    <a:pt x="11" y="584"/>
                    <a:pt x="4" y="693"/>
                  </a:cubicBezTo>
                  <a:cubicBezTo>
                    <a:pt x="0" y="803"/>
                    <a:pt x="21" y="915"/>
                    <a:pt x="45" y="1007"/>
                  </a:cubicBezTo>
                  <a:lnTo>
                    <a:pt x="48" y="1014"/>
                  </a:lnTo>
                  <a:cubicBezTo>
                    <a:pt x="48" y="1017"/>
                    <a:pt x="52" y="1017"/>
                    <a:pt x="52" y="1017"/>
                  </a:cubicBezTo>
                  <a:cubicBezTo>
                    <a:pt x="55" y="1017"/>
                    <a:pt x="58" y="1014"/>
                    <a:pt x="58" y="1014"/>
                  </a:cubicBezTo>
                  <a:cubicBezTo>
                    <a:pt x="58" y="905"/>
                    <a:pt x="48" y="806"/>
                    <a:pt x="69" y="703"/>
                  </a:cubicBezTo>
                  <a:cubicBezTo>
                    <a:pt x="86" y="604"/>
                    <a:pt x="123" y="505"/>
                    <a:pt x="181" y="426"/>
                  </a:cubicBezTo>
                  <a:cubicBezTo>
                    <a:pt x="301" y="259"/>
                    <a:pt x="502" y="174"/>
                    <a:pt x="701" y="140"/>
                  </a:cubicBezTo>
                  <a:cubicBezTo>
                    <a:pt x="762" y="127"/>
                    <a:pt x="827" y="119"/>
                    <a:pt x="891" y="119"/>
                  </a:cubicBezTo>
                  <a:cubicBezTo>
                    <a:pt x="1032" y="119"/>
                    <a:pt x="1172" y="154"/>
                    <a:pt x="1284" y="232"/>
                  </a:cubicBezTo>
                  <a:cubicBezTo>
                    <a:pt x="1451" y="349"/>
                    <a:pt x="1547" y="549"/>
                    <a:pt x="1574" y="748"/>
                  </a:cubicBezTo>
                  <a:cubicBezTo>
                    <a:pt x="1574" y="751"/>
                    <a:pt x="1577" y="754"/>
                    <a:pt x="1581" y="754"/>
                  </a:cubicBezTo>
                  <a:cubicBezTo>
                    <a:pt x="1585" y="754"/>
                    <a:pt x="1588" y="751"/>
                    <a:pt x="1588" y="748"/>
                  </a:cubicBezTo>
                  <a:cubicBezTo>
                    <a:pt x="1598" y="642"/>
                    <a:pt x="1574" y="536"/>
                    <a:pt x="1540" y="431"/>
                  </a:cubicBezTo>
                  <a:cubicBezTo>
                    <a:pt x="1499" y="328"/>
                    <a:pt x="1431" y="229"/>
                    <a:pt x="1342" y="154"/>
                  </a:cubicBezTo>
                  <a:cubicBezTo>
                    <a:pt x="1249" y="78"/>
                    <a:pt x="1134" y="27"/>
                    <a:pt x="1021" y="10"/>
                  </a:cubicBezTo>
                  <a:cubicBezTo>
                    <a:pt x="988" y="2"/>
                    <a:pt x="954" y="1"/>
                    <a:pt x="921" y="1"/>
                  </a:cubicBezTo>
                  <a:cubicBezTo>
                    <a:pt x="911" y="1"/>
                    <a:pt x="900" y="1"/>
                    <a:pt x="889" y="1"/>
                  </a:cubicBezTo>
                  <a:cubicBezTo>
                    <a:pt x="875" y="1"/>
                    <a:pt x="861" y="1"/>
                    <a:pt x="847" y="0"/>
                  </a:cubicBezTo>
                  <a:close/>
                </a:path>
              </a:pathLst>
            </a:custGeom>
            <a:solidFill>
              <a:srgbClr val="463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 flipH="1">
              <a:off x="6263165" y="3480546"/>
              <a:ext cx="154855" cy="61729"/>
            </a:xfrm>
            <a:custGeom>
              <a:avLst/>
              <a:gdLst/>
              <a:ahLst/>
              <a:cxnLst/>
              <a:rect l="l" t="t" r="r" b="b"/>
              <a:pathLst>
                <a:path w="2476" h="987" extrusionOk="0">
                  <a:moveTo>
                    <a:pt x="1133" y="0"/>
                  </a:moveTo>
                  <a:cubicBezTo>
                    <a:pt x="659" y="21"/>
                    <a:pt x="249" y="208"/>
                    <a:pt x="0" y="478"/>
                  </a:cubicBezTo>
                  <a:cubicBezTo>
                    <a:pt x="338" y="788"/>
                    <a:pt x="820" y="983"/>
                    <a:pt x="1349" y="987"/>
                  </a:cubicBezTo>
                  <a:lnTo>
                    <a:pt x="1355" y="987"/>
                  </a:lnTo>
                  <a:cubicBezTo>
                    <a:pt x="1820" y="987"/>
                    <a:pt x="2198" y="836"/>
                    <a:pt x="2475" y="587"/>
                  </a:cubicBezTo>
                  <a:cubicBezTo>
                    <a:pt x="2257" y="239"/>
                    <a:pt x="1776" y="0"/>
                    <a:pt x="1215" y="0"/>
                  </a:cubicBezTo>
                  <a:close/>
                </a:path>
              </a:pathLst>
            </a:custGeom>
            <a:solidFill>
              <a:srgbClr val="A16A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 flipH="1">
              <a:off x="6230518" y="3338325"/>
              <a:ext cx="219774" cy="101694"/>
            </a:xfrm>
            <a:custGeom>
              <a:avLst/>
              <a:gdLst/>
              <a:ahLst/>
              <a:cxnLst/>
              <a:rect l="l" t="t" r="r" b="b"/>
              <a:pathLst>
                <a:path w="3514" h="1626" extrusionOk="0">
                  <a:moveTo>
                    <a:pt x="1878" y="1"/>
                  </a:moveTo>
                  <a:cubicBezTo>
                    <a:pt x="1914" y="1"/>
                    <a:pt x="1949" y="2"/>
                    <a:pt x="1983" y="4"/>
                  </a:cubicBezTo>
                  <a:lnTo>
                    <a:pt x="1983" y="4"/>
                  </a:lnTo>
                  <a:cubicBezTo>
                    <a:pt x="1947" y="1"/>
                    <a:pt x="1911" y="1"/>
                    <a:pt x="1878" y="1"/>
                  </a:cubicBezTo>
                  <a:close/>
                  <a:moveTo>
                    <a:pt x="1983" y="4"/>
                  </a:moveTo>
                  <a:cubicBezTo>
                    <a:pt x="1985" y="4"/>
                    <a:pt x="1986" y="4"/>
                    <a:pt x="1988" y="4"/>
                  </a:cubicBezTo>
                  <a:cubicBezTo>
                    <a:pt x="1993" y="4"/>
                    <a:pt x="1998" y="4"/>
                    <a:pt x="2003" y="5"/>
                  </a:cubicBezTo>
                  <a:lnTo>
                    <a:pt x="2003" y="5"/>
                  </a:lnTo>
                  <a:cubicBezTo>
                    <a:pt x="1997" y="4"/>
                    <a:pt x="1990" y="4"/>
                    <a:pt x="1983" y="4"/>
                  </a:cubicBezTo>
                  <a:close/>
                  <a:moveTo>
                    <a:pt x="1868" y="1"/>
                  </a:moveTo>
                  <a:cubicBezTo>
                    <a:pt x="1786" y="1"/>
                    <a:pt x="1708" y="4"/>
                    <a:pt x="1629" y="14"/>
                  </a:cubicBezTo>
                  <a:cubicBezTo>
                    <a:pt x="1557" y="22"/>
                    <a:pt x="1486" y="34"/>
                    <a:pt x="1416" y="49"/>
                  </a:cubicBezTo>
                  <a:lnTo>
                    <a:pt x="1416" y="49"/>
                  </a:lnTo>
                  <a:cubicBezTo>
                    <a:pt x="1561" y="17"/>
                    <a:pt x="1712" y="1"/>
                    <a:pt x="1868" y="1"/>
                  </a:cubicBezTo>
                  <a:close/>
                  <a:moveTo>
                    <a:pt x="1416" y="49"/>
                  </a:moveTo>
                  <a:cubicBezTo>
                    <a:pt x="606" y="224"/>
                    <a:pt x="4" y="860"/>
                    <a:pt x="1" y="1622"/>
                  </a:cubicBezTo>
                  <a:cubicBezTo>
                    <a:pt x="4" y="861"/>
                    <a:pt x="607" y="225"/>
                    <a:pt x="1416" y="49"/>
                  </a:cubicBezTo>
                  <a:close/>
                  <a:moveTo>
                    <a:pt x="2003" y="5"/>
                  </a:moveTo>
                  <a:lnTo>
                    <a:pt x="2003" y="5"/>
                  </a:lnTo>
                  <a:cubicBezTo>
                    <a:pt x="2955" y="64"/>
                    <a:pt x="3513" y="765"/>
                    <a:pt x="3510" y="1625"/>
                  </a:cubicBezTo>
                  <a:cubicBezTo>
                    <a:pt x="3513" y="1014"/>
                    <a:pt x="3234" y="485"/>
                    <a:pt x="2728" y="206"/>
                  </a:cubicBezTo>
                  <a:cubicBezTo>
                    <a:pt x="2524" y="95"/>
                    <a:pt x="2280" y="20"/>
                    <a:pt x="2003" y="5"/>
                  </a:cubicBezTo>
                  <a:close/>
                </a:path>
              </a:pathLst>
            </a:custGeom>
            <a:solidFill>
              <a:srgbClr val="3B3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 flipH="1">
              <a:off x="6249969" y="3367782"/>
              <a:ext cx="33773" cy="95065"/>
            </a:xfrm>
            <a:custGeom>
              <a:avLst/>
              <a:gdLst/>
              <a:ahLst/>
              <a:cxnLst/>
              <a:rect l="l" t="t" r="r" b="b"/>
              <a:pathLst>
                <a:path w="540" h="1520" extrusionOk="0">
                  <a:moveTo>
                    <a:pt x="42" y="1"/>
                  </a:moveTo>
                  <a:cubicBezTo>
                    <a:pt x="1" y="820"/>
                    <a:pt x="314" y="959"/>
                    <a:pt x="540" y="1520"/>
                  </a:cubicBezTo>
                  <a:cubicBezTo>
                    <a:pt x="540" y="953"/>
                    <a:pt x="448" y="386"/>
                    <a:pt x="42" y="1"/>
                  </a:cubicBezTo>
                  <a:close/>
                </a:path>
              </a:pathLst>
            </a:custGeom>
            <a:solidFill>
              <a:srgbClr val="E1B3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 flipH="1">
              <a:off x="6249969" y="3353460"/>
              <a:ext cx="70923" cy="148413"/>
            </a:xfrm>
            <a:custGeom>
              <a:avLst/>
              <a:gdLst/>
              <a:ahLst/>
              <a:cxnLst/>
              <a:rect l="l" t="t" r="r" b="b"/>
              <a:pathLst>
                <a:path w="1134" h="2373" extrusionOk="0">
                  <a:moveTo>
                    <a:pt x="273" y="0"/>
                  </a:moveTo>
                  <a:cubicBezTo>
                    <a:pt x="110" y="0"/>
                    <a:pt x="1" y="246"/>
                    <a:pt x="178" y="349"/>
                  </a:cubicBezTo>
                  <a:cubicBezTo>
                    <a:pt x="826" y="731"/>
                    <a:pt x="785" y="1537"/>
                    <a:pt x="741" y="2192"/>
                  </a:cubicBezTo>
                  <a:cubicBezTo>
                    <a:pt x="735" y="2312"/>
                    <a:pt x="823" y="2373"/>
                    <a:pt x="915" y="2373"/>
                  </a:cubicBezTo>
                  <a:cubicBezTo>
                    <a:pt x="1011" y="2373"/>
                    <a:pt x="1107" y="2312"/>
                    <a:pt x="1116" y="2192"/>
                  </a:cubicBezTo>
                  <a:cubicBezTo>
                    <a:pt x="1127" y="2045"/>
                    <a:pt x="1134" y="1895"/>
                    <a:pt x="1134" y="1749"/>
                  </a:cubicBezTo>
                  <a:cubicBezTo>
                    <a:pt x="908" y="1188"/>
                    <a:pt x="595" y="1049"/>
                    <a:pt x="636" y="230"/>
                  </a:cubicBezTo>
                  <a:cubicBezTo>
                    <a:pt x="560" y="154"/>
                    <a:pt x="468" y="86"/>
                    <a:pt x="366" y="28"/>
                  </a:cubicBezTo>
                  <a:cubicBezTo>
                    <a:pt x="335" y="8"/>
                    <a:pt x="305" y="0"/>
                    <a:pt x="273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 flipH="1">
              <a:off x="6713283" y="3395551"/>
              <a:ext cx="84307" cy="153354"/>
            </a:xfrm>
            <a:custGeom>
              <a:avLst/>
              <a:gdLst/>
              <a:ahLst/>
              <a:cxnLst/>
              <a:rect l="l" t="t" r="r" b="b"/>
              <a:pathLst>
                <a:path w="1348" h="2452" extrusionOk="0">
                  <a:moveTo>
                    <a:pt x="259" y="0"/>
                  </a:moveTo>
                  <a:cubicBezTo>
                    <a:pt x="68" y="0"/>
                    <a:pt x="0" y="307"/>
                    <a:pt x="215" y="369"/>
                  </a:cubicBezTo>
                  <a:cubicBezTo>
                    <a:pt x="1020" y="594"/>
                    <a:pt x="894" y="1584"/>
                    <a:pt x="782" y="2215"/>
                  </a:cubicBezTo>
                  <a:cubicBezTo>
                    <a:pt x="758" y="2355"/>
                    <a:pt x="877" y="2451"/>
                    <a:pt x="987" y="2451"/>
                  </a:cubicBezTo>
                  <a:cubicBezTo>
                    <a:pt x="1058" y="2451"/>
                    <a:pt x="1127" y="2410"/>
                    <a:pt x="1143" y="2314"/>
                  </a:cubicBezTo>
                  <a:cubicBezTo>
                    <a:pt x="1297" y="1465"/>
                    <a:pt x="1348" y="297"/>
                    <a:pt x="314" y="7"/>
                  </a:cubicBezTo>
                  <a:cubicBezTo>
                    <a:pt x="293" y="0"/>
                    <a:pt x="276" y="0"/>
                    <a:pt x="259" y="0"/>
                  </a:cubicBezTo>
                  <a:close/>
                </a:path>
              </a:pathLst>
            </a:custGeom>
            <a:solidFill>
              <a:srgbClr val="E0C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 flipH="1">
              <a:off x="6135077" y="3287165"/>
              <a:ext cx="911307" cy="370127"/>
            </a:xfrm>
            <a:custGeom>
              <a:avLst/>
              <a:gdLst/>
              <a:ahLst/>
              <a:cxnLst/>
              <a:rect l="l" t="t" r="r" b="b"/>
              <a:pathLst>
                <a:path w="14571" h="5918" extrusionOk="0">
                  <a:moveTo>
                    <a:pt x="11548" y="819"/>
                  </a:moveTo>
                  <a:cubicBezTo>
                    <a:pt x="11551" y="819"/>
                    <a:pt x="11554" y="819"/>
                    <a:pt x="11556" y="819"/>
                  </a:cubicBezTo>
                  <a:cubicBezTo>
                    <a:pt x="12587" y="822"/>
                    <a:pt x="13195" y="1549"/>
                    <a:pt x="13191" y="2447"/>
                  </a:cubicBezTo>
                  <a:cubicBezTo>
                    <a:pt x="13188" y="3346"/>
                    <a:pt x="12579" y="4079"/>
                    <a:pt x="11549" y="4079"/>
                  </a:cubicBezTo>
                  <a:cubicBezTo>
                    <a:pt x="11547" y="4079"/>
                    <a:pt x="11545" y="4079"/>
                    <a:pt x="11542" y="4079"/>
                  </a:cubicBezTo>
                  <a:cubicBezTo>
                    <a:pt x="10512" y="4071"/>
                    <a:pt x="9679" y="3341"/>
                    <a:pt x="9682" y="2440"/>
                  </a:cubicBezTo>
                  <a:cubicBezTo>
                    <a:pt x="9685" y="1545"/>
                    <a:pt x="10517" y="819"/>
                    <a:pt x="11548" y="819"/>
                  </a:cubicBezTo>
                  <a:close/>
                  <a:moveTo>
                    <a:pt x="3800" y="1395"/>
                  </a:moveTo>
                  <a:cubicBezTo>
                    <a:pt x="3805" y="1395"/>
                    <a:pt x="3810" y="1395"/>
                    <a:pt x="3814" y="1395"/>
                  </a:cubicBezTo>
                  <a:cubicBezTo>
                    <a:pt x="4920" y="1399"/>
                    <a:pt x="5814" y="2252"/>
                    <a:pt x="5811" y="3300"/>
                  </a:cubicBezTo>
                  <a:cubicBezTo>
                    <a:pt x="5808" y="4344"/>
                    <a:pt x="4913" y="5191"/>
                    <a:pt x="3810" y="5191"/>
                  </a:cubicBezTo>
                  <a:cubicBezTo>
                    <a:pt x="3806" y="5191"/>
                    <a:pt x="3801" y="5191"/>
                    <a:pt x="3797" y="5191"/>
                  </a:cubicBezTo>
                  <a:cubicBezTo>
                    <a:pt x="2691" y="5188"/>
                    <a:pt x="1796" y="4334"/>
                    <a:pt x="1800" y="3286"/>
                  </a:cubicBezTo>
                  <a:cubicBezTo>
                    <a:pt x="1803" y="2240"/>
                    <a:pt x="2696" y="1395"/>
                    <a:pt x="3800" y="1395"/>
                  </a:cubicBezTo>
                  <a:close/>
                  <a:moveTo>
                    <a:pt x="11540" y="0"/>
                  </a:moveTo>
                  <a:cubicBezTo>
                    <a:pt x="9585" y="0"/>
                    <a:pt x="8402" y="1627"/>
                    <a:pt x="8402" y="1627"/>
                  </a:cubicBezTo>
                  <a:cubicBezTo>
                    <a:pt x="8402" y="1627"/>
                    <a:pt x="7897" y="1459"/>
                    <a:pt x="7442" y="1459"/>
                  </a:cubicBezTo>
                  <a:cubicBezTo>
                    <a:pt x="7400" y="1459"/>
                    <a:pt x="7358" y="1460"/>
                    <a:pt x="7317" y="1463"/>
                  </a:cubicBezTo>
                  <a:cubicBezTo>
                    <a:pt x="6832" y="1501"/>
                    <a:pt x="6402" y="1781"/>
                    <a:pt x="6402" y="1781"/>
                  </a:cubicBezTo>
                  <a:cubicBezTo>
                    <a:pt x="6402" y="1781"/>
                    <a:pt x="5846" y="401"/>
                    <a:pt x="3995" y="401"/>
                  </a:cubicBezTo>
                  <a:cubicBezTo>
                    <a:pt x="3937" y="401"/>
                    <a:pt x="3878" y="402"/>
                    <a:pt x="3818" y="405"/>
                  </a:cubicBezTo>
                  <a:cubicBezTo>
                    <a:pt x="1940" y="491"/>
                    <a:pt x="1056" y="1750"/>
                    <a:pt x="769" y="2232"/>
                  </a:cubicBezTo>
                  <a:cubicBezTo>
                    <a:pt x="690" y="2365"/>
                    <a:pt x="561" y="2457"/>
                    <a:pt x="410" y="2491"/>
                  </a:cubicBezTo>
                  <a:lnTo>
                    <a:pt x="210" y="2532"/>
                  </a:lnTo>
                  <a:cubicBezTo>
                    <a:pt x="87" y="2560"/>
                    <a:pt x="1" y="2678"/>
                    <a:pt x="21" y="2801"/>
                  </a:cubicBezTo>
                  <a:lnTo>
                    <a:pt x="131" y="3515"/>
                  </a:lnTo>
                  <a:cubicBezTo>
                    <a:pt x="148" y="3628"/>
                    <a:pt x="237" y="3720"/>
                    <a:pt x="349" y="3740"/>
                  </a:cubicBezTo>
                  <a:cubicBezTo>
                    <a:pt x="561" y="3778"/>
                    <a:pt x="878" y="3846"/>
                    <a:pt x="922" y="3925"/>
                  </a:cubicBezTo>
                  <a:cubicBezTo>
                    <a:pt x="985" y="4036"/>
                    <a:pt x="1312" y="5917"/>
                    <a:pt x="3695" y="5917"/>
                  </a:cubicBezTo>
                  <a:cubicBezTo>
                    <a:pt x="3805" y="5917"/>
                    <a:pt x="3920" y="5913"/>
                    <a:pt x="4040" y="5905"/>
                  </a:cubicBezTo>
                  <a:cubicBezTo>
                    <a:pt x="5985" y="5765"/>
                    <a:pt x="6569" y="4225"/>
                    <a:pt x="6739" y="3379"/>
                  </a:cubicBezTo>
                  <a:cubicBezTo>
                    <a:pt x="6849" y="2856"/>
                    <a:pt x="7292" y="2453"/>
                    <a:pt x="7821" y="2423"/>
                  </a:cubicBezTo>
                  <a:cubicBezTo>
                    <a:pt x="7841" y="2422"/>
                    <a:pt x="7860" y="2421"/>
                    <a:pt x="7879" y="2421"/>
                  </a:cubicBezTo>
                  <a:cubicBezTo>
                    <a:pt x="8001" y="2421"/>
                    <a:pt x="8124" y="2440"/>
                    <a:pt x="8242" y="2484"/>
                  </a:cubicBezTo>
                  <a:cubicBezTo>
                    <a:pt x="8907" y="2744"/>
                    <a:pt x="9112" y="4703"/>
                    <a:pt x="11085" y="4809"/>
                  </a:cubicBezTo>
                  <a:cubicBezTo>
                    <a:pt x="11172" y="4813"/>
                    <a:pt x="11257" y="4816"/>
                    <a:pt x="11338" y="4816"/>
                  </a:cubicBezTo>
                  <a:cubicBezTo>
                    <a:pt x="13109" y="4816"/>
                    <a:pt x="13686" y="3714"/>
                    <a:pt x="13772" y="2982"/>
                  </a:cubicBezTo>
                  <a:cubicBezTo>
                    <a:pt x="13802" y="2719"/>
                    <a:pt x="13826" y="2549"/>
                    <a:pt x="13843" y="2433"/>
                  </a:cubicBezTo>
                  <a:cubicBezTo>
                    <a:pt x="13857" y="2300"/>
                    <a:pt x="13966" y="2194"/>
                    <a:pt x="14103" y="2180"/>
                  </a:cubicBezTo>
                  <a:lnTo>
                    <a:pt x="14304" y="2163"/>
                  </a:lnTo>
                  <a:cubicBezTo>
                    <a:pt x="14454" y="2150"/>
                    <a:pt x="14567" y="2023"/>
                    <a:pt x="14567" y="1873"/>
                  </a:cubicBezTo>
                  <a:lnTo>
                    <a:pt x="14570" y="1474"/>
                  </a:lnTo>
                  <a:cubicBezTo>
                    <a:pt x="14570" y="1337"/>
                    <a:pt x="14471" y="1218"/>
                    <a:pt x="14338" y="1187"/>
                  </a:cubicBezTo>
                  <a:lnTo>
                    <a:pt x="14010" y="1122"/>
                  </a:lnTo>
                  <a:cubicBezTo>
                    <a:pt x="13942" y="1109"/>
                    <a:pt x="13881" y="1071"/>
                    <a:pt x="13840" y="1016"/>
                  </a:cubicBezTo>
                  <a:cubicBezTo>
                    <a:pt x="13646" y="774"/>
                    <a:pt x="12983" y="77"/>
                    <a:pt x="11744" y="6"/>
                  </a:cubicBezTo>
                  <a:cubicBezTo>
                    <a:pt x="11675" y="2"/>
                    <a:pt x="11607" y="0"/>
                    <a:pt x="11540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 flipH="1">
              <a:off x="6996975" y="3458844"/>
              <a:ext cx="20952" cy="29708"/>
            </a:xfrm>
            <a:custGeom>
              <a:avLst/>
              <a:gdLst/>
              <a:ahLst/>
              <a:cxnLst/>
              <a:rect l="l" t="t" r="r" b="b"/>
              <a:pathLst>
                <a:path w="335" h="475" extrusionOk="0">
                  <a:moveTo>
                    <a:pt x="254" y="0"/>
                  </a:moveTo>
                  <a:cubicBezTo>
                    <a:pt x="240" y="0"/>
                    <a:pt x="225" y="16"/>
                    <a:pt x="232" y="33"/>
                  </a:cubicBezTo>
                  <a:cubicBezTo>
                    <a:pt x="267" y="91"/>
                    <a:pt x="283" y="155"/>
                    <a:pt x="283" y="224"/>
                  </a:cubicBezTo>
                  <a:cubicBezTo>
                    <a:pt x="283" y="282"/>
                    <a:pt x="270" y="401"/>
                    <a:pt x="208" y="425"/>
                  </a:cubicBezTo>
                  <a:cubicBezTo>
                    <a:pt x="195" y="431"/>
                    <a:pt x="184" y="433"/>
                    <a:pt x="175" y="433"/>
                  </a:cubicBezTo>
                  <a:cubicBezTo>
                    <a:pt x="110" y="433"/>
                    <a:pt x="134" y="311"/>
                    <a:pt x="144" y="275"/>
                  </a:cubicBezTo>
                  <a:cubicBezTo>
                    <a:pt x="164" y="210"/>
                    <a:pt x="191" y="142"/>
                    <a:pt x="212" y="77"/>
                  </a:cubicBezTo>
                  <a:cubicBezTo>
                    <a:pt x="218" y="63"/>
                    <a:pt x="205" y="53"/>
                    <a:pt x="193" y="53"/>
                  </a:cubicBezTo>
                  <a:cubicBezTo>
                    <a:pt x="185" y="53"/>
                    <a:pt x="177" y="57"/>
                    <a:pt x="174" y="67"/>
                  </a:cubicBezTo>
                  <a:cubicBezTo>
                    <a:pt x="151" y="126"/>
                    <a:pt x="1" y="475"/>
                    <a:pt x="171" y="475"/>
                  </a:cubicBezTo>
                  <a:cubicBezTo>
                    <a:pt x="178" y="475"/>
                    <a:pt x="184" y="474"/>
                    <a:pt x="191" y="473"/>
                  </a:cubicBezTo>
                  <a:cubicBezTo>
                    <a:pt x="270" y="466"/>
                    <a:pt x="308" y="360"/>
                    <a:pt x="317" y="292"/>
                  </a:cubicBezTo>
                  <a:cubicBezTo>
                    <a:pt x="335" y="196"/>
                    <a:pt x="317" y="97"/>
                    <a:pt x="270" y="9"/>
                  </a:cubicBezTo>
                  <a:cubicBezTo>
                    <a:pt x="266" y="3"/>
                    <a:pt x="260" y="0"/>
                    <a:pt x="254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 flipH="1">
              <a:off x="6946816" y="3397177"/>
              <a:ext cx="26143" cy="33273"/>
            </a:xfrm>
            <a:custGeom>
              <a:avLst/>
              <a:gdLst/>
              <a:ahLst/>
              <a:cxnLst/>
              <a:rect l="l" t="t" r="r" b="b"/>
              <a:pathLst>
                <a:path w="418" h="532" extrusionOk="0">
                  <a:moveTo>
                    <a:pt x="94" y="1"/>
                  </a:moveTo>
                  <a:cubicBezTo>
                    <a:pt x="71" y="1"/>
                    <a:pt x="65" y="36"/>
                    <a:pt x="90" y="39"/>
                  </a:cubicBezTo>
                  <a:cubicBezTo>
                    <a:pt x="247" y="73"/>
                    <a:pt x="363" y="230"/>
                    <a:pt x="346" y="394"/>
                  </a:cubicBezTo>
                  <a:cubicBezTo>
                    <a:pt x="346" y="415"/>
                    <a:pt x="342" y="456"/>
                    <a:pt x="329" y="469"/>
                  </a:cubicBezTo>
                  <a:cubicBezTo>
                    <a:pt x="316" y="481"/>
                    <a:pt x="301" y="485"/>
                    <a:pt x="285" y="485"/>
                  </a:cubicBezTo>
                  <a:cubicBezTo>
                    <a:pt x="264" y="485"/>
                    <a:pt x="242" y="476"/>
                    <a:pt x="227" y="462"/>
                  </a:cubicBezTo>
                  <a:cubicBezTo>
                    <a:pt x="192" y="435"/>
                    <a:pt x="178" y="401"/>
                    <a:pt x="158" y="363"/>
                  </a:cubicBezTo>
                  <a:cubicBezTo>
                    <a:pt x="131" y="312"/>
                    <a:pt x="97" y="264"/>
                    <a:pt x="35" y="251"/>
                  </a:cubicBezTo>
                  <a:cubicBezTo>
                    <a:pt x="33" y="250"/>
                    <a:pt x="31" y="250"/>
                    <a:pt x="29" y="250"/>
                  </a:cubicBezTo>
                  <a:cubicBezTo>
                    <a:pt x="9" y="250"/>
                    <a:pt x="0" y="285"/>
                    <a:pt x="25" y="289"/>
                  </a:cubicBezTo>
                  <a:cubicBezTo>
                    <a:pt x="134" y="312"/>
                    <a:pt x="137" y="473"/>
                    <a:pt x="237" y="520"/>
                  </a:cubicBezTo>
                  <a:cubicBezTo>
                    <a:pt x="254" y="528"/>
                    <a:pt x="271" y="532"/>
                    <a:pt x="285" y="532"/>
                  </a:cubicBezTo>
                  <a:cubicBezTo>
                    <a:pt x="342" y="532"/>
                    <a:pt x="376" y="480"/>
                    <a:pt x="387" y="418"/>
                  </a:cubicBezTo>
                  <a:cubicBezTo>
                    <a:pt x="418" y="230"/>
                    <a:pt x="285" y="43"/>
                    <a:pt x="101" y="2"/>
                  </a:cubicBezTo>
                  <a:cubicBezTo>
                    <a:pt x="98" y="1"/>
                    <a:pt x="96" y="1"/>
                    <a:pt x="94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 flipH="1">
              <a:off x="6883836" y="3330257"/>
              <a:ext cx="30959" cy="22828"/>
            </a:xfrm>
            <a:custGeom>
              <a:avLst/>
              <a:gdLst/>
              <a:ahLst/>
              <a:cxnLst/>
              <a:rect l="l" t="t" r="r" b="b"/>
              <a:pathLst>
                <a:path w="495" h="365" extrusionOk="0">
                  <a:moveTo>
                    <a:pt x="221" y="0"/>
                  </a:moveTo>
                  <a:cubicBezTo>
                    <a:pt x="125" y="0"/>
                    <a:pt x="42" y="38"/>
                    <a:pt x="58" y="116"/>
                  </a:cubicBezTo>
                  <a:cubicBezTo>
                    <a:pt x="61" y="127"/>
                    <a:pt x="69" y="132"/>
                    <a:pt x="78" y="132"/>
                  </a:cubicBezTo>
                  <a:cubicBezTo>
                    <a:pt x="90" y="132"/>
                    <a:pt x="103" y="122"/>
                    <a:pt x="99" y="105"/>
                  </a:cubicBezTo>
                  <a:cubicBezTo>
                    <a:pt x="88" y="56"/>
                    <a:pt x="157" y="44"/>
                    <a:pt x="221" y="44"/>
                  </a:cubicBezTo>
                  <a:cubicBezTo>
                    <a:pt x="257" y="44"/>
                    <a:pt x="292" y="48"/>
                    <a:pt x="307" y="51"/>
                  </a:cubicBezTo>
                  <a:cubicBezTo>
                    <a:pt x="386" y="64"/>
                    <a:pt x="464" y="119"/>
                    <a:pt x="433" y="212"/>
                  </a:cubicBezTo>
                  <a:cubicBezTo>
                    <a:pt x="412" y="282"/>
                    <a:pt x="343" y="322"/>
                    <a:pt x="272" y="322"/>
                  </a:cubicBezTo>
                  <a:cubicBezTo>
                    <a:pt x="264" y="322"/>
                    <a:pt x="256" y="322"/>
                    <a:pt x="249" y="321"/>
                  </a:cubicBezTo>
                  <a:cubicBezTo>
                    <a:pt x="164" y="307"/>
                    <a:pt x="96" y="248"/>
                    <a:pt x="41" y="187"/>
                  </a:cubicBezTo>
                  <a:cubicBezTo>
                    <a:pt x="36" y="182"/>
                    <a:pt x="32" y="180"/>
                    <a:pt x="27" y="180"/>
                  </a:cubicBezTo>
                  <a:cubicBezTo>
                    <a:pt x="13" y="180"/>
                    <a:pt x="1" y="199"/>
                    <a:pt x="14" y="215"/>
                  </a:cubicBezTo>
                  <a:cubicBezTo>
                    <a:pt x="78" y="291"/>
                    <a:pt x="173" y="365"/>
                    <a:pt x="276" y="365"/>
                  </a:cubicBezTo>
                  <a:cubicBezTo>
                    <a:pt x="293" y="365"/>
                    <a:pt x="310" y="363"/>
                    <a:pt x="327" y="358"/>
                  </a:cubicBezTo>
                  <a:cubicBezTo>
                    <a:pt x="416" y="338"/>
                    <a:pt x="495" y="245"/>
                    <a:pt x="481" y="150"/>
                  </a:cubicBezTo>
                  <a:cubicBezTo>
                    <a:pt x="468" y="52"/>
                    <a:pt x="335" y="0"/>
                    <a:pt x="22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 flipH="1">
              <a:off x="6727855" y="3362216"/>
              <a:ext cx="23391" cy="27581"/>
            </a:xfrm>
            <a:custGeom>
              <a:avLst/>
              <a:gdLst/>
              <a:ahLst/>
              <a:cxnLst/>
              <a:rect l="l" t="t" r="r" b="b"/>
              <a:pathLst>
                <a:path w="374" h="441" extrusionOk="0">
                  <a:moveTo>
                    <a:pt x="120" y="149"/>
                  </a:moveTo>
                  <a:cubicBezTo>
                    <a:pt x="154" y="154"/>
                    <a:pt x="188" y="168"/>
                    <a:pt x="218" y="188"/>
                  </a:cubicBezTo>
                  <a:cubicBezTo>
                    <a:pt x="255" y="219"/>
                    <a:pt x="334" y="308"/>
                    <a:pt x="304" y="366"/>
                  </a:cubicBezTo>
                  <a:cubicBezTo>
                    <a:pt x="296" y="382"/>
                    <a:pt x="287" y="389"/>
                    <a:pt x="278" y="389"/>
                  </a:cubicBezTo>
                  <a:cubicBezTo>
                    <a:pt x="234" y="389"/>
                    <a:pt x="174" y="254"/>
                    <a:pt x="160" y="226"/>
                  </a:cubicBezTo>
                  <a:cubicBezTo>
                    <a:pt x="147" y="200"/>
                    <a:pt x="133" y="175"/>
                    <a:pt x="120" y="149"/>
                  </a:cubicBezTo>
                  <a:close/>
                  <a:moveTo>
                    <a:pt x="29" y="1"/>
                  </a:moveTo>
                  <a:cubicBezTo>
                    <a:pt x="15" y="1"/>
                    <a:pt x="1" y="15"/>
                    <a:pt x="10" y="32"/>
                  </a:cubicBezTo>
                  <a:cubicBezTo>
                    <a:pt x="24" y="58"/>
                    <a:pt x="38" y="84"/>
                    <a:pt x="52" y="111"/>
                  </a:cubicBezTo>
                  <a:lnTo>
                    <a:pt x="52" y="111"/>
                  </a:lnTo>
                  <a:cubicBezTo>
                    <a:pt x="43" y="112"/>
                    <a:pt x="33" y="114"/>
                    <a:pt x="24" y="117"/>
                  </a:cubicBezTo>
                  <a:cubicBezTo>
                    <a:pt x="2" y="123"/>
                    <a:pt x="8" y="155"/>
                    <a:pt x="31" y="155"/>
                  </a:cubicBezTo>
                  <a:cubicBezTo>
                    <a:pt x="33" y="155"/>
                    <a:pt x="35" y="155"/>
                    <a:pt x="37" y="155"/>
                  </a:cubicBezTo>
                  <a:cubicBezTo>
                    <a:pt x="49" y="151"/>
                    <a:pt x="61" y="149"/>
                    <a:pt x="72" y="148"/>
                  </a:cubicBezTo>
                  <a:lnTo>
                    <a:pt x="72" y="148"/>
                  </a:lnTo>
                  <a:cubicBezTo>
                    <a:pt x="88" y="177"/>
                    <a:pt x="103" y="207"/>
                    <a:pt x="119" y="236"/>
                  </a:cubicBezTo>
                  <a:cubicBezTo>
                    <a:pt x="146" y="291"/>
                    <a:pt x="170" y="352"/>
                    <a:pt x="208" y="400"/>
                  </a:cubicBezTo>
                  <a:cubicBezTo>
                    <a:pt x="229" y="425"/>
                    <a:pt x="258" y="440"/>
                    <a:pt x="284" y="440"/>
                  </a:cubicBezTo>
                  <a:cubicBezTo>
                    <a:pt x="312" y="440"/>
                    <a:pt x="336" y="423"/>
                    <a:pt x="345" y="383"/>
                  </a:cubicBezTo>
                  <a:cubicBezTo>
                    <a:pt x="373" y="239"/>
                    <a:pt x="236" y="117"/>
                    <a:pt x="98" y="109"/>
                  </a:cubicBezTo>
                  <a:lnTo>
                    <a:pt x="98" y="109"/>
                  </a:lnTo>
                  <a:cubicBezTo>
                    <a:pt x="83" y="80"/>
                    <a:pt x="67" y="52"/>
                    <a:pt x="51" y="23"/>
                  </a:cubicBezTo>
                  <a:lnTo>
                    <a:pt x="51" y="23"/>
                  </a:lnTo>
                  <a:cubicBezTo>
                    <a:pt x="49" y="19"/>
                    <a:pt x="46" y="15"/>
                    <a:pt x="44" y="11"/>
                  </a:cubicBezTo>
                  <a:lnTo>
                    <a:pt x="44" y="11"/>
                  </a:lnTo>
                  <a:cubicBezTo>
                    <a:pt x="44" y="11"/>
                    <a:pt x="44" y="11"/>
                    <a:pt x="44" y="11"/>
                  </a:cubicBezTo>
                  <a:cubicBezTo>
                    <a:pt x="41" y="4"/>
                    <a:pt x="35" y="1"/>
                    <a:pt x="29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 flipH="1">
              <a:off x="6643610" y="3431575"/>
              <a:ext cx="30458" cy="20827"/>
            </a:xfrm>
            <a:custGeom>
              <a:avLst/>
              <a:gdLst/>
              <a:ahLst/>
              <a:cxnLst/>
              <a:rect l="l" t="t" r="r" b="b"/>
              <a:pathLst>
                <a:path w="487" h="333" extrusionOk="0">
                  <a:moveTo>
                    <a:pt x="30" y="0"/>
                  </a:moveTo>
                  <a:cubicBezTo>
                    <a:pt x="10" y="0"/>
                    <a:pt x="0" y="33"/>
                    <a:pt x="25" y="42"/>
                  </a:cubicBezTo>
                  <a:cubicBezTo>
                    <a:pt x="115" y="75"/>
                    <a:pt x="414" y="140"/>
                    <a:pt x="358" y="289"/>
                  </a:cubicBezTo>
                  <a:lnTo>
                    <a:pt x="358" y="289"/>
                  </a:lnTo>
                  <a:cubicBezTo>
                    <a:pt x="266" y="269"/>
                    <a:pt x="189" y="222"/>
                    <a:pt x="124" y="152"/>
                  </a:cubicBezTo>
                  <a:cubicBezTo>
                    <a:pt x="120" y="147"/>
                    <a:pt x="116" y="145"/>
                    <a:pt x="111" y="145"/>
                  </a:cubicBezTo>
                  <a:cubicBezTo>
                    <a:pt x="97" y="145"/>
                    <a:pt x="84" y="166"/>
                    <a:pt x="97" y="182"/>
                  </a:cubicBezTo>
                  <a:cubicBezTo>
                    <a:pt x="168" y="260"/>
                    <a:pt x="258" y="312"/>
                    <a:pt x="363" y="333"/>
                  </a:cubicBezTo>
                  <a:cubicBezTo>
                    <a:pt x="373" y="333"/>
                    <a:pt x="384" y="333"/>
                    <a:pt x="387" y="322"/>
                  </a:cubicBezTo>
                  <a:cubicBezTo>
                    <a:pt x="486" y="120"/>
                    <a:pt x="155" y="46"/>
                    <a:pt x="36" y="1"/>
                  </a:cubicBezTo>
                  <a:cubicBezTo>
                    <a:pt x="34" y="0"/>
                    <a:pt x="32" y="0"/>
                    <a:pt x="30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 flipH="1">
              <a:off x="6677383" y="3568980"/>
              <a:ext cx="34649" cy="18200"/>
            </a:xfrm>
            <a:custGeom>
              <a:avLst/>
              <a:gdLst/>
              <a:ahLst/>
              <a:cxnLst/>
              <a:rect l="l" t="t" r="r" b="b"/>
              <a:pathLst>
                <a:path w="554" h="291" extrusionOk="0">
                  <a:moveTo>
                    <a:pt x="405" y="0"/>
                  </a:moveTo>
                  <a:cubicBezTo>
                    <a:pt x="383" y="0"/>
                    <a:pt x="360" y="7"/>
                    <a:pt x="339" y="23"/>
                  </a:cubicBezTo>
                  <a:cubicBezTo>
                    <a:pt x="322" y="34"/>
                    <a:pt x="333" y="61"/>
                    <a:pt x="348" y="61"/>
                  </a:cubicBezTo>
                  <a:cubicBezTo>
                    <a:pt x="352" y="61"/>
                    <a:pt x="356" y="60"/>
                    <a:pt x="359" y="57"/>
                  </a:cubicBezTo>
                  <a:cubicBezTo>
                    <a:pt x="373" y="48"/>
                    <a:pt x="389" y="44"/>
                    <a:pt x="404" y="44"/>
                  </a:cubicBezTo>
                  <a:cubicBezTo>
                    <a:pt x="447" y="44"/>
                    <a:pt x="488" y="75"/>
                    <a:pt x="476" y="126"/>
                  </a:cubicBezTo>
                  <a:cubicBezTo>
                    <a:pt x="465" y="173"/>
                    <a:pt x="407" y="200"/>
                    <a:pt x="366" y="214"/>
                  </a:cubicBezTo>
                  <a:cubicBezTo>
                    <a:pt x="299" y="238"/>
                    <a:pt x="228" y="248"/>
                    <a:pt x="157" y="248"/>
                  </a:cubicBezTo>
                  <a:cubicBezTo>
                    <a:pt x="120" y="248"/>
                    <a:pt x="84" y="245"/>
                    <a:pt x="49" y="240"/>
                  </a:cubicBezTo>
                  <a:lnTo>
                    <a:pt x="49" y="240"/>
                  </a:lnTo>
                  <a:cubicBezTo>
                    <a:pt x="60" y="131"/>
                    <a:pt x="244" y="148"/>
                    <a:pt x="322" y="118"/>
                  </a:cubicBezTo>
                  <a:cubicBezTo>
                    <a:pt x="343" y="109"/>
                    <a:pt x="337" y="76"/>
                    <a:pt x="319" y="76"/>
                  </a:cubicBezTo>
                  <a:cubicBezTo>
                    <a:pt x="317" y="76"/>
                    <a:pt x="314" y="76"/>
                    <a:pt x="312" y="77"/>
                  </a:cubicBezTo>
                  <a:cubicBezTo>
                    <a:pt x="209" y="115"/>
                    <a:pt x="0" y="98"/>
                    <a:pt x="8" y="258"/>
                  </a:cubicBezTo>
                  <a:cubicBezTo>
                    <a:pt x="8" y="266"/>
                    <a:pt x="11" y="279"/>
                    <a:pt x="21" y="279"/>
                  </a:cubicBezTo>
                  <a:cubicBezTo>
                    <a:pt x="63" y="285"/>
                    <a:pt x="116" y="290"/>
                    <a:pt x="173" y="290"/>
                  </a:cubicBezTo>
                  <a:cubicBezTo>
                    <a:pt x="300" y="290"/>
                    <a:pt x="441" y="265"/>
                    <a:pt x="503" y="170"/>
                  </a:cubicBezTo>
                  <a:cubicBezTo>
                    <a:pt x="553" y="87"/>
                    <a:pt x="483" y="0"/>
                    <a:pt x="405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 flipH="1">
              <a:off x="6780266" y="3624830"/>
              <a:ext cx="30646" cy="9882"/>
            </a:xfrm>
            <a:custGeom>
              <a:avLst/>
              <a:gdLst/>
              <a:ahLst/>
              <a:cxnLst/>
              <a:rect l="l" t="t" r="r" b="b"/>
              <a:pathLst>
                <a:path w="490" h="158" extrusionOk="0">
                  <a:moveTo>
                    <a:pt x="345" y="58"/>
                  </a:moveTo>
                  <a:cubicBezTo>
                    <a:pt x="364" y="58"/>
                    <a:pt x="383" y="59"/>
                    <a:pt x="401" y="61"/>
                  </a:cubicBezTo>
                  <a:lnTo>
                    <a:pt x="401" y="61"/>
                  </a:lnTo>
                  <a:cubicBezTo>
                    <a:pt x="352" y="85"/>
                    <a:pt x="300" y="102"/>
                    <a:pt x="244" y="110"/>
                  </a:cubicBezTo>
                  <a:cubicBezTo>
                    <a:pt x="209" y="117"/>
                    <a:pt x="176" y="117"/>
                    <a:pt x="141" y="117"/>
                  </a:cubicBezTo>
                  <a:cubicBezTo>
                    <a:pt x="137" y="116"/>
                    <a:pt x="132" y="116"/>
                    <a:pt x="129" y="116"/>
                  </a:cubicBezTo>
                  <a:lnTo>
                    <a:pt x="129" y="116"/>
                  </a:lnTo>
                  <a:cubicBezTo>
                    <a:pt x="195" y="77"/>
                    <a:pt x="270" y="58"/>
                    <a:pt x="345" y="58"/>
                  </a:cubicBezTo>
                  <a:close/>
                  <a:moveTo>
                    <a:pt x="102" y="1"/>
                  </a:moveTo>
                  <a:cubicBezTo>
                    <a:pt x="100" y="1"/>
                    <a:pt x="97" y="2"/>
                    <a:pt x="94" y="4"/>
                  </a:cubicBezTo>
                  <a:cubicBezTo>
                    <a:pt x="36" y="36"/>
                    <a:pt x="1" y="99"/>
                    <a:pt x="42" y="132"/>
                  </a:cubicBezTo>
                  <a:lnTo>
                    <a:pt x="42" y="132"/>
                  </a:lnTo>
                  <a:cubicBezTo>
                    <a:pt x="41" y="144"/>
                    <a:pt x="52" y="154"/>
                    <a:pt x="65" y="154"/>
                  </a:cubicBezTo>
                  <a:cubicBezTo>
                    <a:pt x="69" y="154"/>
                    <a:pt x="73" y="153"/>
                    <a:pt x="76" y="151"/>
                  </a:cubicBezTo>
                  <a:cubicBezTo>
                    <a:pt x="77" y="150"/>
                    <a:pt x="78" y="150"/>
                    <a:pt x="79" y="149"/>
                  </a:cubicBezTo>
                  <a:lnTo>
                    <a:pt x="79" y="149"/>
                  </a:lnTo>
                  <a:cubicBezTo>
                    <a:pt x="83" y="150"/>
                    <a:pt x="86" y="150"/>
                    <a:pt x="90" y="151"/>
                  </a:cubicBezTo>
                  <a:cubicBezTo>
                    <a:pt x="117" y="155"/>
                    <a:pt x="144" y="157"/>
                    <a:pt x="171" y="157"/>
                  </a:cubicBezTo>
                  <a:cubicBezTo>
                    <a:pt x="278" y="157"/>
                    <a:pt x="383" y="126"/>
                    <a:pt x="472" y="69"/>
                  </a:cubicBezTo>
                  <a:cubicBezTo>
                    <a:pt x="489" y="62"/>
                    <a:pt x="486" y="38"/>
                    <a:pt x="469" y="31"/>
                  </a:cubicBezTo>
                  <a:cubicBezTo>
                    <a:pt x="429" y="21"/>
                    <a:pt x="388" y="16"/>
                    <a:pt x="348" y="16"/>
                  </a:cubicBezTo>
                  <a:cubicBezTo>
                    <a:pt x="255" y="16"/>
                    <a:pt x="164" y="44"/>
                    <a:pt x="85" y="95"/>
                  </a:cubicBezTo>
                  <a:lnTo>
                    <a:pt x="85" y="95"/>
                  </a:lnTo>
                  <a:cubicBezTo>
                    <a:pt x="84" y="93"/>
                    <a:pt x="84" y="91"/>
                    <a:pt x="83" y="90"/>
                  </a:cubicBezTo>
                  <a:cubicBezTo>
                    <a:pt x="73" y="58"/>
                    <a:pt x="86" y="55"/>
                    <a:pt x="114" y="38"/>
                  </a:cubicBezTo>
                  <a:cubicBezTo>
                    <a:pt x="132" y="30"/>
                    <a:pt x="119" y="1"/>
                    <a:pt x="102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 flipH="1">
              <a:off x="6540353" y="3378164"/>
              <a:ext cx="31334" cy="15573"/>
            </a:xfrm>
            <a:custGeom>
              <a:avLst/>
              <a:gdLst/>
              <a:ahLst/>
              <a:cxnLst/>
              <a:rect l="l" t="t" r="r" b="b"/>
              <a:pathLst>
                <a:path w="501" h="249" extrusionOk="0">
                  <a:moveTo>
                    <a:pt x="130" y="1"/>
                  </a:moveTo>
                  <a:cubicBezTo>
                    <a:pt x="110" y="1"/>
                    <a:pt x="104" y="33"/>
                    <a:pt x="126" y="40"/>
                  </a:cubicBezTo>
                  <a:cubicBezTo>
                    <a:pt x="194" y="56"/>
                    <a:pt x="259" y="73"/>
                    <a:pt x="324" y="90"/>
                  </a:cubicBezTo>
                  <a:cubicBezTo>
                    <a:pt x="344" y="97"/>
                    <a:pt x="371" y="101"/>
                    <a:pt x="389" y="111"/>
                  </a:cubicBezTo>
                  <a:cubicBezTo>
                    <a:pt x="488" y="155"/>
                    <a:pt x="419" y="199"/>
                    <a:pt x="362" y="203"/>
                  </a:cubicBezTo>
                  <a:cubicBezTo>
                    <a:pt x="337" y="205"/>
                    <a:pt x="312" y="206"/>
                    <a:pt x="286" y="206"/>
                  </a:cubicBezTo>
                  <a:cubicBezTo>
                    <a:pt x="199" y="206"/>
                    <a:pt x="110" y="192"/>
                    <a:pt x="44" y="131"/>
                  </a:cubicBezTo>
                  <a:cubicBezTo>
                    <a:pt x="40" y="128"/>
                    <a:pt x="35" y="126"/>
                    <a:pt x="31" y="126"/>
                  </a:cubicBezTo>
                  <a:cubicBezTo>
                    <a:pt x="16" y="126"/>
                    <a:pt x="1" y="146"/>
                    <a:pt x="17" y="158"/>
                  </a:cubicBezTo>
                  <a:cubicBezTo>
                    <a:pt x="75" y="213"/>
                    <a:pt x="143" y="237"/>
                    <a:pt x="222" y="244"/>
                  </a:cubicBezTo>
                  <a:cubicBezTo>
                    <a:pt x="240" y="247"/>
                    <a:pt x="260" y="248"/>
                    <a:pt x="279" y="248"/>
                  </a:cubicBezTo>
                  <a:cubicBezTo>
                    <a:pt x="306" y="248"/>
                    <a:pt x="334" y="246"/>
                    <a:pt x="362" y="244"/>
                  </a:cubicBezTo>
                  <a:cubicBezTo>
                    <a:pt x="389" y="240"/>
                    <a:pt x="433" y="244"/>
                    <a:pt x="457" y="224"/>
                  </a:cubicBezTo>
                  <a:cubicBezTo>
                    <a:pt x="501" y="190"/>
                    <a:pt x="485" y="122"/>
                    <a:pt x="444" y="90"/>
                  </a:cubicBezTo>
                  <a:cubicBezTo>
                    <a:pt x="409" y="67"/>
                    <a:pt x="365" y="60"/>
                    <a:pt x="324" y="49"/>
                  </a:cubicBezTo>
                  <a:cubicBezTo>
                    <a:pt x="262" y="32"/>
                    <a:pt x="201" y="15"/>
                    <a:pt x="136" y="2"/>
                  </a:cubicBezTo>
                  <a:cubicBezTo>
                    <a:pt x="134" y="1"/>
                    <a:pt x="132" y="1"/>
                    <a:pt x="130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 flipH="1">
              <a:off x="6433343" y="3369721"/>
              <a:ext cx="29958" cy="6692"/>
            </a:xfrm>
            <a:custGeom>
              <a:avLst/>
              <a:gdLst/>
              <a:ahLst/>
              <a:cxnLst/>
              <a:rect l="l" t="t" r="r" b="b"/>
              <a:pathLst>
                <a:path w="479" h="107" extrusionOk="0">
                  <a:moveTo>
                    <a:pt x="341" y="0"/>
                  </a:moveTo>
                  <a:cubicBezTo>
                    <a:pt x="231" y="0"/>
                    <a:pt x="122" y="19"/>
                    <a:pt x="17" y="55"/>
                  </a:cubicBezTo>
                  <a:cubicBezTo>
                    <a:pt x="1" y="62"/>
                    <a:pt x="1" y="85"/>
                    <a:pt x="17" y="93"/>
                  </a:cubicBezTo>
                  <a:cubicBezTo>
                    <a:pt x="41" y="102"/>
                    <a:pt x="65" y="106"/>
                    <a:pt x="88" y="106"/>
                  </a:cubicBezTo>
                  <a:cubicBezTo>
                    <a:pt x="125" y="106"/>
                    <a:pt x="160" y="95"/>
                    <a:pt x="192" y="72"/>
                  </a:cubicBezTo>
                  <a:cubicBezTo>
                    <a:pt x="197" y="67"/>
                    <a:pt x="200" y="59"/>
                    <a:pt x="201" y="52"/>
                  </a:cubicBezTo>
                  <a:lnTo>
                    <a:pt x="201" y="52"/>
                  </a:lnTo>
                  <a:cubicBezTo>
                    <a:pt x="248" y="45"/>
                    <a:pt x="295" y="41"/>
                    <a:pt x="343" y="41"/>
                  </a:cubicBezTo>
                  <a:cubicBezTo>
                    <a:pt x="379" y="41"/>
                    <a:pt x="415" y="43"/>
                    <a:pt x="451" y="48"/>
                  </a:cubicBezTo>
                  <a:cubicBezTo>
                    <a:pt x="453" y="48"/>
                    <a:pt x="454" y="48"/>
                    <a:pt x="455" y="48"/>
                  </a:cubicBezTo>
                  <a:cubicBezTo>
                    <a:pt x="478" y="48"/>
                    <a:pt x="477" y="11"/>
                    <a:pt x="451" y="7"/>
                  </a:cubicBezTo>
                  <a:cubicBezTo>
                    <a:pt x="415" y="3"/>
                    <a:pt x="378" y="0"/>
                    <a:pt x="341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 flipH="1">
              <a:off x="6425463" y="3528328"/>
              <a:ext cx="25893" cy="21952"/>
            </a:xfrm>
            <a:custGeom>
              <a:avLst/>
              <a:gdLst/>
              <a:ahLst/>
              <a:cxnLst/>
              <a:rect l="l" t="t" r="r" b="b"/>
              <a:pathLst>
                <a:path w="414" h="351" extrusionOk="0">
                  <a:moveTo>
                    <a:pt x="185" y="1"/>
                  </a:moveTo>
                  <a:cubicBezTo>
                    <a:pt x="182" y="1"/>
                    <a:pt x="178" y="2"/>
                    <a:pt x="174" y="4"/>
                  </a:cubicBezTo>
                  <a:cubicBezTo>
                    <a:pt x="100" y="48"/>
                    <a:pt x="1" y="117"/>
                    <a:pt x="21" y="219"/>
                  </a:cubicBezTo>
                  <a:cubicBezTo>
                    <a:pt x="42" y="321"/>
                    <a:pt x="146" y="351"/>
                    <a:pt x="240" y="351"/>
                  </a:cubicBezTo>
                  <a:cubicBezTo>
                    <a:pt x="255" y="351"/>
                    <a:pt x="270" y="350"/>
                    <a:pt x="284" y="349"/>
                  </a:cubicBezTo>
                  <a:cubicBezTo>
                    <a:pt x="325" y="345"/>
                    <a:pt x="369" y="345"/>
                    <a:pt x="393" y="304"/>
                  </a:cubicBezTo>
                  <a:cubicBezTo>
                    <a:pt x="414" y="267"/>
                    <a:pt x="407" y="219"/>
                    <a:pt x="390" y="182"/>
                  </a:cubicBezTo>
                  <a:cubicBezTo>
                    <a:pt x="359" y="111"/>
                    <a:pt x="290" y="66"/>
                    <a:pt x="217" y="66"/>
                  </a:cubicBezTo>
                  <a:cubicBezTo>
                    <a:pt x="202" y="66"/>
                    <a:pt x="187" y="68"/>
                    <a:pt x="171" y="72"/>
                  </a:cubicBezTo>
                  <a:cubicBezTo>
                    <a:pt x="149" y="79"/>
                    <a:pt x="157" y="113"/>
                    <a:pt x="181" y="113"/>
                  </a:cubicBezTo>
                  <a:cubicBezTo>
                    <a:pt x="182" y="113"/>
                    <a:pt x="184" y="113"/>
                    <a:pt x="185" y="113"/>
                  </a:cubicBezTo>
                  <a:cubicBezTo>
                    <a:pt x="196" y="110"/>
                    <a:pt x="208" y="108"/>
                    <a:pt x="219" y="108"/>
                  </a:cubicBezTo>
                  <a:cubicBezTo>
                    <a:pt x="269" y="108"/>
                    <a:pt x="318" y="137"/>
                    <a:pt x="346" y="182"/>
                  </a:cubicBezTo>
                  <a:cubicBezTo>
                    <a:pt x="376" y="232"/>
                    <a:pt x="376" y="284"/>
                    <a:pt x="294" y="308"/>
                  </a:cubicBezTo>
                  <a:cubicBezTo>
                    <a:pt x="283" y="311"/>
                    <a:pt x="269" y="312"/>
                    <a:pt x="255" y="312"/>
                  </a:cubicBezTo>
                  <a:cubicBezTo>
                    <a:pt x="237" y="312"/>
                    <a:pt x="217" y="310"/>
                    <a:pt x="199" y="308"/>
                  </a:cubicBezTo>
                  <a:cubicBezTo>
                    <a:pt x="124" y="301"/>
                    <a:pt x="35" y="250"/>
                    <a:pt x="66" y="158"/>
                  </a:cubicBezTo>
                  <a:cubicBezTo>
                    <a:pt x="86" y="103"/>
                    <a:pt x="147" y="69"/>
                    <a:pt x="195" y="38"/>
                  </a:cubicBezTo>
                  <a:cubicBezTo>
                    <a:pt x="216" y="29"/>
                    <a:pt x="204" y="1"/>
                    <a:pt x="18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 flipH="1">
              <a:off x="6267043" y="3555346"/>
              <a:ext cx="29520" cy="15761"/>
            </a:xfrm>
            <a:custGeom>
              <a:avLst/>
              <a:gdLst/>
              <a:ahLst/>
              <a:cxnLst/>
              <a:rect l="l" t="t" r="r" b="b"/>
              <a:pathLst>
                <a:path w="472" h="252" extrusionOk="0">
                  <a:moveTo>
                    <a:pt x="316" y="0"/>
                  </a:moveTo>
                  <a:cubicBezTo>
                    <a:pt x="313" y="0"/>
                    <a:pt x="311" y="1"/>
                    <a:pt x="308" y="2"/>
                  </a:cubicBezTo>
                  <a:cubicBezTo>
                    <a:pt x="236" y="29"/>
                    <a:pt x="165" y="57"/>
                    <a:pt x="93" y="84"/>
                  </a:cubicBezTo>
                  <a:cubicBezTo>
                    <a:pt x="59" y="98"/>
                    <a:pt x="14" y="111"/>
                    <a:pt x="11" y="152"/>
                  </a:cubicBezTo>
                  <a:cubicBezTo>
                    <a:pt x="1" y="251"/>
                    <a:pt x="185" y="248"/>
                    <a:pt x="243" y="251"/>
                  </a:cubicBezTo>
                  <a:cubicBezTo>
                    <a:pt x="255" y="251"/>
                    <a:pt x="273" y="252"/>
                    <a:pt x="293" y="252"/>
                  </a:cubicBezTo>
                  <a:cubicBezTo>
                    <a:pt x="365" y="252"/>
                    <a:pt x="471" y="243"/>
                    <a:pt x="469" y="169"/>
                  </a:cubicBezTo>
                  <a:cubicBezTo>
                    <a:pt x="463" y="101"/>
                    <a:pt x="357" y="87"/>
                    <a:pt x="278" y="87"/>
                  </a:cubicBezTo>
                  <a:cubicBezTo>
                    <a:pt x="251" y="87"/>
                    <a:pt x="227" y="89"/>
                    <a:pt x="212" y="90"/>
                  </a:cubicBezTo>
                  <a:cubicBezTo>
                    <a:pt x="185" y="90"/>
                    <a:pt x="185" y="131"/>
                    <a:pt x="212" y="131"/>
                  </a:cubicBezTo>
                  <a:cubicBezTo>
                    <a:pt x="243" y="128"/>
                    <a:pt x="274" y="128"/>
                    <a:pt x="305" y="128"/>
                  </a:cubicBezTo>
                  <a:cubicBezTo>
                    <a:pt x="315" y="131"/>
                    <a:pt x="458" y="142"/>
                    <a:pt x="390" y="200"/>
                  </a:cubicBezTo>
                  <a:cubicBezTo>
                    <a:pt x="379" y="207"/>
                    <a:pt x="321" y="207"/>
                    <a:pt x="305" y="207"/>
                  </a:cubicBezTo>
                  <a:cubicBezTo>
                    <a:pt x="289" y="208"/>
                    <a:pt x="273" y="209"/>
                    <a:pt x="256" y="209"/>
                  </a:cubicBezTo>
                  <a:cubicBezTo>
                    <a:pt x="239" y="209"/>
                    <a:pt x="222" y="208"/>
                    <a:pt x="206" y="207"/>
                  </a:cubicBezTo>
                  <a:cubicBezTo>
                    <a:pt x="198" y="207"/>
                    <a:pt x="187" y="207"/>
                    <a:pt x="176" y="207"/>
                  </a:cubicBezTo>
                  <a:cubicBezTo>
                    <a:pt x="145" y="207"/>
                    <a:pt x="107" y="205"/>
                    <a:pt x="93" y="193"/>
                  </a:cubicBezTo>
                  <a:cubicBezTo>
                    <a:pt x="86" y="172"/>
                    <a:pt x="75" y="156"/>
                    <a:pt x="69" y="139"/>
                  </a:cubicBezTo>
                  <a:cubicBezTo>
                    <a:pt x="86" y="128"/>
                    <a:pt x="106" y="122"/>
                    <a:pt x="127" y="115"/>
                  </a:cubicBezTo>
                  <a:cubicBezTo>
                    <a:pt x="192" y="90"/>
                    <a:pt x="256" y="63"/>
                    <a:pt x="318" y="40"/>
                  </a:cubicBezTo>
                  <a:cubicBezTo>
                    <a:pt x="339" y="30"/>
                    <a:pt x="334" y="0"/>
                    <a:pt x="316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 flipH="1">
              <a:off x="6167538" y="3366031"/>
              <a:ext cx="18575" cy="17324"/>
            </a:xfrm>
            <a:custGeom>
              <a:avLst/>
              <a:gdLst/>
              <a:ahLst/>
              <a:cxnLst/>
              <a:rect l="l" t="t" r="r" b="b"/>
              <a:pathLst>
                <a:path w="297" h="277" extrusionOk="0">
                  <a:moveTo>
                    <a:pt x="203" y="1"/>
                  </a:moveTo>
                  <a:cubicBezTo>
                    <a:pt x="188" y="1"/>
                    <a:pt x="172" y="6"/>
                    <a:pt x="157" y="18"/>
                  </a:cubicBezTo>
                  <a:cubicBezTo>
                    <a:pt x="141" y="31"/>
                    <a:pt x="156" y="51"/>
                    <a:pt x="172" y="51"/>
                  </a:cubicBezTo>
                  <a:cubicBezTo>
                    <a:pt x="177" y="51"/>
                    <a:pt x="182" y="49"/>
                    <a:pt x="187" y="45"/>
                  </a:cubicBezTo>
                  <a:cubicBezTo>
                    <a:pt x="194" y="40"/>
                    <a:pt x="200" y="38"/>
                    <a:pt x="206" y="38"/>
                  </a:cubicBezTo>
                  <a:cubicBezTo>
                    <a:pt x="228" y="38"/>
                    <a:pt x="245" y="68"/>
                    <a:pt x="245" y="90"/>
                  </a:cubicBezTo>
                  <a:cubicBezTo>
                    <a:pt x="249" y="103"/>
                    <a:pt x="245" y="121"/>
                    <a:pt x="239" y="134"/>
                  </a:cubicBezTo>
                  <a:cubicBezTo>
                    <a:pt x="228" y="168"/>
                    <a:pt x="204" y="202"/>
                    <a:pt x="173" y="223"/>
                  </a:cubicBezTo>
                  <a:cubicBezTo>
                    <a:pt x="159" y="231"/>
                    <a:pt x="142" y="236"/>
                    <a:pt x="125" y="236"/>
                  </a:cubicBezTo>
                  <a:cubicBezTo>
                    <a:pt x="107" y="236"/>
                    <a:pt x="89" y="230"/>
                    <a:pt x="75" y="216"/>
                  </a:cubicBezTo>
                  <a:cubicBezTo>
                    <a:pt x="48" y="193"/>
                    <a:pt x="57" y="144"/>
                    <a:pt x="87" y="133"/>
                  </a:cubicBezTo>
                  <a:lnTo>
                    <a:pt x="87" y="133"/>
                  </a:lnTo>
                  <a:cubicBezTo>
                    <a:pt x="88" y="143"/>
                    <a:pt x="88" y="152"/>
                    <a:pt x="88" y="162"/>
                  </a:cubicBezTo>
                  <a:cubicBezTo>
                    <a:pt x="90" y="175"/>
                    <a:pt x="101" y="182"/>
                    <a:pt x="111" y="182"/>
                  </a:cubicBezTo>
                  <a:cubicBezTo>
                    <a:pt x="121" y="182"/>
                    <a:pt x="131" y="175"/>
                    <a:pt x="129" y="162"/>
                  </a:cubicBezTo>
                  <a:cubicBezTo>
                    <a:pt x="129" y="144"/>
                    <a:pt x="129" y="127"/>
                    <a:pt x="126" y="111"/>
                  </a:cubicBezTo>
                  <a:cubicBezTo>
                    <a:pt x="126" y="100"/>
                    <a:pt x="119" y="90"/>
                    <a:pt x="105" y="90"/>
                  </a:cubicBezTo>
                  <a:cubicBezTo>
                    <a:pt x="103" y="90"/>
                    <a:pt x="102" y="90"/>
                    <a:pt x="100" y="90"/>
                  </a:cubicBezTo>
                  <a:cubicBezTo>
                    <a:pt x="41" y="90"/>
                    <a:pt x="0" y="160"/>
                    <a:pt x="23" y="213"/>
                  </a:cubicBezTo>
                  <a:cubicBezTo>
                    <a:pt x="40" y="256"/>
                    <a:pt x="84" y="276"/>
                    <a:pt x="128" y="276"/>
                  </a:cubicBezTo>
                  <a:cubicBezTo>
                    <a:pt x="147" y="276"/>
                    <a:pt x="167" y="272"/>
                    <a:pt x="184" y="264"/>
                  </a:cubicBezTo>
                  <a:cubicBezTo>
                    <a:pt x="245" y="234"/>
                    <a:pt x="296" y="148"/>
                    <a:pt x="286" y="76"/>
                  </a:cubicBezTo>
                  <a:cubicBezTo>
                    <a:pt x="279" y="33"/>
                    <a:pt x="242" y="1"/>
                    <a:pt x="203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 flipH="1">
              <a:off x="6308446" y="3294858"/>
              <a:ext cx="35524" cy="12133"/>
            </a:xfrm>
            <a:custGeom>
              <a:avLst/>
              <a:gdLst/>
              <a:ahLst/>
              <a:cxnLst/>
              <a:rect l="l" t="t" r="r" b="b"/>
              <a:pathLst>
                <a:path w="568" h="194" extrusionOk="0">
                  <a:moveTo>
                    <a:pt x="289" y="0"/>
                  </a:moveTo>
                  <a:cubicBezTo>
                    <a:pt x="188" y="0"/>
                    <a:pt x="87" y="40"/>
                    <a:pt x="11" y="112"/>
                  </a:cubicBezTo>
                  <a:cubicBezTo>
                    <a:pt x="1" y="122"/>
                    <a:pt x="4" y="143"/>
                    <a:pt x="21" y="146"/>
                  </a:cubicBezTo>
                  <a:cubicBezTo>
                    <a:pt x="118" y="167"/>
                    <a:pt x="230" y="193"/>
                    <a:pt x="335" y="193"/>
                  </a:cubicBezTo>
                  <a:cubicBezTo>
                    <a:pt x="363" y="193"/>
                    <a:pt x="390" y="191"/>
                    <a:pt x="417" y="187"/>
                  </a:cubicBezTo>
                  <a:cubicBezTo>
                    <a:pt x="499" y="176"/>
                    <a:pt x="567" y="108"/>
                    <a:pt x="530" y="23"/>
                  </a:cubicBezTo>
                  <a:cubicBezTo>
                    <a:pt x="527" y="16"/>
                    <a:pt x="521" y="13"/>
                    <a:pt x="515" y="13"/>
                  </a:cubicBezTo>
                  <a:cubicBezTo>
                    <a:pt x="502" y="13"/>
                    <a:pt x="489" y="27"/>
                    <a:pt x="496" y="44"/>
                  </a:cubicBezTo>
                  <a:cubicBezTo>
                    <a:pt x="510" y="71"/>
                    <a:pt x="489" y="115"/>
                    <a:pt x="465" y="129"/>
                  </a:cubicBezTo>
                  <a:cubicBezTo>
                    <a:pt x="438" y="146"/>
                    <a:pt x="407" y="149"/>
                    <a:pt x="376" y="149"/>
                  </a:cubicBezTo>
                  <a:cubicBezTo>
                    <a:pt x="342" y="149"/>
                    <a:pt x="305" y="146"/>
                    <a:pt x="271" y="143"/>
                  </a:cubicBezTo>
                  <a:cubicBezTo>
                    <a:pt x="202" y="137"/>
                    <a:pt x="136" y="126"/>
                    <a:pt x="70" y="113"/>
                  </a:cubicBezTo>
                  <a:lnTo>
                    <a:pt x="70" y="113"/>
                  </a:lnTo>
                  <a:cubicBezTo>
                    <a:pt x="135" y="66"/>
                    <a:pt x="212" y="42"/>
                    <a:pt x="290" y="42"/>
                  </a:cubicBezTo>
                  <a:cubicBezTo>
                    <a:pt x="339" y="42"/>
                    <a:pt x="388" y="51"/>
                    <a:pt x="434" y="71"/>
                  </a:cubicBezTo>
                  <a:cubicBezTo>
                    <a:pt x="437" y="72"/>
                    <a:pt x="440" y="72"/>
                    <a:pt x="442" y="72"/>
                  </a:cubicBezTo>
                  <a:cubicBezTo>
                    <a:pt x="460" y="72"/>
                    <a:pt x="466" y="42"/>
                    <a:pt x="444" y="33"/>
                  </a:cubicBezTo>
                  <a:cubicBezTo>
                    <a:pt x="394" y="11"/>
                    <a:pt x="341" y="0"/>
                    <a:pt x="289" y="0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 flipH="1">
              <a:off x="6241588" y="3341702"/>
              <a:ext cx="34899" cy="15073"/>
            </a:xfrm>
            <a:custGeom>
              <a:avLst/>
              <a:gdLst/>
              <a:ahLst/>
              <a:cxnLst/>
              <a:rect l="l" t="t" r="r" b="b"/>
              <a:pathLst>
                <a:path w="558" h="241" extrusionOk="0">
                  <a:moveTo>
                    <a:pt x="345" y="1"/>
                  </a:moveTo>
                  <a:cubicBezTo>
                    <a:pt x="338" y="1"/>
                    <a:pt x="331" y="1"/>
                    <a:pt x="325" y="1"/>
                  </a:cubicBezTo>
                  <a:cubicBezTo>
                    <a:pt x="225" y="1"/>
                    <a:pt x="127" y="4"/>
                    <a:pt x="28" y="8"/>
                  </a:cubicBezTo>
                  <a:cubicBezTo>
                    <a:pt x="0" y="8"/>
                    <a:pt x="0" y="49"/>
                    <a:pt x="28" y="49"/>
                  </a:cubicBezTo>
                  <a:cubicBezTo>
                    <a:pt x="127" y="45"/>
                    <a:pt x="225" y="42"/>
                    <a:pt x="325" y="42"/>
                  </a:cubicBezTo>
                  <a:cubicBezTo>
                    <a:pt x="335" y="42"/>
                    <a:pt x="343" y="41"/>
                    <a:pt x="350" y="41"/>
                  </a:cubicBezTo>
                  <a:cubicBezTo>
                    <a:pt x="374" y="41"/>
                    <a:pt x="379" y="45"/>
                    <a:pt x="400" y="83"/>
                  </a:cubicBezTo>
                  <a:cubicBezTo>
                    <a:pt x="430" y="134"/>
                    <a:pt x="420" y="124"/>
                    <a:pt x="379" y="141"/>
                  </a:cubicBezTo>
                  <a:cubicBezTo>
                    <a:pt x="328" y="165"/>
                    <a:pt x="277" y="182"/>
                    <a:pt x="222" y="199"/>
                  </a:cubicBezTo>
                  <a:cubicBezTo>
                    <a:pt x="200" y="205"/>
                    <a:pt x="208" y="241"/>
                    <a:pt x="228" y="241"/>
                  </a:cubicBezTo>
                  <a:cubicBezTo>
                    <a:pt x="229" y="241"/>
                    <a:pt x="231" y="240"/>
                    <a:pt x="233" y="240"/>
                  </a:cubicBezTo>
                  <a:cubicBezTo>
                    <a:pt x="301" y="220"/>
                    <a:pt x="557" y="161"/>
                    <a:pt x="479" y="45"/>
                  </a:cubicBezTo>
                  <a:cubicBezTo>
                    <a:pt x="448" y="3"/>
                    <a:pt x="395" y="1"/>
                    <a:pt x="345" y="1"/>
                  </a:cubicBezTo>
                  <a:close/>
                </a:path>
              </a:pathLst>
            </a:custGeom>
            <a:solidFill>
              <a:srgbClr val="9392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 flipH="1">
              <a:off x="6933119" y="3545152"/>
              <a:ext cx="41966" cy="28082"/>
            </a:xfrm>
            <a:custGeom>
              <a:avLst/>
              <a:gdLst/>
              <a:ahLst/>
              <a:cxnLst/>
              <a:rect l="l" t="t" r="r" b="b"/>
              <a:pathLst>
                <a:path w="671" h="449" extrusionOk="0">
                  <a:moveTo>
                    <a:pt x="381" y="120"/>
                  </a:moveTo>
                  <a:cubicBezTo>
                    <a:pt x="434" y="137"/>
                    <a:pt x="495" y="157"/>
                    <a:pt x="537" y="196"/>
                  </a:cubicBezTo>
                  <a:cubicBezTo>
                    <a:pt x="612" y="267"/>
                    <a:pt x="534" y="360"/>
                    <a:pt x="462" y="390"/>
                  </a:cubicBezTo>
                  <a:cubicBezTo>
                    <a:pt x="434" y="402"/>
                    <a:pt x="401" y="412"/>
                    <a:pt x="368" y="412"/>
                  </a:cubicBezTo>
                  <a:cubicBezTo>
                    <a:pt x="345" y="412"/>
                    <a:pt x="322" y="407"/>
                    <a:pt x="302" y="394"/>
                  </a:cubicBezTo>
                  <a:cubicBezTo>
                    <a:pt x="237" y="356"/>
                    <a:pt x="271" y="267"/>
                    <a:pt x="302" y="212"/>
                  </a:cubicBezTo>
                  <a:cubicBezTo>
                    <a:pt x="323" y="177"/>
                    <a:pt x="350" y="146"/>
                    <a:pt x="381" y="120"/>
                  </a:cubicBezTo>
                  <a:close/>
                  <a:moveTo>
                    <a:pt x="546" y="0"/>
                  </a:moveTo>
                  <a:cubicBezTo>
                    <a:pt x="544" y="0"/>
                    <a:pt x="542" y="1"/>
                    <a:pt x="540" y="1"/>
                  </a:cubicBezTo>
                  <a:cubicBezTo>
                    <a:pt x="479" y="11"/>
                    <a:pt x="421" y="36"/>
                    <a:pt x="371" y="73"/>
                  </a:cubicBezTo>
                  <a:lnTo>
                    <a:pt x="371" y="73"/>
                  </a:lnTo>
                  <a:cubicBezTo>
                    <a:pt x="333" y="65"/>
                    <a:pt x="293" y="61"/>
                    <a:pt x="253" y="61"/>
                  </a:cubicBezTo>
                  <a:cubicBezTo>
                    <a:pt x="173" y="61"/>
                    <a:pt x="94" y="77"/>
                    <a:pt x="22" y="107"/>
                  </a:cubicBezTo>
                  <a:cubicBezTo>
                    <a:pt x="1" y="116"/>
                    <a:pt x="6" y="146"/>
                    <a:pt x="24" y="146"/>
                  </a:cubicBezTo>
                  <a:cubicBezTo>
                    <a:pt x="26" y="146"/>
                    <a:pt x="29" y="146"/>
                    <a:pt x="32" y="144"/>
                  </a:cubicBezTo>
                  <a:cubicBezTo>
                    <a:pt x="101" y="117"/>
                    <a:pt x="174" y="102"/>
                    <a:pt x="246" y="102"/>
                  </a:cubicBezTo>
                  <a:cubicBezTo>
                    <a:pt x="274" y="102"/>
                    <a:pt x="302" y="104"/>
                    <a:pt x="330" y="109"/>
                  </a:cubicBezTo>
                  <a:lnTo>
                    <a:pt x="330" y="109"/>
                  </a:lnTo>
                  <a:cubicBezTo>
                    <a:pt x="284" y="154"/>
                    <a:pt x="250" y="212"/>
                    <a:pt x="233" y="278"/>
                  </a:cubicBezTo>
                  <a:cubicBezTo>
                    <a:pt x="202" y="393"/>
                    <a:pt x="278" y="449"/>
                    <a:pt x="372" y="449"/>
                  </a:cubicBezTo>
                  <a:cubicBezTo>
                    <a:pt x="402" y="449"/>
                    <a:pt x="434" y="443"/>
                    <a:pt x="466" y="431"/>
                  </a:cubicBezTo>
                  <a:cubicBezTo>
                    <a:pt x="588" y="387"/>
                    <a:pt x="670" y="237"/>
                    <a:pt x="537" y="144"/>
                  </a:cubicBezTo>
                  <a:cubicBezTo>
                    <a:pt x="502" y="120"/>
                    <a:pt x="464" y="102"/>
                    <a:pt x="425" y="88"/>
                  </a:cubicBezTo>
                  <a:lnTo>
                    <a:pt x="425" y="88"/>
                  </a:lnTo>
                  <a:cubicBezTo>
                    <a:pt x="463" y="64"/>
                    <a:pt x="506" y="48"/>
                    <a:pt x="551" y="39"/>
                  </a:cubicBezTo>
                  <a:cubicBezTo>
                    <a:pt x="576" y="36"/>
                    <a:pt x="569" y="0"/>
                    <a:pt x="546" y="0"/>
                  </a:cubicBezTo>
                  <a:close/>
                </a:path>
              </a:pathLst>
            </a:custGeom>
            <a:solidFill>
              <a:srgbClr val="6052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 flipH="1">
              <a:off x="7001478" y="3446585"/>
              <a:ext cx="13697" cy="23516"/>
            </a:xfrm>
            <a:custGeom>
              <a:avLst/>
              <a:gdLst/>
              <a:ahLst/>
              <a:cxnLst/>
              <a:rect l="l" t="t" r="r" b="b"/>
              <a:pathLst>
                <a:path w="219" h="376" extrusionOk="0">
                  <a:moveTo>
                    <a:pt x="70" y="0"/>
                  </a:moveTo>
                  <a:cubicBezTo>
                    <a:pt x="54" y="0"/>
                    <a:pt x="38" y="4"/>
                    <a:pt x="21" y="11"/>
                  </a:cubicBezTo>
                  <a:cubicBezTo>
                    <a:pt x="0" y="19"/>
                    <a:pt x="13" y="49"/>
                    <a:pt x="33" y="49"/>
                  </a:cubicBezTo>
                  <a:cubicBezTo>
                    <a:pt x="36" y="49"/>
                    <a:pt x="39" y="49"/>
                    <a:pt x="42" y="48"/>
                  </a:cubicBezTo>
                  <a:cubicBezTo>
                    <a:pt x="56" y="41"/>
                    <a:pt x="68" y="39"/>
                    <a:pt x="79" y="39"/>
                  </a:cubicBezTo>
                  <a:cubicBezTo>
                    <a:pt x="160" y="39"/>
                    <a:pt x="171" y="183"/>
                    <a:pt x="168" y="246"/>
                  </a:cubicBezTo>
                  <a:cubicBezTo>
                    <a:pt x="165" y="273"/>
                    <a:pt x="150" y="330"/>
                    <a:pt x="126" y="330"/>
                  </a:cubicBezTo>
                  <a:cubicBezTo>
                    <a:pt x="119" y="330"/>
                    <a:pt x="111" y="325"/>
                    <a:pt x="103" y="314"/>
                  </a:cubicBezTo>
                  <a:cubicBezTo>
                    <a:pt x="83" y="283"/>
                    <a:pt x="89" y="222"/>
                    <a:pt x="92" y="188"/>
                  </a:cubicBezTo>
                  <a:cubicBezTo>
                    <a:pt x="94" y="176"/>
                    <a:pt x="85" y="170"/>
                    <a:pt x="74" y="170"/>
                  </a:cubicBezTo>
                  <a:cubicBezTo>
                    <a:pt x="64" y="170"/>
                    <a:pt x="53" y="176"/>
                    <a:pt x="51" y="188"/>
                  </a:cubicBezTo>
                  <a:cubicBezTo>
                    <a:pt x="45" y="236"/>
                    <a:pt x="42" y="351"/>
                    <a:pt x="100" y="372"/>
                  </a:cubicBezTo>
                  <a:cubicBezTo>
                    <a:pt x="108" y="375"/>
                    <a:pt x="115" y="376"/>
                    <a:pt x="122" y="376"/>
                  </a:cubicBezTo>
                  <a:cubicBezTo>
                    <a:pt x="170" y="376"/>
                    <a:pt x="199" y="322"/>
                    <a:pt x="205" y="280"/>
                  </a:cubicBezTo>
                  <a:cubicBezTo>
                    <a:pt x="215" y="211"/>
                    <a:pt x="219" y="116"/>
                    <a:pt x="174" y="58"/>
                  </a:cubicBezTo>
                  <a:cubicBezTo>
                    <a:pt x="147" y="21"/>
                    <a:pt x="110" y="0"/>
                    <a:pt x="7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 flipH="1">
              <a:off x="6962889" y="3393299"/>
              <a:ext cx="17074" cy="25893"/>
            </a:xfrm>
            <a:custGeom>
              <a:avLst/>
              <a:gdLst/>
              <a:ahLst/>
              <a:cxnLst/>
              <a:rect l="l" t="t" r="r" b="b"/>
              <a:pathLst>
                <a:path w="273" h="414" extrusionOk="0">
                  <a:moveTo>
                    <a:pt x="221" y="250"/>
                  </a:moveTo>
                  <a:lnTo>
                    <a:pt x="221" y="250"/>
                  </a:lnTo>
                  <a:cubicBezTo>
                    <a:pt x="219" y="256"/>
                    <a:pt x="218" y="262"/>
                    <a:pt x="216" y="269"/>
                  </a:cubicBezTo>
                  <a:cubicBezTo>
                    <a:pt x="208" y="303"/>
                    <a:pt x="145" y="377"/>
                    <a:pt x="101" y="377"/>
                  </a:cubicBezTo>
                  <a:cubicBezTo>
                    <a:pt x="88" y="377"/>
                    <a:pt x="77" y="370"/>
                    <a:pt x="69" y="354"/>
                  </a:cubicBezTo>
                  <a:cubicBezTo>
                    <a:pt x="45" y="299"/>
                    <a:pt x="164" y="279"/>
                    <a:pt x="199" y="261"/>
                  </a:cubicBezTo>
                  <a:cubicBezTo>
                    <a:pt x="207" y="258"/>
                    <a:pt x="214" y="254"/>
                    <a:pt x="221" y="250"/>
                  </a:cubicBezTo>
                  <a:close/>
                  <a:moveTo>
                    <a:pt x="130" y="1"/>
                  </a:moveTo>
                  <a:cubicBezTo>
                    <a:pt x="122" y="1"/>
                    <a:pt x="113" y="3"/>
                    <a:pt x="103" y="6"/>
                  </a:cubicBezTo>
                  <a:cubicBezTo>
                    <a:pt x="96" y="6"/>
                    <a:pt x="86" y="16"/>
                    <a:pt x="90" y="23"/>
                  </a:cubicBezTo>
                  <a:cubicBezTo>
                    <a:pt x="99" y="105"/>
                    <a:pt x="146" y="168"/>
                    <a:pt x="217" y="201"/>
                  </a:cubicBezTo>
                  <a:lnTo>
                    <a:pt x="217" y="201"/>
                  </a:lnTo>
                  <a:cubicBezTo>
                    <a:pt x="167" y="251"/>
                    <a:pt x="68" y="243"/>
                    <a:pt x="28" y="313"/>
                  </a:cubicBezTo>
                  <a:cubicBezTo>
                    <a:pt x="0" y="364"/>
                    <a:pt x="24" y="405"/>
                    <a:pt x="79" y="412"/>
                  </a:cubicBezTo>
                  <a:cubicBezTo>
                    <a:pt x="88" y="413"/>
                    <a:pt x="97" y="414"/>
                    <a:pt x="105" y="414"/>
                  </a:cubicBezTo>
                  <a:cubicBezTo>
                    <a:pt x="215" y="414"/>
                    <a:pt x="252" y="310"/>
                    <a:pt x="260" y="211"/>
                  </a:cubicBezTo>
                  <a:lnTo>
                    <a:pt x="260" y="211"/>
                  </a:lnTo>
                  <a:cubicBezTo>
                    <a:pt x="262" y="207"/>
                    <a:pt x="265" y="204"/>
                    <a:pt x="267" y="200"/>
                  </a:cubicBezTo>
                  <a:cubicBezTo>
                    <a:pt x="272" y="190"/>
                    <a:pt x="269" y="180"/>
                    <a:pt x="262" y="174"/>
                  </a:cubicBezTo>
                  <a:lnTo>
                    <a:pt x="262" y="174"/>
                  </a:lnTo>
                  <a:cubicBezTo>
                    <a:pt x="263" y="147"/>
                    <a:pt x="262" y="122"/>
                    <a:pt x="260" y="101"/>
                  </a:cubicBezTo>
                  <a:cubicBezTo>
                    <a:pt x="258" y="87"/>
                    <a:pt x="247" y="80"/>
                    <a:pt x="237" y="80"/>
                  </a:cubicBezTo>
                  <a:cubicBezTo>
                    <a:pt x="227" y="80"/>
                    <a:pt x="218" y="87"/>
                    <a:pt x="219" y="101"/>
                  </a:cubicBezTo>
                  <a:cubicBezTo>
                    <a:pt x="220" y="119"/>
                    <a:pt x="222" y="139"/>
                    <a:pt x="224" y="158"/>
                  </a:cubicBezTo>
                  <a:lnTo>
                    <a:pt x="224" y="158"/>
                  </a:lnTo>
                  <a:cubicBezTo>
                    <a:pt x="179" y="136"/>
                    <a:pt x="147" y="97"/>
                    <a:pt x="135" y="49"/>
                  </a:cubicBezTo>
                  <a:lnTo>
                    <a:pt x="135" y="49"/>
                  </a:lnTo>
                  <a:cubicBezTo>
                    <a:pt x="141" y="50"/>
                    <a:pt x="148" y="52"/>
                    <a:pt x="154" y="53"/>
                  </a:cubicBezTo>
                  <a:cubicBezTo>
                    <a:pt x="159" y="58"/>
                    <a:pt x="163" y="60"/>
                    <a:pt x="168" y="60"/>
                  </a:cubicBezTo>
                  <a:cubicBezTo>
                    <a:pt x="183" y="60"/>
                    <a:pt x="197" y="39"/>
                    <a:pt x="181" y="26"/>
                  </a:cubicBezTo>
                  <a:cubicBezTo>
                    <a:pt x="165" y="10"/>
                    <a:pt x="150" y="1"/>
                    <a:pt x="130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 flipH="1">
              <a:off x="6904725" y="3557097"/>
              <a:ext cx="34398" cy="28019"/>
            </a:xfrm>
            <a:custGeom>
              <a:avLst/>
              <a:gdLst/>
              <a:ahLst/>
              <a:cxnLst/>
              <a:rect l="l" t="t" r="r" b="b"/>
              <a:pathLst>
                <a:path w="550" h="448" extrusionOk="0">
                  <a:moveTo>
                    <a:pt x="34" y="1"/>
                  </a:moveTo>
                  <a:cubicBezTo>
                    <a:pt x="9" y="1"/>
                    <a:pt x="1" y="39"/>
                    <a:pt x="27" y="42"/>
                  </a:cubicBezTo>
                  <a:cubicBezTo>
                    <a:pt x="163" y="70"/>
                    <a:pt x="344" y="114"/>
                    <a:pt x="444" y="220"/>
                  </a:cubicBezTo>
                  <a:cubicBezTo>
                    <a:pt x="474" y="254"/>
                    <a:pt x="505" y="298"/>
                    <a:pt x="491" y="343"/>
                  </a:cubicBezTo>
                  <a:cubicBezTo>
                    <a:pt x="476" y="384"/>
                    <a:pt x="432" y="405"/>
                    <a:pt x="391" y="405"/>
                  </a:cubicBezTo>
                  <a:cubicBezTo>
                    <a:pt x="386" y="405"/>
                    <a:pt x="380" y="405"/>
                    <a:pt x="375" y="404"/>
                  </a:cubicBezTo>
                  <a:cubicBezTo>
                    <a:pt x="290" y="390"/>
                    <a:pt x="252" y="308"/>
                    <a:pt x="236" y="234"/>
                  </a:cubicBezTo>
                  <a:cubicBezTo>
                    <a:pt x="233" y="224"/>
                    <a:pt x="224" y="220"/>
                    <a:pt x="216" y="220"/>
                  </a:cubicBezTo>
                  <a:cubicBezTo>
                    <a:pt x="203" y="220"/>
                    <a:pt x="190" y="229"/>
                    <a:pt x="195" y="243"/>
                  </a:cubicBezTo>
                  <a:cubicBezTo>
                    <a:pt x="215" y="329"/>
                    <a:pt x="259" y="418"/>
                    <a:pt x="348" y="442"/>
                  </a:cubicBezTo>
                  <a:cubicBezTo>
                    <a:pt x="362" y="446"/>
                    <a:pt x="377" y="448"/>
                    <a:pt x="391" y="448"/>
                  </a:cubicBezTo>
                  <a:cubicBezTo>
                    <a:pt x="454" y="448"/>
                    <a:pt x="515" y="412"/>
                    <a:pt x="532" y="346"/>
                  </a:cubicBezTo>
                  <a:cubicBezTo>
                    <a:pt x="549" y="257"/>
                    <a:pt x="471" y="179"/>
                    <a:pt x="406" y="138"/>
                  </a:cubicBezTo>
                  <a:cubicBezTo>
                    <a:pt x="297" y="67"/>
                    <a:pt x="163" y="26"/>
                    <a:pt x="37" y="1"/>
                  </a:cubicBezTo>
                  <a:cubicBezTo>
                    <a:pt x="36" y="1"/>
                    <a:pt x="35" y="1"/>
                    <a:pt x="34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 flipH="1">
              <a:off x="6774950" y="3606318"/>
              <a:ext cx="28144" cy="17074"/>
            </a:xfrm>
            <a:custGeom>
              <a:avLst/>
              <a:gdLst/>
              <a:ahLst/>
              <a:cxnLst/>
              <a:rect l="l" t="t" r="r" b="b"/>
              <a:pathLst>
                <a:path w="450" h="273" extrusionOk="0">
                  <a:moveTo>
                    <a:pt x="388" y="0"/>
                  </a:moveTo>
                  <a:cubicBezTo>
                    <a:pt x="353" y="0"/>
                    <a:pt x="322" y="7"/>
                    <a:pt x="286" y="20"/>
                  </a:cubicBezTo>
                  <a:cubicBezTo>
                    <a:pt x="264" y="29"/>
                    <a:pt x="271" y="63"/>
                    <a:pt x="289" y="63"/>
                  </a:cubicBezTo>
                  <a:cubicBezTo>
                    <a:pt x="291" y="63"/>
                    <a:pt x="294" y="62"/>
                    <a:pt x="296" y="61"/>
                  </a:cubicBezTo>
                  <a:cubicBezTo>
                    <a:pt x="329" y="48"/>
                    <a:pt x="360" y="41"/>
                    <a:pt x="392" y="41"/>
                  </a:cubicBezTo>
                  <a:cubicBezTo>
                    <a:pt x="395" y="41"/>
                    <a:pt x="397" y="41"/>
                    <a:pt x="400" y="42"/>
                  </a:cubicBezTo>
                  <a:lnTo>
                    <a:pt x="400" y="42"/>
                  </a:lnTo>
                  <a:cubicBezTo>
                    <a:pt x="381" y="112"/>
                    <a:pt x="333" y="167"/>
                    <a:pt x="265" y="201"/>
                  </a:cubicBezTo>
                  <a:cubicBezTo>
                    <a:pt x="235" y="217"/>
                    <a:pt x="180" y="233"/>
                    <a:pt x="133" y="233"/>
                  </a:cubicBezTo>
                  <a:cubicBezTo>
                    <a:pt x="87" y="233"/>
                    <a:pt x="48" y="218"/>
                    <a:pt x="43" y="173"/>
                  </a:cubicBezTo>
                  <a:cubicBezTo>
                    <a:pt x="41" y="160"/>
                    <a:pt x="30" y="153"/>
                    <a:pt x="20" y="153"/>
                  </a:cubicBezTo>
                  <a:cubicBezTo>
                    <a:pt x="10" y="153"/>
                    <a:pt x="1" y="160"/>
                    <a:pt x="2" y="173"/>
                  </a:cubicBezTo>
                  <a:cubicBezTo>
                    <a:pt x="10" y="238"/>
                    <a:pt x="19" y="252"/>
                    <a:pt x="84" y="266"/>
                  </a:cubicBezTo>
                  <a:cubicBezTo>
                    <a:pt x="103" y="271"/>
                    <a:pt x="122" y="273"/>
                    <a:pt x="142" y="273"/>
                  </a:cubicBezTo>
                  <a:cubicBezTo>
                    <a:pt x="177" y="273"/>
                    <a:pt x="211" y="266"/>
                    <a:pt x="241" y="255"/>
                  </a:cubicBezTo>
                  <a:cubicBezTo>
                    <a:pt x="344" y="222"/>
                    <a:pt x="426" y="136"/>
                    <a:pt x="446" y="30"/>
                  </a:cubicBezTo>
                  <a:cubicBezTo>
                    <a:pt x="449" y="13"/>
                    <a:pt x="440" y="6"/>
                    <a:pt x="426" y="3"/>
                  </a:cubicBezTo>
                  <a:cubicBezTo>
                    <a:pt x="413" y="1"/>
                    <a:pt x="400" y="0"/>
                    <a:pt x="388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 flipH="1">
              <a:off x="6700649" y="3561913"/>
              <a:ext cx="19701" cy="10382"/>
            </a:xfrm>
            <a:custGeom>
              <a:avLst/>
              <a:gdLst/>
              <a:ahLst/>
              <a:cxnLst/>
              <a:rect l="l" t="t" r="r" b="b"/>
              <a:pathLst>
                <a:path w="315" h="166" extrusionOk="0">
                  <a:moveTo>
                    <a:pt x="253" y="47"/>
                  </a:moveTo>
                  <a:cubicBezTo>
                    <a:pt x="259" y="47"/>
                    <a:pt x="265" y="47"/>
                    <a:pt x="272" y="48"/>
                  </a:cubicBezTo>
                  <a:lnTo>
                    <a:pt x="272" y="48"/>
                  </a:lnTo>
                  <a:cubicBezTo>
                    <a:pt x="263" y="88"/>
                    <a:pt x="222" y="109"/>
                    <a:pt x="181" y="118"/>
                  </a:cubicBezTo>
                  <a:lnTo>
                    <a:pt x="181" y="118"/>
                  </a:lnTo>
                  <a:cubicBezTo>
                    <a:pt x="182" y="116"/>
                    <a:pt x="184" y="115"/>
                    <a:pt x="185" y="112"/>
                  </a:cubicBezTo>
                  <a:cubicBezTo>
                    <a:pt x="199" y="95"/>
                    <a:pt x="209" y="78"/>
                    <a:pt x="223" y="58"/>
                  </a:cubicBezTo>
                  <a:cubicBezTo>
                    <a:pt x="225" y="56"/>
                    <a:pt x="226" y="53"/>
                    <a:pt x="226" y="49"/>
                  </a:cubicBezTo>
                  <a:lnTo>
                    <a:pt x="226" y="49"/>
                  </a:lnTo>
                  <a:cubicBezTo>
                    <a:pt x="235" y="48"/>
                    <a:pt x="244" y="47"/>
                    <a:pt x="253" y="47"/>
                  </a:cubicBezTo>
                  <a:close/>
                  <a:moveTo>
                    <a:pt x="102" y="41"/>
                  </a:moveTo>
                  <a:cubicBezTo>
                    <a:pt x="114" y="41"/>
                    <a:pt x="128" y="44"/>
                    <a:pt x="141" y="47"/>
                  </a:cubicBezTo>
                  <a:lnTo>
                    <a:pt x="141" y="47"/>
                  </a:lnTo>
                  <a:cubicBezTo>
                    <a:pt x="132" y="54"/>
                    <a:pt x="124" y="62"/>
                    <a:pt x="117" y="71"/>
                  </a:cubicBezTo>
                  <a:cubicBezTo>
                    <a:pt x="104" y="87"/>
                    <a:pt x="116" y="106"/>
                    <a:pt x="130" y="106"/>
                  </a:cubicBezTo>
                  <a:cubicBezTo>
                    <a:pt x="135" y="106"/>
                    <a:pt x="140" y="104"/>
                    <a:pt x="144" y="98"/>
                  </a:cubicBezTo>
                  <a:cubicBezTo>
                    <a:pt x="146" y="96"/>
                    <a:pt x="149" y="94"/>
                    <a:pt x="151" y="91"/>
                  </a:cubicBezTo>
                  <a:lnTo>
                    <a:pt x="151" y="91"/>
                  </a:lnTo>
                  <a:cubicBezTo>
                    <a:pt x="151" y="92"/>
                    <a:pt x="151" y="92"/>
                    <a:pt x="151" y="92"/>
                  </a:cubicBezTo>
                  <a:cubicBezTo>
                    <a:pt x="141" y="105"/>
                    <a:pt x="148" y="117"/>
                    <a:pt x="159" y="121"/>
                  </a:cubicBezTo>
                  <a:lnTo>
                    <a:pt x="159" y="121"/>
                  </a:lnTo>
                  <a:cubicBezTo>
                    <a:pt x="155" y="122"/>
                    <a:pt x="151" y="122"/>
                    <a:pt x="147" y="122"/>
                  </a:cubicBezTo>
                  <a:cubicBezTo>
                    <a:pt x="142" y="123"/>
                    <a:pt x="135" y="123"/>
                    <a:pt x="126" y="123"/>
                  </a:cubicBezTo>
                  <a:cubicBezTo>
                    <a:pt x="93" y="123"/>
                    <a:pt x="45" y="115"/>
                    <a:pt x="59" y="71"/>
                  </a:cubicBezTo>
                  <a:cubicBezTo>
                    <a:pt x="64" y="49"/>
                    <a:pt x="81" y="41"/>
                    <a:pt x="102" y="41"/>
                  </a:cubicBezTo>
                  <a:close/>
                  <a:moveTo>
                    <a:pt x="105" y="0"/>
                  </a:moveTo>
                  <a:cubicBezTo>
                    <a:pt x="77" y="0"/>
                    <a:pt x="51" y="9"/>
                    <a:pt x="31" y="34"/>
                  </a:cubicBezTo>
                  <a:cubicBezTo>
                    <a:pt x="1" y="75"/>
                    <a:pt x="7" y="129"/>
                    <a:pt x="56" y="149"/>
                  </a:cubicBezTo>
                  <a:cubicBezTo>
                    <a:pt x="78" y="161"/>
                    <a:pt x="106" y="166"/>
                    <a:pt x="135" y="166"/>
                  </a:cubicBezTo>
                  <a:cubicBezTo>
                    <a:pt x="220" y="166"/>
                    <a:pt x="314" y="117"/>
                    <a:pt x="314" y="30"/>
                  </a:cubicBezTo>
                  <a:cubicBezTo>
                    <a:pt x="314" y="20"/>
                    <a:pt x="308" y="13"/>
                    <a:pt x="301" y="10"/>
                  </a:cubicBezTo>
                  <a:cubicBezTo>
                    <a:pt x="287" y="7"/>
                    <a:pt x="272" y="6"/>
                    <a:pt x="258" y="6"/>
                  </a:cubicBezTo>
                  <a:cubicBezTo>
                    <a:pt x="233" y="6"/>
                    <a:pt x="209" y="10"/>
                    <a:pt x="187" y="19"/>
                  </a:cubicBezTo>
                  <a:lnTo>
                    <a:pt x="187" y="19"/>
                  </a:lnTo>
                  <a:cubicBezTo>
                    <a:pt x="161" y="9"/>
                    <a:pt x="132" y="0"/>
                    <a:pt x="105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 flipH="1">
              <a:off x="6643235" y="3453653"/>
              <a:ext cx="23328" cy="17449"/>
            </a:xfrm>
            <a:custGeom>
              <a:avLst/>
              <a:gdLst/>
              <a:ahLst/>
              <a:cxnLst/>
              <a:rect l="l" t="t" r="r" b="b"/>
              <a:pathLst>
                <a:path w="373" h="279" extrusionOk="0">
                  <a:moveTo>
                    <a:pt x="222" y="43"/>
                  </a:moveTo>
                  <a:cubicBezTo>
                    <a:pt x="226" y="43"/>
                    <a:pt x="229" y="43"/>
                    <a:pt x="233" y="43"/>
                  </a:cubicBezTo>
                  <a:lnTo>
                    <a:pt x="233" y="43"/>
                  </a:lnTo>
                  <a:cubicBezTo>
                    <a:pt x="233" y="43"/>
                    <a:pt x="233" y="44"/>
                    <a:pt x="233" y="44"/>
                  </a:cubicBezTo>
                  <a:cubicBezTo>
                    <a:pt x="240" y="98"/>
                    <a:pt x="240" y="170"/>
                    <a:pt x="192" y="211"/>
                  </a:cubicBezTo>
                  <a:cubicBezTo>
                    <a:pt x="174" y="228"/>
                    <a:pt x="150" y="237"/>
                    <a:pt x="128" y="237"/>
                  </a:cubicBezTo>
                  <a:cubicBezTo>
                    <a:pt x="89" y="237"/>
                    <a:pt x="54" y="210"/>
                    <a:pt x="59" y="160"/>
                  </a:cubicBezTo>
                  <a:cubicBezTo>
                    <a:pt x="65" y="67"/>
                    <a:pt x="142" y="43"/>
                    <a:pt x="222" y="43"/>
                  </a:cubicBezTo>
                  <a:close/>
                  <a:moveTo>
                    <a:pt x="220" y="0"/>
                  </a:moveTo>
                  <a:cubicBezTo>
                    <a:pt x="173" y="0"/>
                    <a:pt x="126" y="9"/>
                    <a:pt x="86" y="37"/>
                  </a:cubicBezTo>
                  <a:cubicBezTo>
                    <a:pt x="31" y="71"/>
                    <a:pt x="1" y="150"/>
                    <a:pt x="25" y="215"/>
                  </a:cubicBezTo>
                  <a:cubicBezTo>
                    <a:pt x="41" y="257"/>
                    <a:pt x="83" y="279"/>
                    <a:pt x="126" y="279"/>
                  </a:cubicBezTo>
                  <a:cubicBezTo>
                    <a:pt x="145" y="279"/>
                    <a:pt x="164" y="275"/>
                    <a:pt x="182" y="266"/>
                  </a:cubicBezTo>
                  <a:cubicBezTo>
                    <a:pt x="267" y="229"/>
                    <a:pt x="284" y="128"/>
                    <a:pt x="274" y="46"/>
                  </a:cubicBezTo>
                  <a:lnTo>
                    <a:pt x="274" y="46"/>
                  </a:lnTo>
                  <a:cubicBezTo>
                    <a:pt x="291" y="48"/>
                    <a:pt x="308" y="50"/>
                    <a:pt x="324" y="53"/>
                  </a:cubicBezTo>
                  <a:lnTo>
                    <a:pt x="324" y="53"/>
                  </a:lnTo>
                  <a:cubicBezTo>
                    <a:pt x="322" y="62"/>
                    <a:pt x="320" y="71"/>
                    <a:pt x="318" y="78"/>
                  </a:cubicBezTo>
                  <a:cubicBezTo>
                    <a:pt x="314" y="94"/>
                    <a:pt x="327" y="104"/>
                    <a:pt x="339" y="104"/>
                  </a:cubicBezTo>
                  <a:cubicBezTo>
                    <a:pt x="348" y="104"/>
                    <a:pt x="356" y="100"/>
                    <a:pt x="359" y="89"/>
                  </a:cubicBezTo>
                  <a:cubicBezTo>
                    <a:pt x="363" y="75"/>
                    <a:pt x="366" y="57"/>
                    <a:pt x="370" y="41"/>
                  </a:cubicBezTo>
                  <a:cubicBezTo>
                    <a:pt x="373" y="30"/>
                    <a:pt x="366" y="21"/>
                    <a:pt x="356" y="16"/>
                  </a:cubicBezTo>
                  <a:cubicBezTo>
                    <a:pt x="312" y="8"/>
                    <a:pt x="266" y="0"/>
                    <a:pt x="22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 flipH="1">
              <a:off x="6534974" y="3377539"/>
              <a:ext cx="36587" cy="12884"/>
            </a:xfrm>
            <a:custGeom>
              <a:avLst/>
              <a:gdLst/>
              <a:ahLst/>
              <a:cxnLst/>
              <a:rect l="l" t="t" r="r" b="b"/>
              <a:pathLst>
                <a:path w="585" h="206" extrusionOk="0">
                  <a:moveTo>
                    <a:pt x="337" y="1"/>
                  </a:moveTo>
                  <a:cubicBezTo>
                    <a:pt x="300" y="1"/>
                    <a:pt x="265" y="4"/>
                    <a:pt x="237" y="9"/>
                  </a:cubicBezTo>
                  <a:cubicBezTo>
                    <a:pt x="213" y="12"/>
                    <a:pt x="222" y="50"/>
                    <a:pt x="247" y="50"/>
                  </a:cubicBezTo>
                  <a:cubicBezTo>
                    <a:pt x="248" y="50"/>
                    <a:pt x="249" y="50"/>
                    <a:pt x="250" y="50"/>
                  </a:cubicBezTo>
                  <a:cubicBezTo>
                    <a:pt x="275" y="45"/>
                    <a:pt x="301" y="42"/>
                    <a:pt x="327" y="42"/>
                  </a:cubicBezTo>
                  <a:cubicBezTo>
                    <a:pt x="359" y="42"/>
                    <a:pt x="392" y="47"/>
                    <a:pt x="424" y="56"/>
                  </a:cubicBezTo>
                  <a:cubicBezTo>
                    <a:pt x="437" y="59"/>
                    <a:pt x="489" y="70"/>
                    <a:pt x="499" y="83"/>
                  </a:cubicBezTo>
                  <a:cubicBezTo>
                    <a:pt x="527" y="132"/>
                    <a:pt x="451" y="141"/>
                    <a:pt x="431" y="148"/>
                  </a:cubicBezTo>
                  <a:cubicBezTo>
                    <a:pt x="373" y="159"/>
                    <a:pt x="315" y="162"/>
                    <a:pt x="257" y="162"/>
                  </a:cubicBezTo>
                  <a:cubicBezTo>
                    <a:pt x="237" y="162"/>
                    <a:pt x="212" y="159"/>
                    <a:pt x="192" y="159"/>
                  </a:cubicBezTo>
                  <a:cubicBezTo>
                    <a:pt x="171" y="155"/>
                    <a:pt x="155" y="152"/>
                    <a:pt x="134" y="148"/>
                  </a:cubicBezTo>
                  <a:cubicBezTo>
                    <a:pt x="110" y="148"/>
                    <a:pt x="93" y="138"/>
                    <a:pt x="79" y="121"/>
                  </a:cubicBezTo>
                  <a:cubicBezTo>
                    <a:pt x="100" y="109"/>
                    <a:pt x="87" y="81"/>
                    <a:pt x="68" y="81"/>
                  </a:cubicBezTo>
                  <a:cubicBezTo>
                    <a:pt x="65" y="81"/>
                    <a:pt x="62" y="82"/>
                    <a:pt x="59" y="83"/>
                  </a:cubicBezTo>
                  <a:cubicBezTo>
                    <a:pt x="1" y="118"/>
                    <a:pt x="56" y="172"/>
                    <a:pt x="97" y="182"/>
                  </a:cubicBezTo>
                  <a:cubicBezTo>
                    <a:pt x="153" y="197"/>
                    <a:pt x="218" y="205"/>
                    <a:pt x="282" y="205"/>
                  </a:cubicBezTo>
                  <a:cubicBezTo>
                    <a:pt x="350" y="205"/>
                    <a:pt x="418" y="197"/>
                    <a:pt x="475" y="179"/>
                  </a:cubicBezTo>
                  <a:cubicBezTo>
                    <a:pt x="527" y="162"/>
                    <a:pt x="585" y="111"/>
                    <a:pt x="533" y="59"/>
                  </a:cubicBezTo>
                  <a:cubicBezTo>
                    <a:pt x="488" y="14"/>
                    <a:pt x="409" y="1"/>
                    <a:pt x="33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 flipH="1">
              <a:off x="6485628" y="3455967"/>
              <a:ext cx="30646" cy="26581"/>
            </a:xfrm>
            <a:custGeom>
              <a:avLst/>
              <a:gdLst/>
              <a:ahLst/>
              <a:cxnLst/>
              <a:rect l="l" t="t" r="r" b="b"/>
              <a:pathLst>
                <a:path w="490" h="425" extrusionOk="0">
                  <a:moveTo>
                    <a:pt x="320" y="129"/>
                  </a:moveTo>
                  <a:cubicBezTo>
                    <a:pt x="371" y="129"/>
                    <a:pt x="413" y="163"/>
                    <a:pt x="410" y="225"/>
                  </a:cubicBezTo>
                  <a:cubicBezTo>
                    <a:pt x="407" y="335"/>
                    <a:pt x="288" y="369"/>
                    <a:pt x="196" y="379"/>
                  </a:cubicBezTo>
                  <a:cubicBezTo>
                    <a:pt x="178" y="381"/>
                    <a:pt x="154" y="385"/>
                    <a:pt x="131" y="385"/>
                  </a:cubicBezTo>
                  <a:cubicBezTo>
                    <a:pt x="106" y="385"/>
                    <a:pt x="82" y="380"/>
                    <a:pt x="70" y="362"/>
                  </a:cubicBezTo>
                  <a:cubicBezTo>
                    <a:pt x="36" y="312"/>
                    <a:pt x="89" y="259"/>
                    <a:pt x="132" y="227"/>
                  </a:cubicBezTo>
                  <a:lnTo>
                    <a:pt x="132" y="227"/>
                  </a:lnTo>
                  <a:cubicBezTo>
                    <a:pt x="139" y="235"/>
                    <a:pt x="148" y="240"/>
                    <a:pt x="158" y="240"/>
                  </a:cubicBezTo>
                  <a:cubicBezTo>
                    <a:pt x="167" y="240"/>
                    <a:pt x="177" y="236"/>
                    <a:pt x="185" y="225"/>
                  </a:cubicBezTo>
                  <a:cubicBezTo>
                    <a:pt x="196" y="215"/>
                    <a:pt x="189" y="198"/>
                    <a:pt x="178" y="193"/>
                  </a:cubicBezTo>
                  <a:lnTo>
                    <a:pt x="178" y="193"/>
                  </a:lnTo>
                  <a:cubicBezTo>
                    <a:pt x="194" y="180"/>
                    <a:pt x="210" y="168"/>
                    <a:pt x="227" y="156"/>
                  </a:cubicBezTo>
                  <a:lnTo>
                    <a:pt x="227" y="156"/>
                  </a:lnTo>
                  <a:cubicBezTo>
                    <a:pt x="249" y="146"/>
                    <a:pt x="272" y="138"/>
                    <a:pt x="288" y="133"/>
                  </a:cubicBezTo>
                  <a:cubicBezTo>
                    <a:pt x="299" y="131"/>
                    <a:pt x="309" y="129"/>
                    <a:pt x="320" y="129"/>
                  </a:cubicBezTo>
                  <a:close/>
                  <a:moveTo>
                    <a:pt x="403" y="1"/>
                  </a:moveTo>
                  <a:cubicBezTo>
                    <a:pt x="400" y="1"/>
                    <a:pt x="397" y="2"/>
                    <a:pt x="393" y="4"/>
                  </a:cubicBezTo>
                  <a:cubicBezTo>
                    <a:pt x="331" y="38"/>
                    <a:pt x="270" y="75"/>
                    <a:pt x="211" y="116"/>
                  </a:cubicBezTo>
                  <a:lnTo>
                    <a:pt x="211" y="116"/>
                  </a:lnTo>
                  <a:cubicBezTo>
                    <a:pt x="178" y="131"/>
                    <a:pt x="145" y="152"/>
                    <a:pt x="131" y="176"/>
                  </a:cubicBezTo>
                  <a:lnTo>
                    <a:pt x="131" y="176"/>
                  </a:lnTo>
                  <a:cubicBezTo>
                    <a:pt x="124" y="181"/>
                    <a:pt x="117" y="186"/>
                    <a:pt x="111" y="192"/>
                  </a:cubicBezTo>
                  <a:cubicBezTo>
                    <a:pt x="59" y="233"/>
                    <a:pt x="1" y="291"/>
                    <a:pt x="25" y="362"/>
                  </a:cubicBezTo>
                  <a:cubicBezTo>
                    <a:pt x="42" y="413"/>
                    <a:pt x="84" y="424"/>
                    <a:pt x="129" y="424"/>
                  </a:cubicBezTo>
                  <a:cubicBezTo>
                    <a:pt x="148" y="424"/>
                    <a:pt x="167" y="422"/>
                    <a:pt x="185" y="420"/>
                  </a:cubicBezTo>
                  <a:cubicBezTo>
                    <a:pt x="264" y="414"/>
                    <a:pt x="352" y="396"/>
                    <a:pt x="407" y="335"/>
                  </a:cubicBezTo>
                  <a:cubicBezTo>
                    <a:pt x="489" y="243"/>
                    <a:pt x="454" y="93"/>
                    <a:pt x="330" y="88"/>
                  </a:cubicBezTo>
                  <a:lnTo>
                    <a:pt x="330" y="88"/>
                  </a:lnTo>
                  <a:cubicBezTo>
                    <a:pt x="358" y="71"/>
                    <a:pt x="386" y="54"/>
                    <a:pt x="414" y="38"/>
                  </a:cubicBezTo>
                  <a:cubicBezTo>
                    <a:pt x="431" y="27"/>
                    <a:pt x="419" y="1"/>
                    <a:pt x="403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 flipH="1">
              <a:off x="6402197" y="3509753"/>
              <a:ext cx="38276" cy="20702"/>
            </a:xfrm>
            <a:custGeom>
              <a:avLst/>
              <a:gdLst/>
              <a:ahLst/>
              <a:cxnLst/>
              <a:rect l="l" t="t" r="r" b="b"/>
              <a:pathLst>
                <a:path w="612" h="331" extrusionOk="0">
                  <a:moveTo>
                    <a:pt x="260" y="0"/>
                  </a:moveTo>
                  <a:cubicBezTo>
                    <a:pt x="154" y="4"/>
                    <a:pt x="8" y="38"/>
                    <a:pt x="5" y="168"/>
                  </a:cubicBezTo>
                  <a:cubicBezTo>
                    <a:pt x="0" y="266"/>
                    <a:pt x="103" y="318"/>
                    <a:pt x="189" y="328"/>
                  </a:cubicBezTo>
                  <a:cubicBezTo>
                    <a:pt x="205" y="330"/>
                    <a:pt x="223" y="330"/>
                    <a:pt x="243" y="330"/>
                  </a:cubicBezTo>
                  <a:cubicBezTo>
                    <a:pt x="349" y="330"/>
                    <a:pt x="490" y="303"/>
                    <a:pt x="550" y="222"/>
                  </a:cubicBezTo>
                  <a:cubicBezTo>
                    <a:pt x="612" y="134"/>
                    <a:pt x="513" y="62"/>
                    <a:pt x="441" y="31"/>
                  </a:cubicBezTo>
                  <a:cubicBezTo>
                    <a:pt x="438" y="30"/>
                    <a:pt x="435" y="29"/>
                    <a:pt x="432" y="29"/>
                  </a:cubicBezTo>
                  <a:cubicBezTo>
                    <a:pt x="412" y="29"/>
                    <a:pt x="397" y="56"/>
                    <a:pt x="417" y="66"/>
                  </a:cubicBezTo>
                  <a:cubicBezTo>
                    <a:pt x="445" y="79"/>
                    <a:pt x="472" y="89"/>
                    <a:pt x="492" y="110"/>
                  </a:cubicBezTo>
                  <a:cubicBezTo>
                    <a:pt x="537" y="148"/>
                    <a:pt x="520" y="205"/>
                    <a:pt x="476" y="233"/>
                  </a:cubicBezTo>
                  <a:cubicBezTo>
                    <a:pt x="410" y="270"/>
                    <a:pt x="326" y="287"/>
                    <a:pt x="250" y="287"/>
                  </a:cubicBezTo>
                  <a:cubicBezTo>
                    <a:pt x="242" y="287"/>
                    <a:pt x="234" y="287"/>
                    <a:pt x="226" y="287"/>
                  </a:cubicBezTo>
                  <a:cubicBezTo>
                    <a:pt x="164" y="287"/>
                    <a:pt x="69" y="271"/>
                    <a:pt x="49" y="198"/>
                  </a:cubicBezTo>
                  <a:cubicBezTo>
                    <a:pt x="8" y="79"/>
                    <a:pt x="175" y="45"/>
                    <a:pt x="260" y="41"/>
                  </a:cubicBezTo>
                  <a:cubicBezTo>
                    <a:pt x="284" y="41"/>
                    <a:pt x="284" y="0"/>
                    <a:pt x="260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 flipH="1">
              <a:off x="6270858" y="3543213"/>
              <a:ext cx="48533" cy="16449"/>
            </a:xfrm>
            <a:custGeom>
              <a:avLst/>
              <a:gdLst/>
              <a:ahLst/>
              <a:cxnLst/>
              <a:rect l="l" t="t" r="r" b="b"/>
              <a:pathLst>
                <a:path w="776" h="263" extrusionOk="0">
                  <a:moveTo>
                    <a:pt x="396" y="0"/>
                  </a:moveTo>
                  <a:cubicBezTo>
                    <a:pt x="377" y="0"/>
                    <a:pt x="372" y="33"/>
                    <a:pt x="393" y="39"/>
                  </a:cubicBezTo>
                  <a:cubicBezTo>
                    <a:pt x="444" y="56"/>
                    <a:pt x="492" y="70"/>
                    <a:pt x="543" y="87"/>
                  </a:cubicBezTo>
                  <a:cubicBezTo>
                    <a:pt x="580" y="100"/>
                    <a:pt x="635" y="107"/>
                    <a:pt x="670" y="128"/>
                  </a:cubicBezTo>
                  <a:cubicBezTo>
                    <a:pt x="761" y="189"/>
                    <a:pt x="642" y="213"/>
                    <a:pt x="604" y="213"/>
                  </a:cubicBezTo>
                  <a:cubicBezTo>
                    <a:pt x="567" y="216"/>
                    <a:pt x="530" y="216"/>
                    <a:pt x="492" y="216"/>
                  </a:cubicBezTo>
                  <a:cubicBezTo>
                    <a:pt x="331" y="216"/>
                    <a:pt x="161" y="193"/>
                    <a:pt x="45" y="73"/>
                  </a:cubicBezTo>
                  <a:cubicBezTo>
                    <a:pt x="40" y="69"/>
                    <a:pt x="35" y="68"/>
                    <a:pt x="31" y="68"/>
                  </a:cubicBezTo>
                  <a:cubicBezTo>
                    <a:pt x="14" y="68"/>
                    <a:pt x="1" y="88"/>
                    <a:pt x="14" y="104"/>
                  </a:cubicBezTo>
                  <a:cubicBezTo>
                    <a:pt x="135" y="225"/>
                    <a:pt x="318" y="263"/>
                    <a:pt x="490" y="263"/>
                  </a:cubicBezTo>
                  <a:cubicBezTo>
                    <a:pt x="541" y="263"/>
                    <a:pt x="591" y="260"/>
                    <a:pt x="639" y="254"/>
                  </a:cubicBezTo>
                  <a:cubicBezTo>
                    <a:pt x="697" y="248"/>
                    <a:pt x="775" y="210"/>
                    <a:pt x="741" y="138"/>
                  </a:cubicBezTo>
                  <a:cubicBezTo>
                    <a:pt x="724" y="100"/>
                    <a:pt x="676" y="87"/>
                    <a:pt x="642" y="73"/>
                  </a:cubicBezTo>
                  <a:cubicBezTo>
                    <a:pt x="563" y="49"/>
                    <a:pt x="481" y="26"/>
                    <a:pt x="403" y="2"/>
                  </a:cubicBezTo>
                  <a:cubicBezTo>
                    <a:pt x="401" y="1"/>
                    <a:pt x="398" y="0"/>
                    <a:pt x="396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 flipH="1">
              <a:off x="6166600" y="3386983"/>
              <a:ext cx="17700" cy="11758"/>
            </a:xfrm>
            <a:custGeom>
              <a:avLst/>
              <a:gdLst/>
              <a:ahLst/>
              <a:cxnLst/>
              <a:rect l="l" t="t" r="r" b="b"/>
              <a:pathLst>
                <a:path w="283" h="188" extrusionOk="0">
                  <a:moveTo>
                    <a:pt x="124" y="140"/>
                  </a:moveTo>
                  <a:cubicBezTo>
                    <a:pt x="123" y="141"/>
                    <a:pt x="123" y="141"/>
                    <a:pt x="122" y="142"/>
                  </a:cubicBezTo>
                  <a:lnTo>
                    <a:pt x="122" y="142"/>
                  </a:lnTo>
                  <a:cubicBezTo>
                    <a:pt x="123" y="141"/>
                    <a:pt x="123" y="141"/>
                    <a:pt x="124" y="140"/>
                  </a:cubicBezTo>
                  <a:close/>
                  <a:moveTo>
                    <a:pt x="147" y="1"/>
                  </a:moveTo>
                  <a:cubicBezTo>
                    <a:pt x="113" y="1"/>
                    <a:pt x="78" y="10"/>
                    <a:pt x="49" y="38"/>
                  </a:cubicBezTo>
                  <a:cubicBezTo>
                    <a:pt x="11" y="72"/>
                    <a:pt x="1" y="134"/>
                    <a:pt x="46" y="168"/>
                  </a:cubicBezTo>
                  <a:cubicBezTo>
                    <a:pt x="61" y="180"/>
                    <a:pt x="82" y="187"/>
                    <a:pt x="102" y="187"/>
                  </a:cubicBezTo>
                  <a:cubicBezTo>
                    <a:pt x="123" y="187"/>
                    <a:pt x="143" y="180"/>
                    <a:pt x="155" y="161"/>
                  </a:cubicBezTo>
                  <a:cubicBezTo>
                    <a:pt x="177" y="128"/>
                    <a:pt x="152" y="97"/>
                    <a:pt x="123" y="97"/>
                  </a:cubicBezTo>
                  <a:cubicBezTo>
                    <a:pt x="113" y="97"/>
                    <a:pt x="102" y="101"/>
                    <a:pt x="93" y="110"/>
                  </a:cubicBezTo>
                  <a:cubicBezTo>
                    <a:pt x="82" y="124"/>
                    <a:pt x="90" y="141"/>
                    <a:pt x="103" y="146"/>
                  </a:cubicBezTo>
                  <a:lnTo>
                    <a:pt x="103" y="146"/>
                  </a:lnTo>
                  <a:cubicBezTo>
                    <a:pt x="93" y="145"/>
                    <a:pt x="82" y="143"/>
                    <a:pt x="76" y="140"/>
                  </a:cubicBezTo>
                  <a:cubicBezTo>
                    <a:pt x="49" y="124"/>
                    <a:pt x="56" y="93"/>
                    <a:pt x="73" y="72"/>
                  </a:cubicBezTo>
                  <a:cubicBezTo>
                    <a:pt x="94" y="49"/>
                    <a:pt x="121" y="42"/>
                    <a:pt x="150" y="42"/>
                  </a:cubicBezTo>
                  <a:cubicBezTo>
                    <a:pt x="184" y="42"/>
                    <a:pt x="221" y="53"/>
                    <a:pt x="251" y="62"/>
                  </a:cubicBezTo>
                  <a:cubicBezTo>
                    <a:pt x="253" y="63"/>
                    <a:pt x="254" y="63"/>
                    <a:pt x="256" y="63"/>
                  </a:cubicBezTo>
                  <a:cubicBezTo>
                    <a:pt x="276" y="63"/>
                    <a:pt x="282" y="31"/>
                    <a:pt x="261" y="25"/>
                  </a:cubicBezTo>
                  <a:cubicBezTo>
                    <a:pt x="225" y="12"/>
                    <a:pt x="186" y="1"/>
                    <a:pt x="147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 flipH="1">
              <a:off x="6306757" y="3276596"/>
              <a:ext cx="30145" cy="19763"/>
            </a:xfrm>
            <a:custGeom>
              <a:avLst/>
              <a:gdLst/>
              <a:ahLst/>
              <a:cxnLst/>
              <a:rect l="l" t="t" r="r" b="b"/>
              <a:pathLst>
                <a:path w="482" h="316" extrusionOk="0">
                  <a:moveTo>
                    <a:pt x="218" y="1"/>
                  </a:moveTo>
                  <a:cubicBezTo>
                    <a:pt x="150" y="1"/>
                    <a:pt x="82" y="18"/>
                    <a:pt x="21" y="46"/>
                  </a:cubicBezTo>
                  <a:cubicBezTo>
                    <a:pt x="0" y="54"/>
                    <a:pt x="13" y="81"/>
                    <a:pt x="32" y="81"/>
                  </a:cubicBezTo>
                  <a:cubicBezTo>
                    <a:pt x="35" y="81"/>
                    <a:pt x="38" y="81"/>
                    <a:pt x="41" y="79"/>
                  </a:cubicBezTo>
                  <a:cubicBezTo>
                    <a:pt x="94" y="57"/>
                    <a:pt x="161" y="40"/>
                    <a:pt x="225" y="40"/>
                  </a:cubicBezTo>
                  <a:cubicBezTo>
                    <a:pt x="297" y="40"/>
                    <a:pt x="366" y="61"/>
                    <a:pt x="413" y="117"/>
                  </a:cubicBezTo>
                  <a:cubicBezTo>
                    <a:pt x="471" y="192"/>
                    <a:pt x="413" y="274"/>
                    <a:pt x="328" y="274"/>
                  </a:cubicBezTo>
                  <a:cubicBezTo>
                    <a:pt x="257" y="271"/>
                    <a:pt x="205" y="209"/>
                    <a:pt x="167" y="151"/>
                  </a:cubicBezTo>
                  <a:cubicBezTo>
                    <a:pt x="164" y="145"/>
                    <a:pt x="158" y="143"/>
                    <a:pt x="152" y="143"/>
                  </a:cubicBezTo>
                  <a:cubicBezTo>
                    <a:pt x="138" y="143"/>
                    <a:pt x="124" y="157"/>
                    <a:pt x="134" y="172"/>
                  </a:cubicBezTo>
                  <a:cubicBezTo>
                    <a:pt x="178" y="246"/>
                    <a:pt x="246" y="315"/>
                    <a:pt x="339" y="315"/>
                  </a:cubicBezTo>
                  <a:cubicBezTo>
                    <a:pt x="410" y="312"/>
                    <a:pt x="482" y="260"/>
                    <a:pt x="482" y="182"/>
                  </a:cubicBezTo>
                  <a:cubicBezTo>
                    <a:pt x="479" y="103"/>
                    <a:pt x="407" y="46"/>
                    <a:pt x="339" y="21"/>
                  </a:cubicBezTo>
                  <a:cubicBezTo>
                    <a:pt x="300" y="7"/>
                    <a:pt x="259" y="1"/>
                    <a:pt x="218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 flipH="1">
              <a:off x="6720100" y="3348957"/>
              <a:ext cx="31647" cy="16136"/>
            </a:xfrm>
            <a:custGeom>
              <a:avLst/>
              <a:gdLst/>
              <a:ahLst/>
              <a:cxnLst/>
              <a:rect l="l" t="t" r="r" b="b"/>
              <a:pathLst>
                <a:path w="506" h="258" extrusionOk="0">
                  <a:moveTo>
                    <a:pt x="109" y="1"/>
                  </a:moveTo>
                  <a:cubicBezTo>
                    <a:pt x="105" y="1"/>
                    <a:pt x="101" y="1"/>
                    <a:pt x="96" y="1"/>
                  </a:cubicBezTo>
                  <a:cubicBezTo>
                    <a:pt x="0" y="4"/>
                    <a:pt x="18" y="100"/>
                    <a:pt x="69" y="148"/>
                  </a:cubicBezTo>
                  <a:cubicBezTo>
                    <a:pt x="128" y="201"/>
                    <a:pt x="227" y="257"/>
                    <a:pt x="315" y="257"/>
                  </a:cubicBezTo>
                  <a:cubicBezTo>
                    <a:pt x="328" y="257"/>
                    <a:pt x="340" y="256"/>
                    <a:pt x="353" y="253"/>
                  </a:cubicBezTo>
                  <a:cubicBezTo>
                    <a:pt x="438" y="240"/>
                    <a:pt x="506" y="162"/>
                    <a:pt x="485" y="76"/>
                  </a:cubicBezTo>
                  <a:cubicBezTo>
                    <a:pt x="483" y="65"/>
                    <a:pt x="475" y="60"/>
                    <a:pt x="467" y="60"/>
                  </a:cubicBezTo>
                  <a:cubicBezTo>
                    <a:pt x="455" y="60"/>
                    <a:pt x="443" y="70"/>
                    <a:pt x="444" y="86"/>
                  </a:cubicBezTo>
                  <a:cubicBezTo>
                    <a:pt x="464" y="165"/>
                    <a:pt x="386" y="216"/>
                    <a:pt x="316" y="216"/>
                  </a:cubicBezTo>
                  <a:cubicBezTo>
                    <a:pt x="313" y="216"/>
                    <a:pt x="310" y="216"/>
                    <a:pt x="308" y="216"/>
                  </a:cubicBezTo>
                  <a:cubicBezTo>
                    <a:pt x="243" y="212"/>
                    <a:pt x="178" y="175"/>
                    <a:pt x="127" y="138"/>
                  </a:cubicBezTo>
                  <a:cubicBezTo>
                    <a:pt x="107" y="124"/>
                    <a:pt x="18" y="63"/>
                    <a:pt x="103" y="42"/>
                  </a:cubicBezTo>
                  <a:cubicBezTo>
                    <a:pt x="106" y="41"/>
                    <a:pt x="110" y="41"/>
                    <a:pt x="114" y="41"/>
                  </a:cubicBezTo>
                  <a:cubicBezTo>
                    <a:pt x="139" y="41"/>
                    <a:pt x="174" y="57"/>
                    <a:pt x="192" y="63"/>
                  </a:cubicBezTo>
                  <a:cubicBezTo>
                    <a:pt x="250" y="86"/>
                    <a:pt x="295" y="124"/>
                    <a:pt x="336" y="168"/>
                  </a:cubicBezTo>
                  <a:cubicBezTo>
                    <a:pt x="340" y="173"/>
                    <a:pt x="345" y="176"/>
                    <a:pt x="350" y="176"/>
                  </a:cubicBezTo>
                  <a:cubicBezTo>
                    <a:pt x="364" y="176"/>
                    <a:pt x="375" y="157"/>
                    <a:pt x="363" y="141"/>
                  </a:cubicBezTo>
                  <a:cubicBezTo>
                    <a:pt x="304" y="69"/>
                    <a:pt x="204" y="1"/>
                    <a:pt x="109" y="1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 flipH="1">
              <a:off x="6882773" y="3322752"/>
              <a:ext cx="17574" cy="17137"/>
            </a:xfrm>
            <a:custGeom>
              <a:avLst/>
              <a:gdLst/>
              <a:ahLst/>
              <a:cxnLst/>
              <a:rect l="l" t="t" r="r" b="b"/>
              <a:pathLst>
                <a:path w="281" h="274" extrusionOk="0">
                  <a:moveTo>
                    <a:pt x="141" y="117"/>
                  </a:moveTo>
                  <a:cubicBezTo>
                    <a:pt x="172" y="117"/>
                    <a:pt x="206" y="126"/>
                    <a:pt x="234" y="135"/>
                  </a:cubicBezTo>
                  <a:lnTo>
                    <a:pt x="234" y="135"/>
                  </a:lnTo>
                  <a:cubicBezTo>
                    <a:pt x="233" y="139"/>
                    <a:pt x="232" y="143"/>
                    <a:pt x="230" y="147"/>
                  </a:cubicBezTo>
                  <a:cubicBezTo>
                    <a:pt x="216" y="181"/>
                    <a:pt x="189" y="212"/>
                    <a:pt x="155" y="225"/>
                  </a:cubicBezTo>
                  <a:cubicBezTo>
                    <a:pt x="145" y="229"/>
                    <a:pt x="133" y="231"/>
                    <a:pt x="122" y="231"/>
                  </a:cubicBezTo>
                  <a:cubicBezTo>
                    <a:pt x="78" y="231"/>
                    <a:pt x="34" y="202"/>
                    <a:pt x="66" y="154"/>
                  </a:cubicBezTo>
                  <a:cubicBezTo>
                    <a:pt x="82" y="126"/>
                    <a:pt x="110" y="117"/>
                    <a:pt x="141" y="117"/>
                  </a:cubicBezTo>
                  <a:close/>
                  <a:moveTo>
                    <a:pt x="207" y="0"/>
                  </a:moveTo>
                  <a:cubicBezTo>
                    <a:pt x="192" y="0"/>
                    <a:pt x="178" y="9"/>
                    <a:pt x="172" y="28"/>
                  </a:cubicBezTo>
                  <a:cubicBezTo>
                    <a:pt x="165" y="42"/>
                    <a:pt x="176" y="51"/>
                    <a:pt x="189" y="51"/>
                  </a:cubicBezTo>
                  <a:cubicBezTo>
                    <a:pt x="197" y="51"/>
                    <a:pt x="205" y="47"/>
                    <a:pt x="209" y="38"/>
                  </a:cubicBezTo>
                  <a:cubicBezTo>
                    <a:pt x="209" y="41"/>
                    <a:pt x="226" y="58"/>
                    <a:pt x="230" y="65"/>
                  </a:cubicBezTo>
                  <a:cubicBezTo>
                    <a:pt x="233" y="72"/>
                    <a:pt x="236" y="81"/>
                    <a:pt x="237" y="92"/>
                  </a:cubicBezTo>
                  <a:lnTo>
                    <a:pt x="237" y="92"/>
                  </a:lnTo>
                  <a:cubicBezTo>
                    <a:pt x="209" y="85"/>
                    <a:pt x="177" y="79"/>
                    <a:pt x="145" y="79"/>
                  </a:cubicBezTo>
                  <a:cubicBezTo>
                    <a:pt x="84" y="79"/>
                    <a:pt x="27" y="100"/>
                    <a:pt x="14" y="171"/>
                  </a:cubicBezTo>
                  <a:cubicBezTo>
                    <a:pt x="1" y="238"/>
                    <a:pt x="64" y="274"/>
                    <a:pt x="123" y="274"/>
                  </a:cubicBezTo>
                  <a:cubicBezTo>
                    <a:pt x="139" y="274"/>
                    <a:pt x="155" y="271"/>
                    <a:pt x="169" y="266"/>
                  </a:cubicBezTo>
                  <a:cubicBezTo>
                    <a:pt x="237" y="239"/>
                    <a:pt x="281" y="164"/>
                    <a:pt x="277" y="92"/>
                  </a:cubicBezTo>
                  <a:cubicBezTo>
                    <a:pt x="274" y="65"/>
                    <a:pt x="264" y="28"/>
                    <a:pt x="237" y="10"/>
                  </a:cubicBezTo>
                  <a:cubicBezTo>
                    <a:pt x="227" y="4"/>
                    <a:pt x="217" y="0"/>
                    <a:pt x="207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 flipH="1">
              <a:off x="6928554" y="3481922"/>
              <a:ext cx="17262" cy="12133"/>
            </a:xfrm>
            <a:custGeom>
              <a:avLst/>
              <a:gdLst/>
              <a:ahLst/>
              <a:cxnLst/>
              <a:rect l="l" t="t" r="r" b="b"/>
              <a:pathLst>
                <a:path w="276" h="194" extrusionOk="0">
                  <a:moveTo>
                    <a:pt x="142" y="0"/>
                  </a:moveTo>
                  <a:cubicBezTo>
                    <a:pt x="121" y="0"/>
                    <a:pt x="100" y="3"/>
                    <a:pt x="80" y="12"/>
                  </a:cubicBezTo>
                  <a:cubicBezTo>
                    <a:pt x="35" y="29"/>
                    <a:pt x="1" y="70"/>
                    <a:pt x="7" y="122"/>
                  </a:cubicBezTo>
                  <a:cubicBezTo>
                    <a:pt x="14" y="161"/>
                    <a:pt x="42" y="193"/>
                    <a:pt x="83" y="193"/>
                  </a:cubicBezTo>
                  <a:cubicBezTo>
                    <a:pt x="85" y="193"/>
                    <a:pt x="87" y="193"/>
                    <a:pt x="89" y="193"/>
                  </a:cubicBezTo>
                  <a:cubicBezTo>
                    <a:pt x="134" y="190"/>
                    <a:pt x="161" y="149"/>
                    <a:pt x="154" y="108"/>
                  </a:cubicBezTo>
                  <a:cubicBezTo>
                    <a:pt x="151" y="96"/>
                    <a:pt x="143" y="92"/>
                    <a:pt x="134" y="92"/>
                  </a:cubicBezTo>
                  <a:cubicBezTo>
                    <a:pt x="122" y="92"/>
                    <a:pt x="109" y="102"/>
                    <a:pt x="113" y="117"/>
                  </a:cubicBezTo>
                  <a:cubicBezTo>
                    <a:pt x="119" y="141"/>
                    <a:pt x="100" y="149"/>
                    <a:pt x="84" y="149"/>
                  </a:cubicBezTo>
                  <a:cubicBezTo>
                    <a:pt x="82" y="149"/>
                    <a:pt x="79" y="149"/>
                    <a:pt x="76" y="149"/>
                  </a:cubicBezTo>
                  <a:cubicBezTo>
                    <a:pt x="56" y="142"/>
                    <a:pt x="48" y="128"/>
                    <a:pt x="48" y="111"/>
                  </a:cubicBezTo>
                  <a:cubicBezTo>
                    <a:pt x="48" y="84"/>
                    <a:pt x="66" y="63"/>
                    <a:pt x="89" y="49"/>
                  </a:cubicBezTo>
                  <a:cubicBezTo>
                    <a:pt x="105" y="42"/>
                    <a:pt x="122" y="39"/>
                    <a:pt x="140" y="39"/>
                  </a:cubicBezTo>
                  <a:cubicBezTo>
                    <a:pt x="175" y="39"/>
                    <a:pt x="211" y="51"/>
                    <a:pt x="243" y="60"/>
                  </a:cubicBezTo>
                  <a:cubicBezTo>
                    <a:pt x="245" y="61"/>
                    <a:pt x="247" y="61"/>
                    <a:pt x="249" y="61"/>
                  </a:cubicBezTo>
                  <a:cubicBezTo>
                    <a:pt x="268" y="61"/>
                    <a:pt x="275" y="28"/>
                    <a:pt x="253" y="22"/>
                  </a:cubicBezTo>
                  <a:cubicBezTo>
                    <a:pt x="218" y="11"/>
                    <a:pt x="180" y="0"/>
                    <a:pt x="142" y="0"/>
                  </a:cubicBezTo>
                  <a:close/>
                </a:path>
              </a:pathLst>
            </a:custGeom>
            <a:solidFill>
              <a:srgbClr val="42342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 flipH="1">
              <a:off x="6679823" y="3502748"/>
              <a:ext cx="33710" cy="12446"/>
            </a:xfrm>
            <a:custGeom>
              <a:avLst/>
              <a:gdLst/>
              <a:ahLst/>
              <a:cxnLst/>
              <a:rect l="l" t="t" r="r" b="b"/>
              <a:pathLst>
                <a:path w="539" h="199" extrusionOk="0">
                  <a:moveTo>
                    <a:pt x="177" y="0"/>
                  </a:moveTo>
                  <a:cubicBezTo>
                    <a:pt x="125" y="0"/>
                    <a:pt x="73" y="5"/>
                    <a:pt x="21" y="17"/>
                  </a:cubicBezTo>
                  <a:cubicBezTo>
                    <a:pt x="4" y="20"/>
                    <a:pt x="1" y="47"/>
                    <a:pt x="15" y="55"/>
                  </a:cubicBezTo>
                  <a:cubicBezTo>
                    <a:pt x="172" y="133"/>
                    <a:pt x="336" y="181"/>
                    <a:pt x="509" y="198"/>
                  </a:cubicBezTo>
                  <a:cubicBezTo>
                    <a:pt x="510" y="199"/>
                    <a:pt x="511" y="199"/>
                    <a:pt x="512" y="199"/>
                  </a:cubicBezTo>
                  <a:cubicBezTo>
                    <a:pt x="519" y="199"/>
                    <a:pt x="527" y="190"/>
                    <a:pt x="530" y="184"/>
                  </a:cubicBezTo>
                  <a:cubicBezTo>
                    <a:pt x="533" y="164"/>
                    <a:pt x="533" y="143"/>
                    <a:pt x="536" y="123"/>
                  </a:cubicBezTo>
                  <a:cubicBezTo>
                    <a:pt x="539" y="108"/>
                    <a:pt x="526" y="97"/>
                    <a:pt x="514" y="97"/>
                  </a:cubicBezTo>
                  <a:cubicBezTo>
                    <a:pt x="507" y="97"/>
                    <a:pt x="501" y="102"/>
                    <a:pt x="500" y="112"/>
                  </a:cubicBezTo>
                  <a:cubicBezTo>
                    <a:pt x="497" y="127"/>
                    <a:pt x="494" y="141"/>
                    <a:pt x="492" y="155"/>
                  </a:cubicBezTo>
                  <a:lnTo>
                    <a:pt x="492" y="155"/>
                  </a:lnTo>
                  <a:cubicBezTo>
                    <a:pt x="352" y="139"/>
                    <a:pt x="218" y="104"/>
                    <a:pt x="93" y="47"/>
                  </a:cubicBezTo>
                  <a:lnTo>
                    <a:pt x="93" y="47"/>
                  </a:lnTo>
                  <a:cubicBezTo>
                    <a:pt x="122" y="43"/>
                    <a:pt x="151" y="41"/>
                    <a:pt x="180" y="41"/>
                  </a:cubicBezTo>
                  <a:cubicBezTo>
                    <a:pt x="203" y="41"/>
                    <a:pt x="226" y="42"/>
                    <a:pt x="250" y="44"/>
                  </a:cubicBezTo>
                  <a:cubicBezTo>
                    <a:pt x="251" y="44"/>
                    <a:pt x="252" y="44"/>
                    <a:pt x="252" y="44"/>
                  </a:cubicBezTo>
                  <a:cubicBezTo>
                    <a:pt x="274" y="44"/>
                    <a:pt x="273" y="6"/>
                    <a:pt x="250" y="3"/>
                  </a:cubicBezTo>
                  <a:cubicBezTo>
                    <a:pt x="225" y="1"/>
                    <a:pt x="201" y="0"/>
                    <a:pt x="177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 flipH="1">
              <a:off x="6630226" y="3426572"/>
              <a:ext cx="14260" cy="22015"/>
            </a:xfrm>
            <a:custGeom>
              <a:avLst/>
              <a:gdLst/>
              <a:ahLst/>
              <a:cxnLst/>
              <a:rect l="l" t="t" r="r" b="b"/>
              <a:pathLst>
                <a:path w="228" h="352" extrusionOk="0">
                  <a:moveTo>
                    <a:pt x="85" y="1"/>
                  </a:moveTo>
                  <a:cubicBezTo>
                    <a:pt x="61" y="1"/>
                    <a:pt x="36" y="11"/>
                    <a:pt x="13" y="33"/>
                  </a:cubicBezTo>
                  <a:cubicBezTo>
                    <a:pt x="0" y="46"/>
                    <a:pt x="13" y="67"/>
                    <a:pt x="29" y="67"/>
                  </a:cubicBezTo>
                  <a:cubicBezTo>
                    <a:pt x="34" y="67"/>
                    <a:pt x="39" y="65"/>
                    <a:pt x="44" y="60"/>
                  </a:cubicBezTo>
                  <a:cubicBezTo>
                    <a:pt x="56" y="49"/>
                    <a:pt x="70" y="44"/>
                    <a:pt x="85" y="44"/>
                  </a:cubicBezTo>
                  <a:cubicBezTo>
                    <a:pt x="110" y="44"/>
                    <a:pt x="135" y="57"/>
                    <a:pt x="149" y="77"/>
                  </a:cubicBezTo>
                  <a:cubicBezTo>
                    <a:pt x="174" y="105"/>
                    <a:pt x="177" y="142"/>
                    <a:pt x="177" y="177"/>
                  </a:cubicBezTo>
                  <a:cubicBezTo>
                    <a:pt x="174" y="235"/>
                    <a:pt x="153" y="303"/>
                    <a:pt x="92" y="310"/>
                  </a:cubicBezTo>
                  <a:cubicBezTo>
                    <a:pt x="65" y="316"/>
                    <a:pt x="74" y="351"/>
                    <a:pt x="98" y="351"/>
                  </a:cubicBezTo>
                  <a:cubicBezTo>
                    <a:pt x="100" y="351"/>
                    <a:pt x="101" y="351"/>
                    <a:pt x="102" y="351"/>
                  </a:cubicBezTo>
                  <a:cubicBezTo>
                    <a:pt x="204" y="337"/>
                    <a:pt x="228" y="208"/>
                    <a:pt x="215" y="122"/>
                  </a:cubicBezTo>
                  <a:cubicBezTo>
                    <a:pt x="203" y="59"/>
                    <a:pt x="146" y="1"/>
                    <a:pt x="85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 flipH="1">
              <a:off x="6514460" y="3387358"/>
              <a:ext cx="19763" cy="13634"/>
            </a:xfrm>
            <a:custGeom>
              <a:avLst/>
              <a:gdLst/>
              <a:ahLst/>
              <a:cxnLst/>
              <a:rect l="l" t="t" r="r" b="b"/>
              <a:pathLst>
                <a:path w="316" h="218" extrusionOk="0">
                  <a:moveTo>
                    <a:pt x="256" y="1"/>
                  </a:moveTo>
                  <a:cubicBezTo>
                    <a:pt x="236" y="1"/>
                    <a:pt x="228" y="36"/>
                    <a:pt x="250" y="43"/>
                  </a:cubicBezTo>
                  <a:cubicBezTo>
                    <a:pt x="264" y="46"/>
                    <a:pt x="220" y="87"/>
                    <a:pt x="217" y="90"/>
                  </a:cubicBezTo>
                  <a:cubicBezTo>
                    <a:pt x="196" y="104"/>
                    <a:pt x="179" y="114"/>
                    <a:pt x="158" y="124"/>
                  </a:cubicBezTo>
                  <a:cubicBezTo>
                    <a:pt x="114" y="148"/>
                    <a:pt x="70" y="165"/>
                    <a:pt x="22" y="179"/>
                  </a:cubicBezTo>
                  <a:cubicBezTo>
                    <a:pt x="0" y="185"/>
                    <a:pt x="6" y="218"/>
                    <a:pt x="25" y="218"/>
                  </a:cubicBezTo>
                  <a:cubicBezTo>
                    <a:pt x="27" y="218"/>
                    <a:pt x="29" y="217"/>
                    <a:pt x="32" y="216"/>
                  </a:cubicBezTo>
                  <a:cubicBezTo>
                    <a:pt x="111" y="196"/>
                    <a:pt x="196" y="162"/>
                    <a:pt x="261" y="111"/>
                  </a:cubicBezTo>
                  <a:cubicBezTo>
                    <a:pt x="288" y="83"/>
                    <a:pt x="316" y="19"/>
                    <a:pt x="261" y="2"/>
                  </a:cubicBezTo>
                  <a:cubicBezTo>
                    <a:pt x="259" y="1"/>
                    <a:pt x="257" y="1"/>
                    <a:pt x="256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 flipH="1">
              <a:off x="6386811" y="3501998"/>
              <a:ext cx="44968" cy="5942"/>
            </a:xfrm>
            <a:custGeom>
              <a:avLst/>
              <a:gdLst/>
              <a:ahLst/>
              <a:cxnLst/>
              <a:rect l="l" t="t" r="r" b="b"/>
              <a:pathLst>
                <a:path w="719" h="95" extrusionOk="0">
                  <a:moveTo>
                    <a:pt x="30" y="1"/>
                  </a:moveTo>
                  <a:cubicBezTo>
                    <a:pt x="7" y="1"/>
                    <a:pt x="0" y="33"/>
                    <a:pt x="22" y="39"/>
                  </a:cubicBezTo>
                  <a:cubicBezTo>
                    <a:pt x="22" y="39"/>
                    <a:pt x="22" y="39"/>
                    <a:pt x="22" y="39"/>
                  </a:cubicBezTo>
                  <a:lnTo>
                    <a:pt x="22" y="39"/>
                  </a:lnTo>
                  <a:cubicBezTo>
                    <a:pt x="39" y="50"/>
                    <a:pt x="53" y="56"/>
                    <a:pt x="70" y="67"/>
                  </a:cubicBezTo>
                  <a:cubicBezTo>
                    <a:pt x="75" y="70"/>
                    <a:pt x="80" y="72"/>
                    <a:pt x="84" y="72"/>
                  </a:cubicBezTo>
                  <a:cubicBezTo>
                    <a:pt x="94" y="72"/>
                    <a:pt x="102" y="65"/>
                    <a:pt x="104" y="55"/>
                  </a:cubicBezTo>
                  <a:lnTo>
                    <a:pt x="104" y="55"/>
                  </a:lnTo>
                  <a:cubicBezTo>
                    <a:pt x="250" y="82"/>
                    <a:pt x="396" y="95"/>
                    <a:pt x="543" y="95"/>
                  </a:cubicBezTo>
                  <a:cubicBezTo>
                    <a:pt x="592" y="95"/>
                    <a:pt x="642" y="93"/>
                    <a:pt x="691" y="91"/>
                  </a:cubicBezTo>
                  <a:cubicBezTo>
                    <a:pt x="718" y="91"/>
                    <a:pt x="718" y="50"/>
                    <a:pt x="691" y="50"/>
                  </a:cubicBezTo>
                  <a:cubicBezTo>
                    <a:pt x="642" y="53"/>
                    <a:pt x="593" y="54"/>
                    <a:pt x="543" y="54"/>
                  </a:cubicBezTo>
                  <a:cubicBezTo>
                    <a:pt x="372" y="54"/>
                    <a:pt x="203" y="36"/>
                    <a:pt x="36" y="1"/>
                  </a:cubicBezTo>
                  <a:cubicBezTo>
                    <a:pt x="34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 flipH="1">
              <a:off x="6296250" y="3569731"/>
              <a:ext cx="36337" cy="18325"/>
            </a:xfrm>
            <a:custGeom>
              <a:avLst/>
              <a:gdLst/>
              <a:ahLst/>
              <a:cxnLst/>
              <a:rect l="l" t="t" r="r" b="b"/>
              <a:pathLst>
                <a:path w="581" h="293" extrusionOk="0">
                  <a:moveTo>
                    <a:pt x="294" y="0"/>
                  </a:moveTo>
                  <a:cubicBezTo>
                    <a:pt x="270" y="0"/>
                    <a:pt x="244" y="5"/>
                    <a:pt x="215" y="14"/>
                  </a:cubicBezTo>
                  <a:cubicBezTo>
                    <a:pt x="133" y="45"/>
                    <a:pt x="0" y="103"/>
                    <a:pt x="16" y="213"/>
                  </a:cubicBezTo>
                  <a:cubicBezTo>
                    <a:pt x="18" y="222"/>
                    <a:pt x="25" y="226"/>
                    <a:pt x="33" y="226"/>
                  </a:cubicBezTo>
                  <a:cubicBezTo>
                    <a:pt x="45" y="226"/>
                    <a:pt x="60" y="215"/>
                    <a:pt x="57" y="199"/>
                  </a:cubicBezTo>
                  <a:cubicBezTo>
                    <a:pt x="44" y="110"/>
                    <a:pt x="232" y="41"/>
                    <a:pt x="297" y="38"/>
                  </a:cubicBezTo>
                  <a:cubicBezTo>
                    <a:pt x="298" y="38"/>
                    <a:pt x="300" y="38"/>
                    <a:pt x="302" y="38"/>
                  </a:cubicBezTo>
                  <a:cubicBezTo>
                    <a:pt x="393" y="38"/>
                    <a:pt x="421" y="121"/>
                    <a:pt x="478" y="178"/>
                  </a:cubicBezTo>
                  <a:cubicBezTo>
                    <a:pt x="484" y="185"/>
                    <a:pt x="495" y="192"/>
                    <a:pt x="501" y="199"/>
                  </a:cubicBezTo>
                  <a:cubicBezTo>
                    <a:pt x="505" y="202"/>
                    <a:pt x="512" y="205"/>
                    <a:pt x="515" y="209"/>
                  </a:cubicBezTo>
                  <a:cubicBezTo>
                    <a:pt x="527" y="227"/>
                    <a:pt x="526" y="237"/>
                    <a:pt x="507" y="237"/>
                  </a:cubicBezTo>
                  <a:cubicBezTo>
                    <a:pt x="504" y="237"/>
                    <a:pt x="501" y="237"/>
                    <a:pt x="498" y="236"/>
                  </a:cubicBezTo>
                  <a:cubicBezTo>
                    <a:pt x="478" y="246"/>
                    <a:pt x="452" y="248"/>
                    <a:pt x="425" y="248"/>
                  </a:cubicBezTo>
                  <a:cubicBezTo>
                    <a:pt x="403" y="248"/>
                    <a:pt x="380" y="246"/>
                    <a:pt x="361" y="246"/>
                  </a:cubicBezTo>
                  <a:cubicBezTo>
                    <a:pt x="266" y="246"/>
                    <a:pt x="174" y="240"/>
                    <a:pt x="78" y="223"/>
                  </a:cubicBezTo>
                  <a:cubicBezTo>
                    <a:pt x="77" y="222"/>
                    <a:pt x="76" y="222"/>
                    <a:pt x="75" y="222"/>
                  </a:cubicBezTo>
                  <a:cubicBezTo>
                    <a:pt x="53" y="222"/>
                    <a:pt x="42" y="257"/>
                    <a:pt x="68" y="264"/>
                  </a:cubicBezTo>
                  <a:cubicBezTo>
                    <a:pt x="156" y="279"/>
                    <a:pt x="253" y="293"/>
                    <a:pt x="348" y="293"/>
                  </a:cubicBezTo>
                  <a:cubicBezTo>
                    <a:pt x="402" y="293"/>
                    <a:pt x="454" y="288"/>
                    <a:pt x="505" y="277"/>
                  </a:cubicBezTo>
                  <a:cubicBezTo>
                    <a:pt x="536" y="270"/>
                    <a:pt x="580" y="254"/>
                    <a:pt x="574" y="213"/>
                  </a:cubicBezTo>
                  <a:cubicBezTo>
                    <a:pt x="569" y="199"/>
                    <a:pt x="563" y="192"/>
                    <a:pt x="553" y="182"/>
                  </a:cubicBezTo>
                  <a:cubicBezTo>
                    <a:pt x="525" y="158"/>
                    <a:pt x="501" y="144"/>
                    <a:pt x="478" y="117"/>
                  </a:cubicBezTo>
                  <a:cubicBezTo>
                    <a:pt x="423" y="46"/>
                    <a:pt x="370" y="0"/>
                    <a:pt x="29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 flipH="1">
              <a:off x="6174167" y="3433827"/>
              <a:ext cx="20764" cy="28832"/>
            </a:xfrm>
            <a:custGeom>
              <a:avLst/>
              <a:gdLst/>
              <a:ahLst/>
              <a:cxnLst/>
              <a:rect l="l" t="t" r="r" b="b"/>
              <a:pathLst>
                <a:path w="332" h="461" extrusionOk="0">
                  <a:moveTo>
                    <a:pt x="304" y="0"/>
                  </a:moveTo>
                  <a:cubicBezTo>
                    <a:pt x="300" y="0"/>
                    <a:pt x="297" y="1"/>
                    <a:pt x="294" y="2"/>
                  </a:cubicBezTo>
                  <a:cubicBezTo>
                    <a:pt x="290" y="2"/>
                    <a:pt x="290" y="2"/>
                    <a:pt x="287" y="6"/>
                  </a:cubicBezTo>
                  <a:cubicBezTo>
                    <a:pt x="278" y="10"/>
                    <a:pt x="275" y="17"/>
                    <a:pt x="277" y="25"/>
                  </a:cubicBezTo>
                  <a:lnTo>
                    <a:pt x="277" y="25"/>
                  </a:lnTo>
                  <a:cubicBezTo>
                    <a:pt x="268" y="20"/>
                    <a:pt x="257" y="18"/>
                    <a:pt x="246" y="18"/>
                  </a:cubicBezTo>
                  <a:cubicBezTo>
                    <a:pt x="184" y="18"/>
                    <a:pt x="102" y="81"/>
                    <a:pt x="72" y="119"/>
                  </a:cubicBezTo>
                  <a:cubicBezTo>
                    <a:pt x="21" y="184"/>
                    <a:pt x="0" y="276"/>
                    <a:pt x="35" y="354"/>
                  </a:cubicBezTo>
                  <a:cubicBezTo>
                    <a:pt x="58" y="410"/>
                    <a:pt x="112" y="461"/>
                    <a:pt x="176" y="461"/>
                  </a:cubicBezTo>
                  <a:cubicBezTo>
                    <a:pt x="187" y="461"/>
                    <a:pt x="197" y="459"/>
                    <a:pt x="208" y="456"/>
                  </a:cubicBezTo>
                  <a:cubicBezTo>
                    <a:pt x="273" y="440"/>
                    <a:pt x="322" y="365"/>
                    <a:pt x="294" y="300"/>
                  </a:cubicBezTo>
                  <a:cubicBezTo>
                    <a:pt x="290" y="289"/>
                    <a:pt x="281" y="284"/>
                    <a:pt x="273" y="284"/>
                  </a:cubicBezTo>
                  <a:cubicBezTo>
                    <a:pt x="260" y="284"/>
                    <a:pt x="247" y="295"/>
                    <a:pt x="253" y="310"/>
                  </a:cubicBezTo>
                  <a:cubicBezTo>
                    <a:pt x="280" y="375"/>
                    <a:pt x="230" y="414"/>
                    <a:pt x="176" y="414"/>
                  </a:cubicBezTo>
                  <a:cubicBezTo>
                    <a:pt x="148" y="414"/>
                    <a:pt x="119" y="404"/>
                    <a:pt x="100" y="382"/>
                  </a:cubicBezTo>
                  <a:cubicBezTo>
                    <a:pt x="52" y="330"/>
                    <a:pt x="48" y="252"/>
                    <a:pt x="76" y="190"/>
                  </a:cubicBezTo>
                  <a:cubicBezTo>
                    <a:pt x="103" y="139"/>
                    <a:pt x="144" y="98"/>
                    <a:pt x="199" y="78"/>
                  </a:cubicBezTo>
                  <a:cubicBezTo>
                    <a:pt x="240" y="61"/>
                    <a:pt x="284" y="75"/>
                    <a:pt x="322" y="54"/>
                  </a:cubicBezTo>
                  <a:cubicBezTo>
                    <a:pt x="328" y="51"/>
                    <a:pt x="331" y="43"/>
                    <a:pt x="331" y="37"/>
                  </a:cubicBezTo>
                  <a:cubicBezTo>
                    <a:pt x="331" y="20"/>
                    <a:pt x="328" y="16"/>
                    <a:pt x="318" y="6"/>
                  </a:cubicBezTo>
                  <a:cubicBezTo>
                    <a:pt x="314" y="2"/>
                    <a:pt x="309" y="0"/>
                    <a:pt x="304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 flipH="1">
              <a:off x="6902849" y="3582802"/>
              <a:ext cx="26455" cy="19826"/>
            </a:xfrm>
            <a:custGeom>
              <a:avLst/>
              <a:gdLst/>
              <a:ahLst/>
              <a:cxnLst/>
              <a:rect l="l" t="t" r="r" b="b"/>
              <a:pathLst>
                <a:path w="423" h="317" extrusionOk="0">
                  <a:moveTo>
                    <a:pt x="396" y="0"/>
                  </a:moveTo>
                  <a:cubicBezTo>
                    <a:pt x="388" y="0"/>
                    <a:pt x="379" y="4"/>
                    <a:pt x="375" y="14"/>
                  </a:cubicBezTo>
                  <a:cubicBezTo>
                    <a:pt x="341" y="102"/>
                    <a:pt x="283" y="204"/>
                    <a:pt x="197" y="253"/>
                  </a:cubicBezTo>
                  <a:cubicBezTo>
                    <a:pt x="175" y="265"/>
                    <a:pt x="147" y="275"/>
                    <a:pt x="121" y="275"/>
                  </a:cubicBezTo>
                  <a:cubicBezTo>
                    <a:pt x="91" y="275"/>
                    <a:pt x="63" y="262"/>
                    <a:pt x="51" y="225"/>
                  </a:cubicBezTo>
                  <a:cubicBezTo>
                    <a:pt x="33" y="181"/>
                    <a:pt x="47" y="127"/>
                    <a:pt x="54" y="82"/>
                  </a:cubicBezTo>
                  <a:cubicBezTo>
                    <a:pt x="56" y="70"/>
                    <a:pt x="47" y="64"/>
                    <a:pt x="37" y="64"/>
                  </a:cubicBezTo>
                  <a:cubicBezTo>
                    <a:pt x="26" y="64"/>
                    <a:pt x="15" y="70"/>
                    <a:pt x="13" y="82"/>
                  </a:cubicBezTo>
                  <a:cubicBezTo>
                    <a:pt x="4" y="177"/>
                    <a:pt x="0" y="317"/>
                    <a:pt x="118" y="317"/>
                  </a:cubicBezTo>
                  <a:cubicBezTo>
                    <a:pt x="127" y="317"/>
                    <a:pt x="136" y="316"/>
                    <a:pt x="147" y="314"/>
                  </a:cubicBezTo>
                  <a:cubicBezTo>
                    <a:pt x="283" y="290"/>
                    <a:pt x="369" y="143"/>
                    <a:pt x="416" y="27"/>
                  </a:cubicBezTo>
                  <a:cubicBezTo>
                    <a:pt x="423" y="10"/>
                    <a:pt x="410" y="0"/>
                    <a:pt x="396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 flipH="1">
              <a:off x="6852189" y="3326379"/>
              <a:ext cx="18450" cy="22140"/>
            </a:xfrm>
            <a:custGeom>
              <a:avLst/>
              <a:gdLst/>
              <a:ahLst/>
              <a:cxnLst/>
              <a:rect l="l" t="t" r="r" b="b"/>
              <a:pathLst>
                <a:path w="295" h="354" extrusionOk="0">
                  <a:moveTo>
                    <a:pt x="178" y="1"/>
                  </a:moveTo>
                  <a:cubicBezTo>
                    <a:pt x="163" y="1"/>
                    <a:pt x="148" y="21"/>
                    <a:pt x="160" y="34"/>
                  </a:cubicBezTo>
                  <a:cubicBezTo>
                    <a:pt x="228" y="108"/>
                    <a:pt x="247" y="212"/>
                    <a:pt x="207" y="303"/>
                  </a:cubicBezTo>
                  <a:lnTo>
                    <a:pt x="207" y="303"/>
                  </a:lnTo>
                  <a:cubicBezTo>
                    <a:pt x="142" y="269"/>
                    <a:pt x="55" y="209"/>
                    <a:pt x="113" y="130"/>
                  </a:cubicBezTo>
                  <a:cubicBezTo>
                    <a:pt x="123" y="116"/>
                    <a:pt x="109" y="101"/>
                    <a:pt x="94" y="101"/>
                  </a:cubicBezTo>
                  <a:cubicBezTo>
                    <a:pt x="88" y="101"/>
                    <a:pt x="83" y="104"/>
                    <a:pt x="79" y="110"/>
                  </a:cubicBezTo>
                  <a:cubicBezTo>
                    <a:pt x="1" y="215"/>
                    <a:pt x="120" y="307"/>
                    <a:pt x="209" y="351"/>
                  </a:cubicBezTo>
                  <a:cubicBezTo>
                    <a:pt x="211" y="353"/>
                    <a:pt x="213" y="353"/>
                    <a:pt x="215" y="353"/>
                  </a:cubicBezTo>
                  <a:cubicBezTo>
                    <a:pt x="222" y="353"/>
                    <a:pt x="231" y="349"/>
                    <a:pt x="236" y="342"/>
                  </a:cubicBezTo>
                  <a:cubicBezTo>
                    <a:pt x="294" y="233"/>
                    <a:pt x="277" y="99"/>
                    <a:pt x="192" y="7"/>
                  </a:cubicBezTo>
                  <a:cubicBezTo>
                    <a:pt x="188" y="3"/>
                    <a:pt x="183" y="1"/>
                    <a:pt x="178" y="1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5"/>
            <p:cNvSpPr/>
            <p:nvPr/>
          </p:nvSpPr>
          <p:spPr>
            <a:xfrm flipH="1">
              <a:off x="6689141" y="3338825"/>
              <a:ext cx="21640" cy="14322"/>
            </a:xfrm>
            <a:custGeom>
              <a:avLst/>
              <a:gdLst/>
              <a:ahLst/>
              <a:cxnLst/>
              <a:rect l="l" t="t" r="r" b="b"/>
              <a:pathLst>
                <a:path w="346" h="229" extrusionOk="0">
                  <a:moveTo>
                    <a:pt x="65" y="0"/>
                  </a:moveTo>
                  <a:cubicBezTo>
                    <a:pt x="61" y="0"/>
                    <a:pt x="57" y="1"/>
                    <a:pt x="56" y="3"/>
                  </a:cubicBezTo>
                  <a:cubicBezTo>
                    <a:pt x="8" y="37"/>
                    <a:pt x="1" y="98"/>
                    <a:pt x="32" y="146"/>
                  </a:cubicBezTo>
                  <a:cubicBezTo>
                    <a:pt x="70" y="204"/>
                    <a:pt x="155" y="225"/>
                    <a:pt x="216" y="228"/>
                  </a:cubicBezTo>
                  <a:cubicBezTo>
                    <a:pt x="220" y="228"/>
                    <a:pt x="223" y="228"/>
                    <a:pt x="226" y="228"/>
                  </a:cubicBezTo>
                  <a:cubicBezTo>
                    <a:pt x="279" y="228"/>
                    <a:pt x="342" y="204"/>
                    <a:pt x="342" y="146"/>
                  </a:cubicBezTo>
                  <a:cubicBezTo>
                    <a:pt x="345" y="106"/>
                    <a:pt x="316" y="63"/>
                    <a:pt x="277" y="63"/>
                  </a:cubicBezTo>
                  <a:cubicBezTo>
                    <a:pt x="269" y="63"/>
                    <a:pt x="262" y="64"/>
                    <a:pt x="254" y="67"/>
                  </a:cubicBezTo>
                  <a:cubicBezTo>
                    <a:pt x="233" y="77"/>
                    <a:pt x="238" y="107"/>
                    <a:pt x="256" y="107"/>
                  </a:cubicBezTo>
                  <a:cubicBezTo>
                    <a:pt x="258" y="107"/>
                    <a:pt x="261" y="106"/>
                    <a:pt x="264" y="105"/>
                  </a:cubicBezTo>
                  <a:cubicBezTo>
                    <a:pt x="268" y="103"/>
                    <a:pt x="272" y="103"/>
                    <a:pt x="275" y="103"/>
                  </a:cubicBezTo>
                  <a:cubicBezTo>
                    <a:pt x="294" y="103"/>
                    <a:pt x="302" y="125"/>
                    <a:pt x="302" y="139"/>
                  </a:cubicBezTo>
                  <a:cubicBezTo>
                    <a:pt x="302" y="166"/>
                    <a:pt x="281" y="180"/>
                    <a:pt x="257" y="184"/>
                  </a:cubicBezTo>
                  <a:cubicBezTo>
                    <a:pt x="248" y="186"/>
                    <a:pt x="239" y="186"/>
                    <a:pt x="229" y="186"/>
                  </a:cubicBezTo>
                  <a:cubicBezTo>
                    <a:pt x="207" y="186"/>
                    <a:pt x="183" y="182"/>
                    <a:pt x="161" y="177"/>
                  </a:cubicBezTo>
                  <a:cubicBezTo>
                    <a:pt x="134" y="170"/>
                    <a:pt x="111" y="163"/>
                    <a:pt x="87" y="146"/>
                  </a:cubicBezTo>
                  <a:cubicBezTo>
                    <a:pt x="58" y="124"/>
                    <a:pt x="39" y="76"/>
                    <a:pt x="67" y="48"/>
                  </a:cubicBezTo>
                  <a:lnTo>
                    <a:pt x="67" y="48"/>
                  </a:lnTo>
                  <a:cubicBezTo>
                    <a:pt x="91" y="62"/>
                    <a:pt x="114" y="77"/>
                    <a:pt x="138" y="91"/>
                  </a:cubicBezTo>
                  <a:cubicBezTo>
                    <a:pt x="141" y="93"/>
                    <a:pt x="144" y="94"/>
                    <a:pt x="148" y="94"/>
                  </a:cubicBezTo>
                  <a:cubicBezTo>
                    <a:pt x="164" y="94"/>
                    <a:pt x="175" y="68"/>
                    <a:pt x="158" y="57"/>
                  </a:cubicBezTo>
                  <a:cubicBezTo>
                    <a:pt x="131" y="40"/>
                    <a:pt x="103" y="20"/>
                    <a:pt x="76" y="3"/>
                  </a:cubicBezTo>
                  <a:cubicBezTo>
                    <a:pt x="73" y="1"/>
                    <a:pt x="69" y="0"/>
                    <a:pt x="65" y="0"/>
                  </a:cubicBezTo>
                  <a:close/>
                </a:path>
              </a:pathLst>
            </a:custGeom>
            <a:solidFill>
              <a:srgbClr val="7568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5"/>
            <p:cNvSpPr/>
            <p:nvPr/>
          </p:nvSpPr>
          <p:spPr>
            <a:xfrm flipH="1">
              <a:off x="6859319" y="3624393"/>
              <a:ext cx="29020" cy="25705"/>
            </a:xfrm>
            <a:custGeom>
              <a:avLst/>
              <a:gdLst/>
              <a:ahLst/>
              <a:cxnLst/>
              <a:rect l="l" t="t" r="r" b="b"/>
              <a:pathLst>
                <a:path w="464" h="411" extrusionOk="0">
                  <a:moveTo>
                    <a:pt x="326" y="0"/>
                  </a:moveTo>
                  <a:cubicBezTo>
                    <a:pt x="303" y="0"/>
                    <a:pt x="279" y="6"/>
                    <a:pt x="256" y="11"/>
                  </a:cubicBezTo>
                  <a:cubicBezTo>
                    <a:pt x="171" y="28"/>
                    <a:pt x="92" y="62"/>
                    <a:pt x="17" y="103"/>
                  </a:cubicBezTo>
                  <a:cubicBezTo>
                    <a:pt x="0" y="115"/>
                    <a:pt x="12" y="140"/>
                    <a:pt x="28" y="140"/>
                  </a:cubicBezTo>
                  <a:cubicBezTo>
                    <a:pt x="31" y="140"/>
                    <a:pt x="35" y="140"/>
                    <a:pt x="38" y="137"/>
                  </a:cubicBezTo>
                  <a:cubicBezTo>
                    <a:pt x="109" y="100"/>
                    <a:pt x="185" y="69"/>
                    <a:pt x="267" y="51"/>
                  </a:cubicBezTo>
                  <a:cubicBezTo>
                    <a:pt x="284" y="48"/>
                    <a:pt x="298" y="44"/>
                    <a:pt x="311" y="44"/>
                  </a:cubicBezTo>
                  <a:cubicBezTo>
                    <a:pt x="323" y="44"/>
                    <a:pt x="335" y="47"/>
                    <a:pt x="348" y="59"/>
                  </a:cubicBezTo>
                  <a:cubicBezTo>
                    <a:pt x="379" y="83"/>
                    <a:pt x="379" y="89"/>
                    <a:pt x="382" y="124"/>
                  </a:cubicBezTo>
                  <a:cubicBezTo>
                    <a:pt x="382" y="161"/>
                    <a:pt x="375" y="199"/>
                    <a:pt x="358" y="233"/>
                  </a:cubicBezTo>
                  <a:cubicBezTo>
                    <a:pt x="328" y="294"/>
                    <a:pt x="273" y="346"/>
                    <a:pt x="208" y="363"/>
                  </a:cubicBezTo>
                  <a:cubicBezTo>
                    <a:pt x="196" y="365"/>
                    <a:pt x="182" y="367"/>
                    <a:pt x="168" y="367"/>
                  </a:cubicBezTo>
                  <a:cubicBezTo>
                    <a:pt x="162" y="367"/>
                    <a:pt x="156" y="367"/>
                    <a:pt x="150" y="366"/>
                  </a:cubicBezTo>
                  <a:cubicBezTo>
                    <a:pt x="99" y="363"/>
                    <a:pt x="79" y="314"/>
                    <a:pt x="95" y="270"/>
                  </a:cubicBezTo>
                  <a:cubicBezTo>
                    <a:pt x="116" y="219"/>
                    <a:pt x="194" y="209"/>
                    <a:pt x="243" y="202"/>
                  </a:cubicBezTo>
                  <a:cubicBezTo>
                    <a:pt x="266" y="199"/>
                    <a:pt x="266" y="161"/>
                    <a:pt x="245" y="161"/>
                  </a:cubicBezTo>
                  <a:cubicBezTo>
                    <a:pt x="245" y="161"/>
                    <a:pt x="244" y="161"/>
                    <a:pt x="243" y="161"/>
                  </a:cubicBezTo>
                  <a:cubicBezTo>
                    <a:pt x="181" y="171"/>
                    <a:pt x="113" y="178"/>
                    <a:pt x="72" y="229"/>
                  </a:cubicBezTo>
                  <a:cubicBezTo>
                    <a:pt x="41" y="264"/>
                    <a:pt x="27" y="322"/>
                    <a:pt x="54" y="363"/>
                  </a:cubicBezTo>
                  <a:cubicBezTo>
                    <a:pt x="79" y="397"/>
                    <a:pt x="115" y="411"/>
                    <a:pt x="155" y="411"/>
                  </a:cubicBezTo>
                  <a:cubicBezTo>
                    <a:pt x="220" y="411"/>
                    <a:pt x="294" y="373"/>
                    <a:pt x="335" y="335"/>
                  </a:cubicBezTo>
                  <a:cubicBezTo>
                    <a:pt x="407" y="267"/>
                    <a:pt x="464" y="120"/>
                    <a:pt x="396" y="31"/>
                  </a:cubicBezTo>
                  <a:cubicBezTo>
                    <a:pt x="378" y="7"/>
                    <a:pt x="353" y="0"/>
                    <a:pt x="326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5"/>
            <p:cNvSpPr/>
            <p:nvPr/>
          </p:nvSpPr>
          <p:spPr>
            <a:xfrm flipH="1">
              <a:off x="6683575" y="3593997"/>
              <a:ext cx="30145" cy="25330"/>
            </a:xfrm>
            <a:custGeom>
              <a:avLst/>
              <a:gdLst/>
              <a:ahLst/>
              <a:cxnLst/>
              <a:rect l="l" t="t" r="r" b="b"/>
              <a:pathLst>
                <a:path w="482" h="405" extrusionOk="0">
                  <a:moveTo>
                    <a:pt x="334" y="43"/>
                  </a:moveTo>
                  <a:cubicBezTo>
                    <a:pt x="334" y="48"/>
                    <a:pt x="337" y="53"/>
                    <a:pt x="342" y="57"/>
                  </a:cubicBezTo>
                  <a:cubicBezTo>
                    <a:pt x="481" y="145"/>
                    <a:pt x="287" y="359"/>
                    <a:pt x="159" y="359"/>
                  </a:cubicBezTo>
                  <a:cubicBezTo>
                    <a:pt x="125" y="359"/>
                    <a:pt x="96" y="343"/>
                    <a:pt x="79" y="306"/>
                  </a:cubicBezTo>
                  <a:cubicBezTo>
                    <a:pt x="41" y="220"/>
                    <a:pt x="106" y="138"/>
                    <a:pt x="175" y="94"/>
                  </a:cubicBezTo>
                  <a:cubicBezTo>
                    <a:pt x="223" y="64"/>
                    <a:pt x="278" y="47"/>
                    <a:pt x="334" y="43"/>
                  </a:cubicBezTo>
                  <a:close/>
                  <a:moveTo>
                    <a:pt x="364" y="1"/>
                  </a:moveTo>
                  <a:cubicBezTo>
                    <a:pt x="259" y="1"/>
                    <a:pt x="151" y="38"/>
                    <a:pt x="79" y="121"/>
                  </a:cubicBezTo>
                  <a:cubicBezTo>
                    <a:pt x="18" y="197"/>
                    <a:pt x="0" y="320"/>
                    <a:pt x="93" y="384"/>
                  </a:cubicBezTo>
                  <a:cubicBezTo>
                    <a:pt x="114" y="399"/>
                    <a:pt x="137" y="405"/>
                    <a:pt x="160" y="405"/>
                  </a:cubicBezTo>
                  <a:cubicBezTo>
                    <a:pt x="240" y="405"/>
                    <a:pt x="325" y="331"/>
                    <a:pt x="372" y="275"/>
                  </a:cubicBezTo>
                  <a:cubicBezTo>
                    <a:pt x="434" y="211"/>
                    <a:pt x="453" y="106"/>
                    <a:pt x="392" y="43"/>
                  </a:cubicBezTo>
                  <a:lnTo>
                    <a:pt x="392" y="43"/>
                  </a:lnTo>
                  <a:cubicBezTo>
                    <a:pt x="399" y="44"/>
                    <a:pt x="406" y="45"/>
                    <a:pt x="413" y="46"/>
                  </a:cubicBezTo>
                  <a:cubicBezTo>
                    <a:pt x="414" y="46"/>
                    <a:pt x="415" y="46"/>
                    <a:pt x="417" y="46"/>
                  </a:cubicBezTo>
                  <a:cubicBezTo>
                    <a:pt x="438" y="46"/>
                    <a:pt x="450" y="9"/>
                    <a:pt x="424" y="5"/>
                  </a:cubicBezTo>
                  <a:cubicBezTo>
                    <a:pt x="404" y="2"/>
                    <a:pt x="384" y="1"/>
                    <a:pt x="364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5"/>
            <p:cNvSpPr/>
            <p:nvPr/>
          </p:nvSpPr>
          <p:spPr>
            <a:xfrm flipH="1">
              <a:off x="6926490" y="3493304"/>
              <a:ext cx="30583" cy="18387"/>
            </a:xfrm>
            <a:custGeom>
              <a:avLst/>
              <a:gdLst/>
              <a:ahLst/>
              <a:cxnLst/>
              <a:rect l="l" t="t" r="r" b="b"/>
              <a:pathLst>
                <a:path w="489" h="294" extrusionOk="0">
                  <a:moveTo>
                    <a:pt x="26" y="1"/>
                  </a:moveTo>
                  <a:cubicBezTo>
                    <a:pt x="13" y="1"/>
                    <a:pt x="0" y="10"/>
                    <a:pt x="6" y="25"/>
                  </a:cubicBezTo>
                  <a:cubicBezTo>
                    <a:pt x="17" y="58"/>
                    <a:pt x="31" y="93"/>
                    <a:pt x="41" y="124"/>
                  </a:cubicBezTo>
                  <a:cubicBezTo>
                    <a:pt x="51" y="151"/>
                    <a:pt x="61" y="198"/>
                    <a:pt x="78" y="222"/>
                  </a:cubicBezTo>
                  <a:cubicBezTo>
                    <a:pt x="99" y="247"/>
                    <a:pt x="133" y="260"/>
                    <a:pt x="164" y="271"/>
                  </a:cubicBezTo>
                  <a:cubicBezTo>
                    <a:pt x="209" y="286"/>
                    <a:pt x="255" y="293"/>
                    <a:pt x="301" y="293"/>
                  </a:cubicBezTo>
                  <a:cubicBezTo>
                    <a:pt x="357" y="293"/>
                    <a:pt x="413" y="282"/>
                    <a:pt x="468" y="260"/>
                  </a:cubicBezTo>
                  <a:cubicBezTo>
                    <a:pt x="477" y="257"/>
                    <a:pt x="488" y="243"/>
                    <a:pt x="482" y="230"/>
                  </a:cubicBezTo>
                  <a:cubicBezTo>
                    <a:pt x="416" y="144"/>
                    <a:pt x="328" y="83"/>
                    <a:pt x="222" y="62"/>
                  </a:cubicBezTo>
                  <a:cubicBezTo>
                    <a:pt x="220" y="62"/>
                    <a:pt x="218" y="62"/>
                    <a:pt x="216" y="62"/>
                  </a:cubicBezTo>
                  <a:cubicBezTo>
                    <a:pt x="196" y="62"/>
                    <a:pt x="186" y="96"/>
                    <a:pt x="211" y="99"/>
                  </a:cubicBezTo>
                  <a:cubicBezTo>
                    <a:pt x="299" y="118"/>
                    <a:pt x="373" y="163"/>
                    <a:pt x="429" y="231"/>
                  </a:cubicBezTo>
                  <a:lnTo>
                    <a:pt x="429" y="231"/>
                  </a:lnTo>
                  <a:cubicBezTo>
                    <a:pt x="387" y="244"/>
                    <a:pt x="344" y="252"/>
                    <a:pt x="301" y="252"/>
                  </a:cubicBezTo>
                  <a:cubicBezTo>
                    <a:pt x="266" y="252"/>
                    <a:pt x="230" y="247"/>
                    <a:pt x="195" y="236"/>
                  </a:cubicBezTo>
                  <a:cubicBezTo>
                    <a:pt x="140" y="222"/>
                    <a:pt x="116" y="206"/>
                    <a:pt x="96" y="151"/>
                  </a:cubicBezTo>
                  <a:cubicBezTo>
                    <a:pt x="78" y="107"/>
                    <a:pt x="61" y="58"/>
                    <a:pt x="44" y="14"/>
                  </a:cubicBezTo>
                  <a:cubicBezTo>
                    <a:pt x="41" y="5"/>
                    <a:pt x="34" y="1"/>
                    <a:pt x="26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5"/>
            <p:cNvSpPr/>
            <p:nvPr/>
          </p:nvSpPr>
          <p:spPr>
            <a:xfrm flipH="1">
              <a:off x="6204438" y="3438893"/>
              <a:ext cx="19951" cy="27331"/>
            </a:xfrm>
            <a:custGeom>
              <a:avLst/>
              <a:gdLst/>
              <a:ahLst/>
              <a:cxnLst/>
              <a:rect l="l" t="t" r="r" b="b"/>
              <a:pathLst>
                <a:path w="319" h="437" extrusionOk="0">
                  <a:moveTo>
                    <a:pt x="90" y="1"/>
                  </a:moveTo>
                  <a:cubicBezTo>
                    <a:pt x="70" y="1"/>
                    <a:pt x="50" y="2"/>
                    <a:pt x="31" y="3"/>
                  </a:cubicBezTo>
                  <a:cubicBezTo>
                    <a:pt x="8" y="7"/>
                    <a:pt x="4" y="45"/>
                    <a:pt x="28" y="45"/>
                  </a:cubicBezTo>
                  <a:cubicBezTo>
                    <a:pt x="29" y="45"/>
                    <a:pt x="30" y="44"/>
                    <a:pt x="31" y="44"/>
                  </a:cubicBezTo>
                  <a:cubicBezTo>
                    <a:pt x="53" y="42"/>
                    <a:pt x="78" y="40"/>
                    <a:pt x="103" y="40"/>
                  </a:cubicBezTo>
                  <a:cubicBezTo>
                    <a:pt x="184" y="40"/>
                    <a:pt x="271" y="60"/>
                    <a:pt x="273" y="150"/>
                  </a:cubicBezTo>
                  <a:cubicBezTo>
                    <a:pt x="277" y="251"/>
                    <a:pt x="131" y="396"/>
                    <a:pt x="31" y="396"/>
                  </a:cubicBezTo>
                  <a:cubicBezTo>
                    <a:pt x="30" y="396"/>
                    <a:pt x="29" y="396"/>
                    <a:pt x="27" y="396"/>
                  </a:cubicBezTo>
                  <a:cubicBezTo>
                    <a:pt x="26" y="396"/>
                    <a:pt x="25" y="396"/>
                    <a:pt x="24" y="396"/>
                  </a:cubicBezTo>
                  <a:cubicBezTo>
                    <a:pt x="0" y="396"/>
                    <a:pt x="1" y="434"/>
                    <a:pt x="27" y="437"/>
                  </a:cubicBezTo>
                  <a:cubicBezTo>
                    <a:pt x="30" y="437"/>
                    <a:pt x="33" y="437"/>
                    <a:pt x="36" y="437"/>
                  </a:cubicBezTo>
                  <a:cubicBezTo>
                    <a:pt x="110" y="437"/>
                    <a:pt x="169" y="384"/>
                    <a:pt x="222" y="331"/>
                  </a:cubicBezTo>
                  <a:cubicBezTo>
                    <a:pt x="270" y="284"/>
                    <a:pt x="318" y="222"/>
                    <a:pt x="318" y="150"/>
                  </a:cubicBezTo>
                  <a:cubicBezTo>
                    <a:pt x="315" y="28"/>
                    <a:pt x="194" y="1"/>
                    <a:pt x="9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5"/>
            <p:cNvSpPr/>
            <p:nvPr/>
          </p:nvSpPr>
          <p:spPr>
            <a:xfrm flipH="1">
              <a:off x="6216634" y="3312933"/>
              <a:ext cx="32084" cy="27956"/>
            </a:xfrm>
            <a:custGeom>
              <a:avLst/>
              <a:gdLst/>
              <a:ahLst/>
              <a:cxnLst/>
              <a:rect l="l" t="t" r="r" b="b"/>
              <a:pathLst>
                <a:path w="513" h="447" extrusionOk="0">
                  <a:moveTo>
                    <a:pt x="248" y="41"/>
                  </a:moveTo>
                  <a:cubicBezTo>
                    <a:pt x="290" y="41"/>
                    <a:pt x="333" y="49"/>
                    <a:pt x="372" y="59"/>
                  </a:cubicBezTo>
                  <a:cubicBezTo>
                    <a:pt x="512" y="92"/>
                    <a:pt x="413" y="253"/>
                    <a:pt x="348" y="314"/>
                  </a:cubicBezTo>
                  <a:cubicBezTo>
                    <a:pt x="289" y="371"/>
                    <a:pt x="208" y="407"/>
                    <a:pt x="126" y="407"/>
                  </a:cubicBezTo>
                  <a:cubicBezTo>
                    <a:pt x="119" y="407"/>
                    <a:pt x="113" y="407"/>
                    <a:pt x="106" y="407"/>
                  </a:cubicBezTo>
                  <a:cubicBezTo>
                    <a:pt x="58" y="407"/>
                    <a:pt x="58" y="393"/>
                    <a:pt x="55" y="352"/>
                  </a:cubicBezTo>
                  <a:cubicBezTo>
                    <a:pt x="52" y="328"/>
                    <a:pt x="55" y="304"/>
                    <a:pt x="58" y="284"/>
                  </a:cubicBezTo>
                  <a:cubicBezTo>
                    <a:pt x="65" y="218"/>
                    <a:pt x="85" y="157"/>
                    <a:pt x="120" y="103"/>
                  </a:cubicBezTo>
                  <a:cubicBezTo>
                    <a:pt x="124" y="96"/>
                    <a:pt x="124" y="89"/>
                    <a:pt x="121" y="84"/>
                  </a:cubicBezTo>
                  <a:lnTo>
                    <a:pt x="121" y="84"/>
                  </a:lnTo>
                  <a:cubicBezTo>
                    <a:pt x="157" y="52"/>
                    <a:pt x="202" y="41"/>
                    <a:pt x="248" y="41"/>
                  </a:cubicBezTo>
                  <a:close/>
                  <a:moveTo>
                    <a:pt x="247" y="1"/>
                  </a:moveTo>
                  <a:cubicBezTo>
                    <a:pt x="185" y="1"/>
                    <a:pt x="126" y="17"/>
                    <a:pt x="82" y="65"/>
                  </a:cubicBezTo>
                  <a:cubicBezTo>
                    <a:pt x="76" y="73"/>
                    <a:pt x="76" y="81"/>
                    <a:pt x="79" y="89"/>
                  </a:cubicBezTo>
                  <a:lnTo>
                    <a:pt x="79" y="89"/>
                  </a:lnTo>
                  <a:cubicBezTo>
                    <a:pt x="20" y="193"/>
                    <a:pt x="1" y="307"/>
                    <a:pt x="24" y="423"/>
                  </a:cubicBezTo>
                  <a:cubicBezTo>
                    <a:pt x="24" y="430"/>
                    <a:pt x="31" y="437"/>
                    <a:pt x="38" y="437"/>
                  </a:cubicBezTo>
                  <a:cubicBezTo>
                    <a:pt x="64" y="443"/>
                    <a:pt x="90" y="446"/>
                    <a:pt x="116" y="446"/>
                  </a:cubicBezTo>
                  <a:cubicBezTo>
                    <a:pt x="281" y="446"/>
                    <a:pt x="443" y="332"/>
                    <a:pt x="482" y="167"/>
                  </a:cubicBezTo>
                  <a:cubicBezTo>
                    <a:pt x="506" y="54"/>
                    <a:pt x="437" y="27"/>
                    <a:pt x="339" y="10"/>
                  </a:cubicBezTo>
                  <a:cubicBezTo>
                    <a:pt x="308" y="5"/>
                    <a:pt x="277" y="1"/>
                    <a:pt x="24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5"/>
            <p:cNvSpPr/>
            <p:nvPr/>
          </p:nvSpPr>
          <p:spPr>
            <a:xfrm flipH="1">
              <a:off x="6397694" y="3360527"/>
              <a:ext cx="48721" cy="38026"/>
            </a:xfrm>
            <a:custGeom>
              <a:avLst/>
              <a:gdLst/>
              <a:ahLst/>
              <a:cxnLst/>
              <a:rect l="l" t="t" r="r" b="b"/>
              <a:pathLst>
                <a:path w="779" h="608" extrusionOk="0">
                  <a:moveTo>
                    <a:pt x="427" y="1"/>
                  </a:moveTo>
                  <a:cubicBezTo>
                    <a:pt x="310" y="1"/>
                    <a:pt x="196" y="66"/>
                    <a:pt x="127" y="164"/>
                  </a:cubicBezTo>
                  <a:cubicBezTo>
                    <a:pt x="72" y="236"/>
                    <a:pt x="45" y="325"/>
                    <a:pt x="27" y="413"/>
                  </a:cubicBezTo>
                  <a:cubicBezTo>
                    <a:pt x="21" y="468"/>
                    <a:pt x="0" y="557"/>
                    <a:pt x="51" y="594"/>
                  </a:cubicBezTo>
                  <a:cubicBezTo>
                    <a:pt x="65" y="604"/>
                    <a:pt x="83" y="607"/>
                    <a:pt x="102" y="607"/>
                  </a:cubicBezTo>
                  <a:cubicBezTo>
                    <a:pt x="161" y="607"/>
                    <a:pt x="236" y="572"/>
                    <a:pt x="277" y="557"/>
                  </a:cubicBezTo>
                  <a:cubicBezTo>
                    <a:pt x="366" y="522"/>
                    <a:pt x="454" y="481"/>
                    <a:pt x="536" y="434"/>
                  </a:cubicBezTo>
                  <a:cubicBezTo>
                    <a:pt x="676" y="345"/>
                    <a:pt x="779" y="212"/>
                    <a:pt x="694" y="48"/>
                  </a:cubicBezTo>
                  <a:cubicBezTo>
                    <a:pt x="689" y="40"/>
                    <a:pt x="683" y="37"/>
                    <a:pt x="676" y="37"/>
                  </a:cubicBezTo>
                  <a:cubicBezTo>
                    <a:pt x="662" y="37"/>
                    <a:pt x="649" y="52"/>
                    <a:pt x="656" y="68"/>
                  </a:cubicBezTo>
                  <a:cubicBezTo>
                    <a:pt x="738" y="229"/>
                    <a:pt x="612" y="342"/>
                    <a:pt x="485" y="413"/>
                  </a:cubicBezTo>
                  <a:cubicBezTo>
                    <a:pt x="423" y="451"/>
                    <a:pt x="362" y="478"/>
                    <a:pt x="300" y="506"/>
                  </a:cubicBezTo>
                  <a:cubicBezTo>
                    <a:pt x="270" y="516"/>
                    <a:pt x="239" y="526"/>
                    <a:pt x="212" y="536"/>
                  </a:cubicBezTo>
                  <a:cubicBezTo>
                    <a:pt x="188" y="542"/>
                    <a:pt x="140" y="565"/>
                    <a:pt x="112" y="565"/>
                  </a:cubicBezTo>
                  <a:cubicBezTo>
                    <a:pt x="109" y="565"/>
                    <a:pt x="106" y="564"/>
                    <a:pt x="103" y="563"/>
                  </a:cubicBezTo>
                  <a:cubicBezTo>
                    <a:pt x="27" y="543"/>
                    <a:pt x="68" y="410"/>
                    <a:pt x="82" y="358"/>
                  </a:cubicBezTo>
                  <a:cubicBezTo>
                    <a:pt x="100" y="297"/>
                    <a:pt x="123" y="236"/>
                    <a:pt x="161" y="185"/>
                  </a:cubicBezTo>
                  <a:cubicBezTo>
                    <a:pt x="223" y="96"/>
                    <a:pt x="325" y="42"/>
                    <a:pt x="428" y="42"/>
                  </a:cubicBezTo>
                  <a:cubicBezTo>
                    <a:pt x="461" y="42"/>
                    <a:pt x="494" y="47"/>
                    <a:pt x="526" y="59"/>
                  </a:cubicBezTo>
                  <a:cubicBezTo>
                    <a:pt x="528" y="60"/>
                    <a:pt x="531" y="60"/>
                    <a:pt x="533" y="60"/>
                  </a:cubicBezTo>
                  <a:cubicBezTo>
                    <a:pt x="552" y="60"/>
                    <a:pt x="560" y="27"/>
                    <a:pt x="536" y="21"/>
                  </a:cubicBezTo>
                  <a:cubicBezTo>
                    <a:pt x="500" y="7"/>
                    <a:pt x="463" y="1"/>
                    <a:pt x="427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5"/>
            <p:cNvSpPr/>
            <p:nvPr/>
          </p:nvSpPr>
          <p:spPr>
            <a:xfrm flipH="1">
              <a:off x="6418646" y="3377789"/>
              <a:ext cx="3878" cy="2627"/>
            </a:xfrm>
            <a:custGeom>
              <a:avLst/>
              <a:gdLst/>
              <a:ahLst/>
              <a:cxnLst/>
              <a:rect l="l" t="t" r="r" b="b"/>
              <a:pathLst>
                <a:path w="62" h="42" extrusionOk="0">
                  <a:moveTo>
                    <a:pt x="21" y="1"/>
                  </a:moveTo>
                  <a:cubicBezTo>
                    <a:pt x="11" y="1"/>
                    <a:pt x="0" y="11"/>
                    <a:pt x="0" y="21"/>
                  </a:cubicBezTo>
                  <a:cubicBezTo>
                    <a:pt x="0" y="35"/>
                    <a:pt x="8" y="42"/>
                    <a:pt x="21" y="42"/>
                  </a:cubicBezTo>
                  <a:lnTo>
                    <a:pt x="41" y="42"/>
                  </a:lnTo>
                  <a:cubicBezTo>
                    <a:pt x="52" y="42"/>
                    <a:pt x="62" y="35"/>
                    <a:pt x="62" y="21"/>
                  </a:cubicBezTo>
                  <a:cubicBezTo>
                    <a:pt x="62" y="11"/>
                    <a:pt x="52" y="1"/>
                    <a:pt x="41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5"/>
            <p:cNvSpPr/>
            <p:nvPr/>
          </p:nvSpPr>
          <p:spPr>
            <a:xfrm flipH="1">
              <a:off x="6419584" y="3375412"/>
              <a:ext cx="11320" cy="8944"/>
            </a:xfrm>
            <a:custGeom>
              <a:avLst/>
              <a:gdLst/>
              <a:ahLst/>
              <a:cxnLst/>
              <a:rect l="l" t="t" r="r" b="b"/>
              <a:pathLst>
                <a:path w="181" h="143" extrusionOk="0">
                  <a:moveTo>
                    <a:pt x="67" y="0"/>
                  </a:moveTo>
                  <a:cubicBezTo>
                    <a:pt x="60" y="0"/>
                    <a:pt x="53" y="1"/>
                    <a:pt x="46" y="2"/>
                  </a:cubicBezTo>
                  <a:cubicBezTo>
                    <a:pt x="39" y="2"/>
                    <a:pt x="32" y="8"/>
                    <a:pt x="32" y="15"/>
                  </a:cubicBezTo>
                  <a:cubicBezTo>
                    <a:pt x="22" y="49"/>
                    <a:pt x="11" y="84"/>
                    <a:pt x="5" y="117"/>
                  </a:cubicBezTo>
                  <a:cubicBezTo>
                    <a:pt x="1" y="132"/>
                    <a:pt x="13" y="143"/>
                    <a:pt x="25" y="143"/>
                  </a:cubicBezTo>
                  <a:cubicBezTo>
                    <a:pt x="33" y="143"/>
                    <a:pt x="40" y="138"/>
                    <a:pt x="42" y="128"/>
                  </a:cubicBezTo>
                  <a:cubicBezTo>
                    <a:pt x="51" y="98"/>
                    <a:pt x="58" y="68"/>
                    <a:pt x="66" y="38"/>
                  </a:cubicBezTo>
                  <a:lnTo>
                    <a:pt x="66" y="38"/>
                  </a:lnTo>
                  <a:cubicBezTo>
                    <a:pt x="93" y="38"/>
                    <a:pt x="120" y="52"/>
                    <a:pt x="134" y="73"/>
                  </a:cubicBezTo>
                  <a:cubicBezTo>
                    <a:pt x="138" y="79"/>
                    <a:pt x="144" y="81"/>
                    <a:pt x="151" y="81"/>
                  </a:cubicBezTo>
                  <a:cubicBezTo>
                    <a:pt x="166" y="81"/>
                    <a:pt x="181" y="67"/>
                    <a:pt x="169" y="52"/>
                  </a:cubicBezTo>
                  <a:cubicBezTo>
                    <a:pt x="143" y="18"/>
                    <a:pt x="106" y="0"/>
                    <a:pt x="67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5"/>
            <p:cNvSpPr/>
            <p:nvPr/>
          </p:nvSpPr>
          <p:spPr>
            <a:xfrm flipH="1">
              <a:off x="6720475" y="3352960"/>
              <a:ext cx="5379" cy="5816"/>
            </a:xfrm>
            <a:custGeom>
              <a:avLst/>
              <a:gdLst/>
              <a:ahLst/>
              <a:cxnLst/>
              <a:rect l="l" t="t" r="r" b="b"/>
              <a:pathLst>
                <a:path w="86" h="93" extrusionOk="0">
                  <a:moveTo>
                    <a:pt x="35" y="56"/>
                  </a:moveTo>
                  <a:lnTo>
                    <a:pt x="35" y="56"/>
                  </a:lnTo>
                  <a:cubicBezTo>
                    <a:pt x="35" y="56"/>
                    <a:pt x="34" y="56"/>
                    <a:pt x="34" y="57"/>
                  </a:cubicBezTo>
                  <a:cubicBezTo>
                    <a:pt x="34" y="56"/>
                    <a:pt x="35" y="56"/>
                    <a:pt x="35" y="56"/>
                  </a:cubicBezTo>
                  <a:close/>
                  <a:moveTo>
                    <a:pt x="60" y="1"/>
                  </a:moveTo>
                  <a:cubicBezTo>
                    <a:pt x="58" y="1"/>
                    <a:pt x="56" y="1"/>
                    <a:pt x="54" y="2"/>
                  </a:cubicBezTo>
                  <a:cubicBezTo>
                    <a:pt x="30" y="12"/>
                    <a:pt x="0" y="29"/>
                    <a:pt x="3" y="60"/>
                  </a:cubicBezTo>
                  <a:cubicBezTo>
                    <a:pt x="8" y="79"/>
                    <a:pt x="24" y="93"/>
                    <a:pt x="42" y="93"/>
                  </a:cubicBezTo>
                  <a:cubicBezTo>
                    <a:pt x="50" y="93"/>
                    <a:pt x="58" y="90"/>
                    <a:pt x="65" y="84"/>
                  </a:cubicBezTo>
                  <a:cubicBezTo>
                    <a:pt x="71" y="77"/>
                    <a:pt x="71" y="63"/>
                    <a:pt x="65" y="57"/>
                  </a:cubicBezTo>
                  <a:cubicBezTo>
                    <a:pt x="60" y="52"/>
                    <a:pt x="55" y="50"/>
                    <a:pt x="51" y="50"/>
                  </a:cubicBezTo>
                  <a:cubicBezTo>
                    <a:pt x="50" y="50"/>
                    <a:pt x="49" y="50"/>
                    <a:pt x="48" y="50"/>
                  </a:cubicBezTo>
                  <a:lnTo>
                    <a:pt x="48" y="50"/>
                  </a:lnTo>
                  <a:cubicBezTo>
                    <a:pt x="53" y="45"/>
                    <a:pt x="59" y="42"/>
                    <a:pt x="68" y="40"/>
                  </a:cubicBezTo>
                  <a:cubicBezTo>
                    <a:pt x="78" y="36"/>
                    <a:pt x="85" y="26"/>
                    <a:pt x="82" y="16"/>
                  </a:cubicBezTo>
                  <a:cubicBezTo>
                    <a:pt x="79" y="7"/>
                    <a:pt x="69" y="1"/>
                    <a:pt x="60" y="1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5"/>
            <p:cNvSpPr/>
            <p:nvPr/>
          </p:nvSpPr>
          <p:spPr>
            <a:xfrm flipH="1">
              <a:off x="6782830" y="3358964"/>
              <a:ext cx="53661" cy="25580"/>
            </a:xfrm>
            <a:custGeom>
              <a:avLst/>
              <a:gdLst/>
              <a:ahLst/>
              <a:cxnLst/>
              <a:rect l="l" t="t" r="r" b="b"/>
              <a:pathLst>
                <a:path w="858" h="409" extrusionOk="0">
                  <a:moveTo>
                    <a:pt x="712" y="40"/>
                  </a:moveTo>
                  <a:cubicBezTo>
                    <a:pt x="750" y="40"/>
                    <a:pt x="783" y="48"/>
                    <a:pt x="801" y="68"/>
                  </a:cubicBezTo>
                  <a:lnTo>
                    <a:pt x="801" y="68"/>
                  </a:lnTo>
                  <a:cubicBezTo>
                    <a:pt x="775" y="67"/>
                    <a:pt x="748" y="66"/>
                    <a:pt x="722" y="66"/>
                  </a:cubicBezTo>
                  <a:cubicBezTo>
                    <a:pt x="653" y="66"/>
                    <a:pt x="585" y="70"/>
                    <a:pt x="517" y="78"/>
                  </a:cubicBezTo>
                  <a:lnTo>
                    <a:pt x="517" y="78"/>
                  </a:lnTo>
                  <a:cubicBezTo>
                    <a:pt x="580" y="58"/>
                    <a:pt x="653" y="40"/>
                    <a:pt x="712" y="40"/>
                  </a:cubicBezTo>
                  <a:close/>
                  <a:moveTo>
                    <a:pt x="713" y="0"/>
                  </a:moveTo>
                  <a:cubicBezTo>
                    <a:pt x="623" y="0"/>
                    <a:pt x="515" y="35"/>
                    <a:pt x="465" y="52"/>
                  </a:cubicBezTo>
                  <a:cubicBezTo>
                    <a:pt x="414" y="68"/>
                    <a:pt x="364" y="88"/>
                    <a:pt x="317" y="111"/>
                  </a:cubicBezTo>
                  <a:lnTo>
                    <a:pt x="317" y="111"/>
                  </a:lnTo>
                  <a:cubicBezTo>
                    <a:pt x="261" y="124"/>
                    <a:pt x="206" y="140"/>
                    <a:pt x="151" y="158"/>
                  </a:cubicBezTo>
                  <a:cubicBezTo>
                    <a:pt x="129" y="165"/>
                    <a:pt x="135" y="198"/>
                    <a:pt x="153" y="198"/>
                  </a:cubicBezTo>
                  <a:cubicBezTo>
                    <a:pt x="156" y="198"/>
                    <a:pt x="158" y="197"/>
                    <a:pt x="161" y="196"/>
                  </a:cubicBezTo>
                  <a:cubicBezTo>
                    <a:pt x="170" y="193"/>
                    <a:pt x="179" y="190"/>
                    <a:pt x="188" y="187"/>
                  </a:cubicBezTo>
                  <a:lnTo>
                    <a:pt x="188" y="187"/>
                  </a:lnTo>
                  <a:cubicBezTo>
                    <a:pt x="122" y="233"/>
                    <a:pt x="62" y="286"/>
                    <a:pt x="8" y="347"/>
                  </a:cubicBezTo>
                  <a:cubicBezTo>
                    <a:pt x="0" y="356"/>
                    <a:pt x="0" y="367"/>
                    <a:pt x="8" y="377"/>
                  </a:cubicBezTo>
                  <a:cubicBezTo>
                    <a:pt x="24" y="397"/>
                    <a:pt x="41" y="404"/>
                    <a:pt x="72" y="408"/>
                  </a:cubicBezTo>
                  <a:cubicBezTo>
                    <a:pt x="73" y="408"/>
                    <a:pt x="74" y="408"/>
                    <a:pt x="75" y="408"/>
                  </a:cubicBezTo>
                  <a:cubicBezTo>
                    <a:pt x="96" y="408"/>
                    <a:pt x="95" y="370"/>
                    <a:pt x="72" y="367"/>
                  </a:cubicBezTo>
                  <a:cubicBezTo>
                    <a:pt x="66" y="363"/>
                    <a:pt x="60" y="360"/>
                    <a:pt x="54" y="357"/>
                  </a:cubicBezTo>
                  <a:lnTo>
                    <a:pt x="54" y="357"/>
                  </a:lnTo>
                  <a:cubicBezTo>
                    <a:pt x="138" y="272"/>
                    <a:pt x="232" y="201"/>
                    <a:pt x="337" y="148"/>
                  </a:cubicBezTo>
                  <a:lnTo>
                    <a:pt x="337" y="148"/>
                  </a:lnTo>
                  <a:cubicBezTo>
                    <a:pt x="464" y="121"/>
                    <a:pt x="593" y="107"/>
                    <a:pt x="723" y="107"/>
                  </a:cubicBezTo>
                  <a:cubicBezTo>
                    <a:pt x="761" y="107"/>
                    <a:pt x="799" y="108"/>
                    <a:pt x="837" y="111"/>
                  </a:cubicBezTo>
                  <a:cubicBezTo>
                    <a:pt x="851" y="111"/>
                    <a:pt x="857" y="97"/>
                    <a:pt x="854" y="84"/>
                  </a:cubicBezTo>
                  <a:cubicBezTo>
                    <a:pt x="839" y="20"/>
                    <a:pt x="781" y="0"/>
                    <a:pt x="713" y="0"/>
                  </a:cubicBezTo>
                  <a:close/>
                </a:path>
              </a:pathLst>
            </a:custGeom>
            <a:solidFill>
              <a:srgbClr val="4737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5"/>
            <p:cNvSpPr/>
            <p:nvPr/>
          </p:nvSpPr>
          <p:spPr>
            <a:xfrm flipH="1">
              <a:off x="6482689" y="3449087"/>
              <a:ext cx="67734" cy="64544"/>
            </a:xfrm>
            <a:custGeom>
              <a:avLst/>
              <a:gdLst/>
              <a:ahLst/>
              <a:cxnLst/>
              <a:rect l="l" t="t" r="r" b="b"/>
              <a:pathLst>
                <a:path w="1083" h="1032" extrusionOk="0">
                  <a:moveTo>
                    <a:pt x="11" y="110"/>
                  </a:moveTo>
                  <a:cubicBezTo>
                    <a:pt x="11" y="110"/>
                    <a:pt x="1" y="133"/>
                    <a:pt x="22" y="147"/>
                  </a:cubicBezTo>
                  <a:lnTo>
                    <a:pt x="22" y="147"/>
                  </a:lnTo>
                  <a:cubicBezTo>
                    <a:pt x="17" y="134"/>
                    <a:pt x="14" y="122"/>
                    <a:pt x="11" y="110"/>
                  </a:cubicBezTo>
                  <a:close/>
                  <a:moveTo>
                    <a:pt x="751" y="0"/>
                  </a:moveTo>
                  <a:cubicBezTo>
                    <a:pt x="635" y="0"/>
                    <a:pt x="486" y="50"/>
                    <a:pt x="291" y="110"/>
                  </a:cubicBezTo>
                  <a:cubicBezTo>
                    <a:pt x="182" y="145"/>
                    <a:pt x="114" y="157"/>
                    <a:pt x="73" y="157"/>
                  </a:cubicBezTo>
                  <a:cubicBezTo>
                    <a:pt x="47" y="157"/>
                    <a:pt x="32" y="153"/>
                    <a:pt x="22" y="147"/>
                  </a:cubicBezTo>
                  <a:lnTo>
                    <a:pt x="22" y="147"/>
                  </a:lnTo>
                  <a:cubicBezTo>
                    <a:pt x="140" y="467"/>
                    <a:pt x="851" y="1032"/>
                    <a:pt x="851" y="1032"/>
                  </a:cubicBezTo>
                  <a:cubicBezTo>
                    <a:pt x="851" y="1032"/>
                    <a:pt x="1083" y="237"/>
                    <a:pt x="950" y="86"/>
                  </a:cubicBezTo>
                  <a:cubicBezTo>
                    <a:pt x="897" y="24"/>
                    <a:pt x="832" y="0"/>
                    <a:pt x="751" y="0"/>
                  </a:cubicBezTo>
                  <a:close/>
                </a:path>
              </a:pathLst>
            </a:custGeom>
            <a:solidFill>
              <a:srgbClr val="FFB4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5"/>
            <p:cNvSpPr/>
            <p:nvPr/>
          </p:nvSpPr>
          <p:spPr>
            <a:xfrm flipH="1">
              <a:off x="6482001" y="3436516"/>
              <a:ext cx="69485" cy="71236"/>
            </a:xfrm>
            <a:custGeom>
              <a:avLst/>
              <a:gdLst/>
              <a:ahLst/>
              <a:cxnLst/>
              <a:rect l="l" t="t" r="r" b="b"/>
              <a:pathLst>
                <a:path w="1111" h="1139" extrusionOk="0">
                  <a:moveTo>
                    <a:pt x="1" y="0"/>
                  </a:moveTo>
                  <a:cubicBezTo>
                    <a:pt x="4" y="90"/>
                    <a:pt x="11" y="181"/>
                    <a:pt x="45" y="267"/>
                  </a:cubicBezTo>
                  <a:cubicBezTo>
                    <a:pt x="66" y="308"/>
                    <a:pt x="93" y="356"/>
                    <a:pt x="151" y="372"/>
                  </a:cubicBezTo>
                  <a:cubicBezTo>
                    <a:pt x="160" y="374"/>
                    <a:pt x="170" y="374"/>
                    <a:pt x="179" y="374"/>
                  </a:cubicBezTo>
                  <a:cubicBezTo>
                    <a:pt x="224" y="374"/>
                    <a:pt x="260" y="360"/>
                    <a:pt x="294" y="349"/>
                  </a:cubicBezTo>
                  <a:cubicBezTo>
                    <a:pt x="436" y="304"/>
                    <a:pt x="579" y="246"/>
                    <a:pt x="711" y="246"/>
                  </a:cubicBezTo>
                  <a:cubicBezTo>
                    <a:pt x="737" y="246"/>
                    <a:pt x="763" y="248"/>
                    <a:pt x="789" y="254"/>
                  </a:cubicBezTo>
                  <a:cubicBezTo>
                    <a:pt x="861" y="270"/>
                    <a:pt x="919" y="322"/>
                    <a:pt x="946" y="383"/>
                  </a:cubicBezTo>
                  <a:cubicBezTo>
                    <a:pt x="973" y="448"/>
                    <a:pt x="981" y="530"/>
                    <a:pt x="977" y="612"/>
                  </a:cubicBezTo>
                  <a:cubicBezTo>
                    <a:pt x="973" y="697"/>
                    <a:pt x="964" y="782"/>
                    <a:pt x="950" y="868"/>
                  </a:cubicBezTo>
                  <a:lnTo>
                    <a:pt x="929" y="997"/>
                  </a:lnTo>
                  <a:lnTo>
                    <a:pt x="919" y="1065"/>
                  </a:lnTo>
                  <a:lnTo>
                    <a:pt x="915" y="1100"/>
                  </a:lnTo>
                  <a:lnTo>
                    <a:pt x="915" y="1117"/>
                  </a:lnTo>
                  <a:lnTo>
                    <a:pt x="915" y="1127"/>
                  </a:lnTo>
                  <a:cubicBezTo>
                    <a:pt x="915" y="1130"/>
                    <a:pt x="918" y="1138"/>
                    <a:pt x="926" y="1138"/>
                  </a:cubicBezTo>
                  <a:cubicBezTo>
                    <a:pt x="927" y="1138"/>
                    <a:pt x="928" y="1138"/>
                    <a:pt x="929" y="1138"/>
                  </a:cubicBezTo>
                  <a:lnTo>
                    <a:pt x="926" y="1127"/>
                  </a:lnTo>
                  <a:lnTo>
                    <a:pt x="926" y="1127"/>
                  </a:lnTo>
                  <a:cubicBezTo>
                    <a:pt x="927" y="1127"/>
                    <a:pt x="928" y="1127"/>
                    <a:pt x="928" y="1127"/>
                  </a:cubicBezTo>
                  <a:cubicBezTo>
                    <a:pt x="935" y="1127"/>
                    <a:pt x="933" y="1113"/>
                    <a:pt x="940" y="1106"/>
                  </a:cubicBezTo>
                  <a:lnTo>
                    <a:pt x="953" y="1076"/>
                  </a:lnTo>
                  <a:lnTo>
                    <a:pt x="984" y="1015"/>
                  </a:lnTo>
                  <a:cubicBezTo>
                    <a:pt x="1001" y="974"/>
                    <a:pt x="1018" y="933"/>
                    <a:pt x="1035" y="889"/>
                  </a:cubicBezTo>
                  <a:cubicBezTo>
                    <a:pt x="1066" y="807"/>
                    <a:pt x="1090" y="714"/>
                    <a:pt x="1100" y="622"/>
                  </a:cubicBezTo>
                  <a:cubicBezTo>
                    <a:pt x="1110" y="530"/>
                    <a:pt x="1107" y="427"/>
                    <a:pt x="1059" y="328"/>
                  </a:cubicBezTo>
                  <a:cubicBezTo>
                    <a:pt x="1008" y="233"/>
                    <a:pt x="909" y="168"/>
                    <a:pt x="806" y="154"/>
                  </a:cubicBezTo>
                  <a:cubicBezTo>
                    <a:pt x="785" y="152"/>
                    <a:pt x="764" y="151"/>
                    <a:pt x="743" y="151"/>
                  </a:cubicBezTo>
                  <a:cubicBezTo>
                    <a:pt x="567" y="151"/>
                    <a:pt x="418" y="235"/>
                    <a:pt x="274" y="290"/>
                  </a:cubicBezTo>
                  <a:cubicBezTo>
                    <a:pt x="239" y="306"/>
                    <a:pt x="199" y="322"/>
                    <a:pt x="169" y="322"/>
                  </a:cubicBezTo>
                  <a:cubicBezTo>
                    <a:pt x="167" y="322"/>
                    <a:pt x="164" y="322"/>
                    <a:pt x="162" y="322"/>
                  </a:cubicBezTo>
                  <a:cubicBezTo>
                    <a:pt x="127" y="318"/>
                    <a:pt x="100" y="287"/>
                    <a:pt x="80" y="249"/>
                  </a:cubicBezTo>
                  <a:cubicBezTo>
                    <a:pt x="42" y="178"/>
                    <a:pt x="21" y="86"/>
                    <a:pt x="11" y="0"/>
                  </a:cubicBezTo>
                  <a:close/>
                </a:path>
              </a:pathLst>
            </a:custGeom>
            <a:solidFill>
              <a:srgbClr val="C67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5"/>
            <p:cNvSpPr/>
            <p:nvPr/>
          </p:nvSpPr>
          <p:spPr>
            <a:xfrm flipH="1">
              <a:off x="6897032" y="3854298"/>
              <a:ext cx="85496" cy="149977"/>
            </a:xfrm>
            <a:custGeom>
              <a:avLst/>
              <a:gdLst/>
              <a:ahLst/>
              <a:cxnLst/>
              <a:rect l="l" t="t" r="r" b="b"/>
              <a:pathLst>
                <a:path w="1367" h="2398" extrusionOk="0">
                  <a:moveTo>
                    <a:pt x="1366" y="1"/>
                  </a:moveTo>
                  <a:cubicBezTo>
                    <a:pt x="1366" y="1"/>
                    <a:pt x="45" y="834"/>
                    <a:pt x="178" y="1660"/>
                  </a:cubicBezTo>
                  <a:cubicBezTo>
                    <a:pt x="287" y="2332"/>
                    <a:pt x="823" y="2397"/>
                    <a:pt x="1021" y="2397"/>
                  </a:cubicBezTo>
                  <a:cubicBezTo>
                    <a:pt x="1062" y="2397"/>
                    <a:pt x="1089" y="2394"/>
                    <a:pt x="1089" y="2394"/>
                  </a:cubicBezTo>
                  <a:cubicBezTo>
                    <a:pt x="1089" y="2394"/>
                    <a:pt x="0" y="1407"/>
                    <a:pt x="1366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5"/>
            <p:cNvSpPr/>
            <p:nvPr/>
          </p:nvSpPr>
          <p:spPr>
            <a:xfrm flipH="1">
              <a:off x="6827485" y="4024287"/>
              <a:ext cx="221213" cy="143723"/>
            </a:xfrm>
            <a:custGeom>
              <a:avLst/>
              <a:gdLst/>
              <a:ahLst/>
              <a:cxnLst/>
              <a:rect l="l" t="t" r="r" b="b"/>
              <a:pathLst>
                <a:path w="3537" h="2298" extrusionOk="0">
                  <a:moveTo>
                    <a:pt x="1" y="0"/>
                  </a:moveTo>
                  <a:lnTo>
                    <a:pt x="1" y="0"/>
                  </a:lnTo>
                  <a:cubicBezTo>
                    <a:pt x="25" y="226"/>
                    <a:pt x="209" y="1202"/>
                    <a:pt x="1772" y="1861"/>
                  </a:cubicBezTo>
                  <a:cubicBezTo>
                    <a:pt x="2649" y="2229"/>
                    <a:pt x="3124" y="2297"/>
                    <a:pt x="3352" y="2297"/>
                  </a:cubicBezTo>
                  <a:cubicBezTo>
                    <a:pt x="3483" y="2297"/>
                    <a:pt x="3533" y="2274"/>
                    <a:pt x="3537" y="2274"/>
                  </a:cubicBezTo>
                  <a:cubicBezTo>
                    <a:pt x="3537" y="2270"/>
                    <a:pt x="3533" y="2270"/>
                    <a:pt x="3530" y="2267"/>
                  </a:cubicBezTo>
                  <a:cubicBezTo>
                    <a:pt x="1161" y="1875"/>
                    <a:pt x="362" y="919"/>
                    <a:pt x="157" y="509"/>
                  </a:cubicBezTo>
                  <a:cubicBezTo>
                    <a:pt x="89" y="331"/>
                    <a:pt x="38" y="161"/>
                    <a:pt x="1" y="0"/>
                  </a:cubicBezTo>
                  <a:close/>
                </a:path>
              </a:pathLst>
            </a:custGeom>
            <a:solidFill>
              <a:srgbClr val="7C6D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5"/>
            <p:cNvSpPr/>
            <p:nvPr/>
          </p:nvSpPr>
          <p:spPr>
            <a:xfrm flipH="1">
              <a:off x="6827860" y="4021535"/>
              <a:ext cx="221088" cy="144598"/>
            </a:xfrm>
            <a:custGeom>
              <a:avLst/>
              <a:gdLst/>
              <a:ahLst/>
              <a:cxnLst/>
              <a:rect l="l" t="t" r="r" b="b"/>
              <a:pathLst>
                <a:path w="3535" h="2312" extrusionOk="0">
                  <a:moveTo>
                    <a:pt x="1" y="0"/>
                  </a:moveTo>
                  <a:cubicBezTo>
                    <a:pt x="1" y="0"/>
                    <a:pt x="1" y="14"/>
                    <a:pt x="5" y="44"/>
                  </a:cubicBezTo>
                  <a:cubicBezTo>
                    <a:pt x="42" y="205"/>
                    <a:pt x="93" y="375"/>
                    <a:pt x="161" y="553"/>
                  </a:cubicBezTo>
                  <a:cubicBezTo>
                    <a:pt x="366" y="963"/>
                    <a:pt x="1165" y="1919"/>
                    <a:pt x="3534" y="2311"/>
                  </a:cubicBezTo>
                  <a:cubicBezTo>
                    <a:pt x="3500" y="2270"/>
                    <a:pt x="3466" y="2233"/>
                    <a:pt x="3435" y="2192"/>
                  </a:cubicBezTo>
                  <a:lnTo>
                    <a:pt x="3319" y="2055"/>
                  </a:lnTo>
                  <a:lnTo>
                    <a:pt x="3315" y="2055"/>
                  </a:lnTo>
                  <a:cubicBezTo>
                    <a:pt x="3257" y="2055"/>
                    <a:pt x="2835" y="2045"/>
                    <a:pt x="2404" y="1738"/>
                  </a:cubicBezTo>
                  <a:cubicBezTo>
                    <a:pt x="1943" y="1403"/>
                    <a:pt x="1705" y="1358"/>
                    <a:pt x="1705" y="1358"/>
                  </a:cubicBezTo>
                  <a:cubicBezTo>
                    <a:pt x="1670" y="1325"/>
                    <a:pt x="1271" y="1389"/>
                    <a:pt x="793" y="952"/>
                  </a:cubicBezTo>
                  <a:cubicBezTo>
                    <a:pt x="315" y="515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5"/>
            <p:cNvSpPr/>
            <p:nvPr/>
          </p:nvSpPr>
          <p:spPr>
            <a:xfrm flipH="1">
              <a:off x="6420959" y="3966186"/>
              <a:ext cx="471008" cy="263742"/>
            </a:xfrm>
            <a:custGeom>
              <a:avLst/>
              <a:gdLst/>
              <a:ahLst/>
              <a:cxnLst/>
              <a:rect l="l" t="t" r="r" b="b"/>
              <a:pathLst>
                <a:path w="7531" h="4217" extrusionOk="0">
                  <a:moveTo>
                    <a:pt x="5782" y="1"/>
                  </a:moveTo>
                  <a:cubicBezTo>
                    <a:pt x="4096" y="1"/>
                    <a:pt x="1284" y="66"/>
                    <a:pt x="833" y="66"/>
                  </a:cubicBezTo>
                  <a:cubicBezTo>
                    <a:pt x="208" y="66"/>
                    <a:pt x="0" y="291"/>
                    <a:pt x="68" y="765"/>
                  </a:cubicBezTo>
                  <a:cubicBezTo>
                    <a:pt x="137" y="1236"/>
                    <a:pt x="375" y="4217"/>
                    <a:pt x="3564" y="4217"/>
                  </a:cubicBezTo>
                  <a:cubicBezTo>
                    <a:pt x="5053" y="4217"/>
                    <a:pt x="6005" y="3882"/>
                    <a:pt x="6674" y="3032"/>
                  </a:cubicBezTo>
                  <a:cubicBezTo>
                    <a:pt x="6814" y="2855"/>
                    <a:pt x="6943" y="2660"/>
                    <a:pt x="7060" y="2435"/>
                  </a:cubicBezTo>
                  <a:cubicBezTo>
                    <a:pt x="7070" y="2418"/>
                    <a:pt x="7076" y="2401"/>
                    <a:pt x="7087" y="2383"/>
                  </a:cubicBezTo>
                  <a:cubicBezTo>
                    <a:pt x="7363" y="1841"/>
                    <a:pt x="7500" y="1363"/>
                    <a:pt x="7517" y="977"/>
                  </a:cubicBezTo>
                  <a:cubicBezTo>
                    <a:pt x="7531" y="721"/>
                    <a:pt x="7490" y="513"/>
                    <a:pt x="7404" y="352"/>
                  </a:cubicBezTo>
                  <a:cubicBezTo>
                    <a:pt x="7322" y="192"/>
                    <a:pt x="7196" y="83"/>
                    <a:pt x="7035" y="39"/>
                  </a:cubicBezTo>
                  <a:cubicBezTo>
                    <a:pt x="6932" y="11"/>
                    <a:pt x="6444" y="1"/>
                    <a:pt x="5782" y="1"/>
                  </a:cubicBezTo>
                  <a:close/>
                </a:path>
              </a:pathLst>
            </a:custGeom>
            <a:solidFill>
              <a:srgbClr val="D2BF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5"/>
            <p:cNvSpPr/>
            <p:nvPr/>
          </p:nvSpPr>
          <p:spPr>
            <a:xfrm flipH="1">
              <a:off x="6705590" y="3950362"/>
              <a:ext cx="233784" cy="301142"/>
            </a:xfrm>
            <a:custGeom>
              <a:avLst/>
              <a:gdLst/>
              <a:ahLst/>
              <a:cxnLst/>
              <a:rect l="l" t="t" r="r" b="b"/>
              <a:pathLst>
                <a:path w="3738" h="4815" extrusionOk="0">
                  <a:moveTo>
                    <a:pt x="3410" y="1"/>
                  </a:moveTo>
                  <a:cubicBezTo>
                    <a:pt x="3410" y="1"/>
                    <a:pt x="1956" y="35"/>
                    <a:pt x="1482" y="56"/>
                  </a:cubicBezTo>
                  <a:cubicBezTo>
                    <a:pt x="1468" y="56"/>
                    <a:pt x="1453" y="57"/>
                    <a:pt x="1439" y="57"/>
                  </a:cubicBezTo>
                  <a:cubicBezTo>
                    <a:pt x="1306" y="57"/>
                    <a:pt x="1155" y="30"/>
                    <a:pt x="1004" y="30"/>
                  </a:cubicBezTo>
                  <a:cubicBezTo>
                    <a:pt x="619" y="30"/>
                    <a:pt x="234" y="207"/>
                    <a:pt x="137" y="1469"/>
                  </a:cubicBezTo>
                  <a:cubicBezTo>
                    <a:pt x="0" y="3278"/>
                    <a:pt x="2759" y="4814"/>
                    <a:pt x="2759" y="4814"/>
                  </a:cubicBezTo>
                  <a:lnTo>
                    <a:pt x="3738" y="4234"/>
                  </a:lnTo>
                  <a:cubicBezTo>
                    <a:pt x="3035" y="3978"/>
                    <a:pt x="2560" y="2926"/>
                    <a:pt x="2461" y="1674"/>
                  </a:cubicBezTo>
                  <a:cubicBezTo>
                    <a:pt x="2362" y="418"/>
                    <a:pt x="3410" y="1"/>
                    <a:pt x="3410" y="1"/>
                  </a:cubicBezTo>
                  <a:close/>
                </a:path>
              </a:pathLst>
            </a:custGeom>
            <a:solidFill>
              <a:srgbClr val="C6B0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5"/>
            <p:cNvSpPr/>
            <p:nvPr/>
          </p:nvSpPr>
          <p:spPr>
            <a:xfrm flipH="1">
              <a:off x="6789459" y="4011716"/>
              <a:ext cx="129463" cy="147976"/>
            </a:xfrm>
            <a:custGeom>
              <a:avLst/>
              <a:gdLst/>
              <a:ahLst/>
              <a:cxnLst/>
              <a:rect l="l" t="t" r="r" b="b"/>
              <a:pathLst>
                <a:path w="2070" h="2366" extrusionOk="0">
                  <a:moveTo>
                    <a:pt x="1765" y="1"/>
                  </a:moveTo>
                  <a:cubicBezTo>
                    <a:pt x="1383" y="1"/>
                    <a:pt x="121" y="696"/>
                    <a:pt x="80" y="707"/>
                  </a:cubicBezTo>
                  <a:cubicBezTo>
                    <a:pt x="1" y="727"/>
                    <a:pt x="1104" y="2366"/>
                    <a:pt x="1104" y="2366"/>
                  </a:cubicBezTo>
                  <a:cubicBezTo>
                    <a:pt x="1104" y="2366"/>
                    <a:pt x="1567" y="2212"/>
                    <a:pt x="1578" y="1918"/>
                  </a:cubicBezTo>
                  <a:cubicBezTo>
                    <a:pt x="1588" y="1625"/>
                    <a:pt x="1862" y="1782"/>
                    <a:pt x="1947" y="1515"/>
                  </a:cubicBezTo>
                  <a:cubicBezTo>
                    <a:pt x="1991" y="1375"/>
                    <a:pt x="1899" y="1260"/>
                    <a:pt x="1916" y="1123"/>
                  </a:cubicBezTo>
                  <a:cubicBezTo>
                    <a:pt x="1936" y="986"/>
                    <a:pt x="2070" y="830"/>
                    <a:pt x="2005" y="676"/>
                  </a:cubicBezTo>
                  <a:cubicBezTo>
                    <a:pt x="1961" y="567"/>
                    <a:pt x="1783" y="331"/>
                    <a:pt x="1858" y="140"/>
                  </a:cubicBezTo>
                  <a:cubicBezTo>
                    <a:pt x="1897" y="41"/>
                    <a:pt x="1856" y="1"/>
                    <a:pt x="1765" y="1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5"/>
            <p:cNvSpPr/>
            <p:nvPr/>
          </p:nvSpPr>
          <p:spPr>
            <a:xfrm flipH="1">
              <a:off x="6359480" y="4026226"/>
              <a:ext cx="111889" cy="89874"/>
            </a:xfrm>
            <a:custGeom>
              <a:avLst/>
              <a:gdLst/>
              <a:ahLst/>
              <a:cxnLst/>
              <a:rect l="l" t="t" r="r" b="b"/>
              <a:pathLst>
                <a:path w="1789" h="1437" extrusionOk="0">
                  <a:moveTo>
                    <a:pt x="423" y="0"/>
                  </a:moveTo>
                  <a:cubicBezTo>
                    <a:pt x="423" y="0"/>
                    <a:pt x="136" y="7"/>
                    <a:pt x="61" y="256"/>
                  </a:cubicBezTo>
                  <a:cubicBezTo>
                    <a:pt x="0" y="460"/>
                    <a:pt x="169" y="504"/>
                    <a:pt x="233" y="513"/>
                  </a:cubicBezTo>
                  <a:lnTo>
                    <a:pt x="233" y="513"/>
                  </a:lnTo>
                  <a:cubicBezTo>
                    <a:pt x="232" y="513"/>
                    <a:pt x="231" y="513"/>
                    <a:pt x="230" y="513"/>
                  </a:cubicBezTo>
                  <a:cubicBezTo>
                    <a:pt x="187" y="513"/>
                    <a:pt x="104" y="532"/>
                    <a:pt x="82" y="669"/>
                  </a:cubicBezTo>
                  <a:cubicBezTo>
                    <a:pt x="48" y="894"/>
                    <a:pt x="201" y="935"/>
                    <a:pt x="201" y="935"/>
                  </a:cubicBezTo>
                  <a:cubicBezTo>
                    <a:pt x="201" y="935"/>
                    <a:pt x="64" y="1048"/>
                    <a:pt x="82" y="1236"/>
                  </a:cubicBezTo>
                  <a:cubicBezTo>
                    <a:pt x="99" y="1404"/>
                    <a:pt x="264" y="1436"/>
                    <a:pt x="389" y="1436"/>
                  </a:cubicBezTo>
                  <a:cubicBezTo>
                    <a:pt x="467" y="1436"/>
                    <a:pt x="529" y="1423"/>
                    <a:pt x="529" y="1423"/>
                  </a:cubicBezTo>
                  <a:cubicBezTo>
                    <a:pt x="1789" y="113"/>
                    <a:pt x="423" y="0"/>
                    <a:pt x="423" y="0"/>
                  </a:cubicBezTo>
                  <a:close/>
                </a:path>
              </a:pathLst>
            </a:custGeom>
            <a:solidFill>
              <a:srgbClr val="A888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5"/>
            <p:cNvSpPr/>
            <p:nvPr/>
          </p:nvSpPr>
          <p:spPr>
            <a:xfrm flipH="1">
              <a:off x="6565495" y="4215166"/>
              <a:ext cx="167051" cy="26518"/>
            </a:xfrm>
            <a:custGeom>
              <a:avLst/>
              <a:gdLst/>
              <a:ahLst/>
              <a:cxnLst/>
              <a:rect l="l" t="t" r="r" b="b"/>
              <a:pathLst>
                <a:path w="2671" h="424" extrusionOk="0">
                  <a:moveTo>
                    <a:pt x="11" y="0"/>
                  </a:moveTo>
                  <a:cubicBezTo>
                    <a:pt x="5" y="0"/>
                    <a:pt x="1" y="3"/>
                    <a:pt x="1" y="11"/>
                  </a:cubicBezTo>
                  <a:lnTo>
                    <a:pt x="1" y="413"/>
                  </a:lnTo>
                  <a:cubicBezTo>
                    <a:pt x="1" y="420"/>
                    <a:pt x="5" y="424"/>
                    <a:pt x="11" y="424"/>
                  </a:cubicBezTo>
                  <a:lnTo>
                    <a:pt x="2660" y="424"/>
                  </a:lnTo>
                  <a:cubicBezTo>
                    <a:pt x="2663" y="424"/>
                    <a:pt x="2671" y="420"/>
                    <a:pt x="2671" y="413"/>
                  </a:cubicBezTo>
                  <a:lnTo>
                    <a:pt x="2671" y="11"/>
                  </a:lnTo>
                  <a:cubicBezTo>
                    <a:pt x="2671" y="3"/>
                    <a:pt x="2663" y="0"/>
                    <a:pt x="2660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5"/>
            <p:cNvSpPr/>
            <p:nvPr/>
          </p:nvSpPr>
          <p:spPr>
            <a:xfrm flipH="1">
              <a:off x="6616092" y="3832971"/>
              <a:ext cx="82494" cy="125148"/>
            </a:xfrm>
            <a:custGeom>
              <a:avLst/>
              <a:gdLst/>
              <a:ahLst/>
              <a:cxnLst/>
              <a:rect l="l" t="t" r="r" b="b"/>
              <a:pathLst>
                <a:path w="1319" h="2001" extrusionOk="0">
                  <a:moveTo>
                    <a:pt x="778" y="1"/>
                  </a:moveTo>
                  <a:cubicBezTo>
                    <a:pt x="739" y="1"/>
                    <a:pt x="700" y="6"/>
                    <a:pt x="663" y="18"/>
                  </a:cubicBezTo>
                  <a:lnTo>
                    <a:pt x="656" y="59"/>
                  </a:lnTo>
                  <a:cubicBezTo>
                    <a:pt x="837" y="223"/>
                    <a:pt x="878" y="400"/>
                    <a:pt x="861" y="520"/>
                  </a:cubicBezTo>
                  <a:cubicBezTo>
                    <a:pt x="850" y="584"/>
                    <a:pt x="834" y="649"/>
                    <a:pt x="809" y="710"/>
                  </a:cubicBezTo>
                  <a:cubicBezTo>
                    <a:pt x="800" y="742"/>
                    <a:pt x="786" y="769"/>
                    <a:pt x="759" y="800"/>
                  </a:cubicBezTo>
                  <a:cubicBezTo>
                    <a:pt x="735" y="827"/>
                    <a:pt x="697" y="858"/>
                    <a:pt x="656" y="885"/>
                  </a:cubicBezTo>
                  <a:lnTo>
                    <a:pt x="510" y="973"/>
                  </a:lnTo>
                  <a:cubicBezTo>
                    <a:pt x="458" y="1008"/>
                    <a:pt x="404" y="1045"/>
                    <a:pt x="356" y="1086"/>
                  </a:cubicBezTo>
                  <a:cubicBezTo>
                    <a:pt x="261" y="1168"/>
                    <a:pt x="179" y="1260"/>
                    <a:pt x="110" y="1363"/>
                  </a:cubicBezTo>
                  <a:cubicBezTo>
                    <a:pt x="76" y="1414"/>
                    <a:pt x="42" y="1476"/>
                    <a:pt x="21" y="1544"/>
                  </a:cubicBezTo>
                  <a:cubicBezTo>
                    <a:pt x="1" y="1616"/>
                    <a:pt x="4" y="1701"/>
                    <a:pt x="39" y="1766"/>
                  </a:cubicBezTo>
                  <a:cubicBezTo>
                    <a:pt x="107" y="1895"/>
                    <a:pt x="215" y="1950"/>
                    <a:pt x="318" y="2001"/>
                  </a:cubicBezTo>
                  <a:lnTo>
                    <a:pt x="342" y="1967"/>
                  </a:lnTo>
                  <a:cubicBezTo>
                    <a:pt x="261" y="1889"/>
                    <a:pt x="182" y="1803"/>
                    <a:pt x="168" y="1718"/>
                  </a:cubicBezTo>
                  <a:cubicBezTo>
                    <a:pt x="161" y="1677"/>
                    <a:pt x="168" y="1643"/>
                    <a:pt x="188" y="1608"/>
                  </a:cubicBezTo>
                  <a:cubicBezTo>
                    <a:pt x="209" y="1575"/>
                    <a:pt x="240" y="1540"/>
                    <a:pt x="281" y="1503"/>
                  </a:cubicBezTo>
                  <a:cubicBezTo>
                    <a:pt x="352" y="1431"/>
                    <a:pt x="438" y="1370"/>
                    <a:pt x="527" y="1322"/>
                  </a:cubicBezTo>
                  <a:cubicBezTo>
                    <a:pt x="568" y="1298"/>
                    <a:pt x="612" y="1277"/>
                    <a:pt x="660" y="1257"/>
                  </a:cubicBezTo>
                  <a:lnTo>
                    <a:pt x="817" y="1195"/>
                  </a:lnTo>
                  <a:cubicBezTo>
                    <a:pt x="871" y="1172"/>
                    <a:pt x="932" y="1145"/>
                    <a:pt x="998" y="1107"/>
                  </a:cubicBezTo>
                  <a:cubicBezTo>
                    <a:pt x="1063" y="1066"/>
                    <a:pt x="1127" y="1008"/>
                    <a:pt x="1175" y="946"/>
                  </a:cubicBezTo>
                  <a:cubicBezTo>
                    <a:pt x="1274" y="820"/>
                    <a:pt x="1318" y="656"/>
                    <a:pt x="1298" y="496"/>
                  </a:cubicBezTo>
                  <a:cubicBezTo>
                    <a:pt x="1285" y="414"/>
                    <a:pt x="1257" y="335"/>
                    <a:pt x="1216" y="267"/>
                  </a:cubicBezTo>
                  <a:cubicBezTo>
                    <a:pt x="1178" y="198"/>
                    <a:pt x="1124" y="141"/>
                    <a:pt x="1063" y="100"/>
                  </a:cubicBezTo>
                  <a:cubicBezTo>
                    <a:pt x="977" y="36"/>
                    <a:pt x="876" y="1"/>
                    <a:pt x="778" y="1"/>
                  </a:cubicBezTo>
                  <a:close/>
                </a:path>
              </a:pathLst>
            </a:custGeom>
            <a:solidFill>
              <a:srgbClr val="EFE8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5"/>
            <p:cNvSpPr/>
            <p:nvPr/>
          </p:nvSpPr>
          <p:spPr>
            <a:xfrm flipH="1">
              <a:off x="6434594" y="3981696"/>
              <a:ext cx="47532" cy="68609"/>
            </a:xfrm>
            <a:custGeom>
              <a:avLst/>
              <a:gdLst/>
              <a:ahLst/>
              <a:cxnLst/>
              <a:rect l="l" t="t" r="r" b="b"/>
              <a:pathLst>
                <a:path w="760" h="1097" extrusionOk="0">
                  <a:moveTo>
                    <a:pt x="149" y="1"/>
                  </a:moveTo>
                  <a:cubicBezTo>
                    <a:pt x="41" y="1"/>
                    <a:pt x="0" y="167"/>
                    <a:pt x="113" y="183"/>
                  </a:cubicBezTo>
                  <a:cubicBezTo>
                    <a:pt x="513" y="237"/>
                    <a:pt x="558" y="647"/>
                    <a:pt x="490" y="979"/>
                  </a:cubicBezTo>
                  <a:cubicBezTo>
                    <a:pt x="475" y="1050"/>
                    <a:pt x="535" y="1096"/>
                    <a:pt x="590" y="1096"/>
                  </a:cubicBezTo>
                  <a:cubicBezTo>
                    <a:pt x="626" y="1096"/>
                    <a:pt x="661" y="1076"/>
                    <a:pt x="671" y="1029"/>
                  </a:cubicBezTo>
                  <a:cubicBezTo>
                    <a:pt x="759" y="606"/>
                    <a:pt x="674" y="70"/>
                    <a:pt x="165" y="2"/>
                  </a:cubicBezTo>
                  <a:cubicBezTo>
                    <a:pt x="160" y="1"/>
                    <a:pt x="154" y="1"/>
                    <a:pt x="149" y="1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5"/>
            <p:cNvSpPr/>
            <p:nvPr/>
          </p:nvSpPr>
          <p:spPr>
            <a:xfrm flipH="1">
              <a:off x="6444663" y="4062313"/>
              <a:ext cx="12884" cy="11758"/>
            </a:xfrm>
            <a:custGeom>
              <a:avLst/>
              <a:gdLst/>
              <a:ahLst/>
              <a:cxnLst/>
              <a:rect l="l" t="t" r="r" b="b"/>
              <a:pathLst>
                <a:path w="206" h="188" extrusionOk="0">
                  <a:moveTo>
                    <a:pt x="100" y="0"/>
                  </a:moveTo>
                  <a:cubicBezTo>
                    <a:pt x="48" y="0"/>
                    <a:pt x="1" y="41"/>
                    <a:pt x="4" y="92"/>
                  </a:cubicBezTo>
                  <a:cubicBezTo>
                    <a:pt x="7" y="144"/>
                    <a:pt x="45" y="188"/>
                    <a:pt x="100" y="188"/>
                  </a:cubicBezTo>
                  <a:lnTo>
                    <a:pt x="106" y="188"/>
                  </a:lnTo>
                  <a:cubicBezTo>
                    <a:pt x="158" y="188"/>
                    <a:pt x="205" y="144"/>
                    <a:pt x="202" y="92"/>
                  </a:cubicBezTo>
                  <a:cubicBezTo>
                    <a:pt x="199" y="41"/>
                    <a:pt x="161" y="0"/>
                    <a:pt x="106" y="0"/>
                  </a:cubicBezTo>
                  <a:close/>
                </a:path>
              </a:pathLst>
            </a:custGeom>
            <a:solidFill>
              <a:srgbClr val="CCE2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5"/>
            <p:cNvSpPr/>
            <p:nvPr/>
          </p:nvSpPr>
          <p:spPr>
            <a:xfrm flipH="1">
              <a:off x="6355665" y="3992704"/>
              <a:ext cx="49033" cy="33398"/>
            </a:xfrm>
            <a:custGeom>
              <a:avLst/>
              <a:gdLst/>
              <a:ahLst/>
              <a:cxnLst/>
              <a:rect l="l" t="t" r="r" b="b"/>
              <a:pathLst>
                <a:path w="784" h="534" extrusionOk="0">
                  <a:moveTo>
                    <a:pt x="138" y="1"/>
                  </a:moveTo>
                  <a:cubicBezTo>
                    <a:pt x="37" y="1"/>
                    <a:pt x="0" y="162"/>
                    <a:pt x="112" y="184"/>
                  </a:cubicBezTo>
                  <a:cubicBezTo>
                    <a:pt x="303" y="225"/>
                    <a:pt x="466" y="327"/>
                    <a:pt x="575" y="491"/>
                  </a:cubicBezTo>
                  <a:cubicBezTo>
                    <a:pt x="595" y="521"/>
                    <a:pt x="624" y="534"/>
                    <a:pt x="653" y="534"/>
                  </a:cubicBezTo>
                  <a:cubicBezTo>
                    <a:pt x="719" y="534"/>
                    <a:pt x="784" y="468"/>
                    <a:pt x="736" y="396"/>
                  </a:cubicBezTo>
                  <a:cubicBezTo>
                    <a:pt x="600" y="195"/>
                    <a:pt x="398" y="55"/>
                    <a:pt x="163" y="4"/>
                  </a:cubicBezTo>
                  <a:cubicBezTo>
                    <a:pt x="154" y="2"/>
                    <a:pt x="146" y="1"/>
                    <a:pt x="138" y="1"/>
                  </a:cubicBezTo>
                  <a:close/>
                </a:path>
              </a:pathLst>
            </a:custGeom>
            <a:solidFill>
              <a:srgbClr val="7FAD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5"/>
            <p:cNvSpPr/>
            <p:nvPr/>
          </p:nvSpPr>
          <p:spPr>
            <a:xfrm flipH="1">
              <a:off x="6338966" y="3988138"/>
              <a:ext cx="135655" cy="167739"/>
            </a:xfrm>
            <a:custGeom>
              <a:avLst/>
              <a:gdLst/>
              <a:ahLst/>
              <a:cxnLst/>
              <a:rect l="l" t="t" r="r" b="b"/>
              <a:pathLst>
                <a:path w="2169" h="2682" extrusionOk="0">
                  <a:moveTo>
                    <a:pt x="799" y="1"/>
                  </a:moveTo>
                  <a:cubicBezTo>
                    <a:pt x="776" y="1"/>
                    <a:pt x="753" y="1"/>
                    <a:pt x="731" y="1"/>
                  </a:cubicBezTo>
                  <a:cubicBezTo>
                    <a:pt x="817" y="162"/>
                    <a:pt x="858" y="370"/>
                    <a:pt x="844" y="626"/>
                  </a:cubicBezTo>
                  <a:cubicBezTo>
                    <a:pt x="1472" y="643"/>
                    <a:pt x="1485" y="944"/>
                    <a:pt x="1493" y="1142"/>
                  </a:cubicBezTo>
                  <a:cubicBezTo>
                    <a:pt x="1506" y="1466"/>
                    <a:pt x="1403" y="1613"/>
                    <a:pt x="1325" y="1691"/>
                  </a:cubicBezTo>
                  <a:cubicBezTo>
                    <a:pt x="1158" y="1869"/>
                    <a:pt x="837" y="1985"/>
                    <a:pt x="414" y="2032"/>
                  </a:cubicBezTo>
                  <a:cubicBezTo>
                    <a:pt x="403" y="2050"/>
                    <a:pt x="397" y="2067"/>
                    <a:pt x="387" y="2084"/>
                  </a:cubicBezTo>
                  <a:cubicBezTo>
                    <a:pt x="270" y="2309"/>
                    <a:pt x="141" y="2504"/>
                    <a:pt x="1" y="2681"/>
                  </a:cubicBezTo>
                  <a:cubicBezTo>
                    <a:pt x="1093" y="2678"/>
                    <a:pt x="2169" y="2336"/>
                    <a:pt x="2120" y="1117"/>
                  </a:cubicBezTo>
                  <a:cubicBezTo>
                    <a:pt x="2081" y="161"/>
                    <a:pt x="1311" y="1"/>
                    <a:pt x="799" y="1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5"/>
            <p:cNvSpPr/>
            <p:nvPr/>
          </p:nvSpPr>
          <p:spPr>
            <a:xfrm flipH="1">
              <a:off x="6408389" y="4026852"/>
              <a:ext cx="56163" cy="30583"/>
            </a:xfrm>
            <a:custGeom>
              <a:avLst/>
              <a:gdLst/>
              <a:ahLst/>
              <a:cxnLst/>
              <a:rect l="l" t="t" r="r" b="b"/>
              <a:pathLst>
                <a:path w="898" h="489" extrusionOk="0">
                  <a:moveTo>
                    <a:pt x="242" y="0"/>
                  </a:moveTo>
                  <a:cubicBezTo>
                    <a:pt x="106" y="0"/>
                    <a:pt x="0" y="109"/>
                    <a:pt x="0" y="246"/>
                  </a:cubicBezTo>
                  <a:cubicBezTo>
                    <a:pt x="0" y="380"/>
                    <a:pt x="106" y="488"/>
                    <a:pt x="242" y="488"/>
                  </a:cubicBezTo>
                  <a:lnTo>
                    <a:pt x="656" y="488"/>
                  </a:lnTo>
                  <a:cubicBezTo>
                    <a:pt x="789" y="488"/>
                    <a:pt x="898" y="380"/>
                    <a:pt x="898" y="246"/>
                  </a:cubicBezTo>
                  <a:cubicBezTo>
                    <a:pt x="898" y="109"/>
                    <a:pt x="789" y="0"/>
                    <a:pt x="656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5"/>
            <p:cNvSpPr/>
            <p:nvPr/>
          </p:nvSpPr>
          <p:spPr>
            <a:xfrm flipH="1">
              <a:off x="6411953" y="4054996"/>
              <a:ext cx="49033" cy="30396"/>
            </a:xfrm>
            <a:custGeom>
              <a:avLst/>
              <a:gdLst/>
              <a:ahLst/>
              <a:cxnLst/>
              <a:rect l="l" t="t" r="r" b="b"/>
              <a:pathLst>
                <a:path w="784" h="486" extrusionOk="0">
                  <a:moveTo>
                    <a:pt x="243" y="1"/>
                  </a:moveTo>
                  <a:cubicBezTo>
                    <a:pt x="111" y="1"/>
                    <a:pt x="1" y="106"/>
                    <a:pt x="1" y="243"/>
                  </a:cubicBezTo>
                  <a:cubicBezTo>
                    <a:pt x="1" y="376"/>
                    <a:pt x="111" y="486"/>
                    <a:pt x="243" y="486"/>
                  </a:cubicBezTo>
                  <a:lnTo>
                    <a:pt x="541" y="486"/>
                  </a:lnTo>
                  <a:cubicBezTo>
                    <a:pt x="673" y="486"/>
                    <a:pt x="783" y="376"/>
                    <a:pt x="783" y="243"/>
                  </a:cubicBezTo>
                  <a:cubicBezTo>
                    <a:pt x="783" y="106"/>
                    <a:pt x="673" y="1"/>
                    <a:pt x="541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35"/>
            <p:cNvSpPr/>
            <p:nvPr/>
          </p:nvSpPr>
          <p:spPr>
            <a:xfrm flipH="1">
              <a:off x="6413892" y="4084703"/>
              <a:ext cx="48971" cy="30396"/>
            </a:xfrm>
            <a:custGeom>
              <a:avLst/>
              <a:gdLst/>
              <a:ahLst/>
              <a:cxnLst/>
              <a:rect l="l" t="t" r="r" b="b"/>
              <a:pathLst>
                <a:path w="783" h="486" extrusionOk="0">
                  <a:moveTo>
                    <a:pt x="246" y="0"/>
                  </a:moveTo>
                  <a:cubicBezTo>
                    <a:pt x="109" y="0"/>
                    <a:pt x="0" y="110"/>
                    <a:pt x="0" y="243"/>
                  </a:cubicBezTo>
                  <a:cubicBezTo>
                    <a:pt x="0" y="376"/>
                    <a:pt x="109" y="485"/>
                    <a:pt x="246" y="485"/>
                  </a:cubicBezTo>
                  <a:lnTo>
                    <a:pt x="540" y="485"/>
                  </a:lnTo>
                  <a:cubicBezTo>
                    <a:pt x="673" y="485"/>
                    <a:pt x="782" y="376"/>
                    <a:pt x="782" y="243"/>
                  </a:cubicBezTo>
                  <a:cubicBezTo>
                    <a:pt x="782" y="110"/>
                    <a:pt x="673" y="0"/>
                    <a:pt x="54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35"/>
            <p:cNvSpPr/>
            <p:nvPr/>
          </p:nvSpPr>
          <p:spPr>
            <a:xfrm flipH="1">
              <a:off x="6766819" y="4126356"/>
              <a:ext cx="19513" cy="19451"/>
            </a:xfrm>
            <a:custGeom>
              <a:avLst/>
              <a:gdLst/>
              <a:ahLst/>
              <a:cxnLst/>
              <a:rect l="l" t="t" r="r" b="b"/>
              <a:pathLst>
                <a:path w="312" h="311" extrusionOk="0">
                  <a:moveTo>
                    <a:pt x="154" y="0"/>
                  </a:moveTo>
                  <a:cubicBezTo>
                    <a:pt x="69" y="0"/>
                    <a:pt x="0" y="68"/>
                    <a:pt x="0" y="157"/>
                  </a:cubicBezTo>
                  <a:cubicBezTo>
                    <a:pt x="0" y="243"/>
                    <a:pt x="69" y="311"/>
                    <a:pt x="154" y="311"/>
                  </a:cubicBezTo>
                  <a:cubicBezTo>
                    <a:pt x="240" y="311"/>
                    <a:pt x="312" y="243"/>
                    <a:pt x="312" y="157"/>
                  </a:cubicBezTo>
                  <a:cubicBezTo>
                    <a:pt x="312" y="68"/>
                    <a:pt x="240" y="0"/>
                    <a:pt x="15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35"/>
            <p:cNvSpPr/>
            <p:nvPr/>
          </p:nvSpPr>
          <p:spPr>
            <a:xfrm flipH="1">
              <a:off x="6736924" y="4109220"/>
              <a:ext cx="19263" cy="19513"/>
            </a:xfrm>
            <a:custGeom>
              <a:avLst/>
              <a:gdLst/>
              <a:ahLst/>
              <a:cxnLst/>
              <a:rect l="l" t="t" r="r" b="b"/>
              <a:pathLst>
                <a:path w="308" h="312" extrusionOk="0">
                  <a:moveTo>
                    <a:pt x="153" y="1"/>
                  </a:moveTo>
                  <a:cubicBezTo>
                    <a:pt x="68" y="1"/>
                    <a:pt x="0" y="69"/>
                    <a:pt x="0" y="155"/>
                  </a:cubicBezTo>
                  <a:cubicBezTo>
                    <a:pt x="0" y="240"/>
                    <a:pt x="68" y="312"/>
                    <a:pt x="153" y="312"/>
                  </a:cubicBezTo>
                  <a:cubicBezTo>
                    <a:pt x="239" y="312"/>
                    <a:pt x="307" y="240"/>
                    <a:pt x="307" y="155"/>
                  </a:cubicBezTo>
                  <a:cubicBezTo>
                    <a:pt x="307" y="69"/>
                    <a:pt x="239" y="1"/>
                    <a:pt x="153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35"/>
            <p:cNvSpPr/>
            <p:nvPr/>
          </p:nvSpPr>
          <p:spPr>
            <a:xfrm flipH="1">
              <a:off x="6709843" y="4166258"/>
              <a:ext cx="17762" cy="17762"/>
            </a:xfrm>
            <a:custGeom>
              <a:avLst/>
              <a:gdLst/>
              <a:ahLst/>
              <a:cxnLst/>
              <a:rect l="l" t="t" r="r" b="b"/>
              <a:pathLst>
                <a:path w="284" h="284" extrusionOk="0">
                  <a:moveTo>
                    <a:pt x="144" y="0"/>
                  </a:moveTo>
                  <a:cubicBezTo>
                    <a:pt x="65" y="0"/>
                    <a:pt x="0" y="62"/>
                    <a:pt x="0" y="141"/>
                  </a:cubicBezTo>
                  <a:cubicBezTo>
                    <a:pt x="0" y="219"/>
                    <a:pt x="65" y="284"/>
                    <a:pt x="144" y="284"/>
                  </a:cubicBezTo>
                  <a:cubicBezTo>
                    <a:pt x="222" y="284"/>
                    <a:pt x="284" y="219"/>
                    <a:pt x="284" y="141"/>
                  </a:cubicBezTo>
                  <a:cubicBezTo>
                    <a:pt x="284" y="62"/>
                    <a:pt x="222" y="0"/>
                    <a:pt x="14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35"/>
            <p:cNvSpPr/>
            <p:nvPr/>
          </p:nvSpPr>
          <p:spPr>
            <a:xfrm flipH="1">
              <a:off x="6684826" y="4169010"/>
              <a:ext cx="12634" cy="12258"/>
            </a:xfrm>
            <a:custGeom>
              <a:avLst/>
              <a:gdLst/>
              <a:ahLst/>
              <a:cxnLst/>
              <a:rect l="l" t="t" r="r" b="b"/>
              <a:pathLst>
                <a:path w="202" h="196" extrusionOk="0">
                  <a:moveTo>
                    <a:pt x="100" y="1"/>
                  </a:moveTo>
                  <a:cubicBezTo>
                    <a:pt x="47" y="1"/>
                    <a:pt x="3" y="40"/>
                    <a:pt x="3" y="93"/>
                  </a:cubicBezTo>
                  <a:cubicBezTo>
                    <a:pt x="0" y="147"/>
                    <a:pt x="44" y="192"/>
                    <a:pt x="95" y="196"/>
                  </a:cubicBezTo>
                  <a:cubicBezTo>
                    <a:pt x="97" y="196"/>
                    <a:pt x="99" y="196"/>
                    <a:pt x="101" y="196"/>
                  </a:cubicBezTo>
                  <a:cubicBezTo>
                    <a:pt x="153" y="196"/>
                    <a:pt x="194" y="153"/>
                    <a:pt x="197" y="100"/>
                  </a:cubicBezTo>
                  <a:cubicBezTo>
                    <a:pt x="202" y="48"/>
                    <a:pt x="157" y="1"/>
                    <a:pt x="106" y="1"/>
                  </a:cubicBezTo>
                  <a:cubicBezTo>
                    <a:pt x="104" y="1"/>
                    <a:pt x="102" y="1"/>
                    <a:pt x="100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35"/>
            <p:cNvSpPr/>
            <p:nvPr/>
          </p:nvSpPr>
          <p:spPr>
            <a:xfrm flipH="1">
              <a:off x="6688078" y="4137676"/>
              <a:ext cx="12634" cy="12196"/>
            </a:xfrm>
            <a:custGeom>
              <a:avLst/>
              <a:gdLst/>
              <a:ahLst/>
              <a:cxnLst/>
              <a:rect l="l" t="t" r="r" b="b"/>
              <a:pathLst>
                <a:path w="202" h="195" extrusionOk="0">
                  <a:moveTo>
                    <a:pt x="103" y="0"/>
                  </a:moveTo>
                  <a:cubicBezTo>
                    <a:pt x="52" y="0"/>
                    <a:pt x="4" y="41"/>
                    <a:pt x="4" y="95"/>
                  </a:cubicBezTo>
                  <a:cubicBezTo>
                    <a:pt x="0" y="150"/>
                    <a:pt x="41" y="194"/>
                    <a:pt x="96" y="194"/>
                  </a:cubicBezTo>
                  <a:cubicBezTo>
                    <a:pt x="98" y="195"/>
                    <a:pt x="100" y="195"/>
                    <a:pt x="102" y="195"/>
                  </a:cubicBezTo>
                  <a:cubicBezTo>
                    <a:pt x="154" y="195"/>
                    <a:pt x="196" y="155"/>
                    <a:pt x="199" y="103"/>
                  </a:cubicBezTo>
                  <a:cubicBezTo>
                    <a:pt x="202" y="48"/>
                    <a:pt x="158" y="4"/>
                    <a:pt x="103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35"/>
            <p:cNvSpPr/>
            <p:nvPr/>
          </p:nvSpPr>
          <p:spPr>
            <a:xfrm flipH="1">
              <a:off x="6744616" y="4157690"/>
              <a:ext cx="19513" cy="19263"/>
            </a:xfrm>
            <a:custGeom>
              <a:avLst/>
              <a:gdLst/>
              <a:ahLst/>
              <a:cxnLst/>
              <a:rect l="l" t="t" r="r" b="b"/>
              <a:pathLst>
                <a:path w="312" h="308" extrusionOk="0">
                  <a:moveTo>
                    <a:pt x="154" y="1"/>
                  </a:moveTo>
                  <a:cubicBezTo>
                    <a:pt x="69" y="1"/>
                    <a:pt x="1" y="69"/>
                    <a:pt x="1" y="155"/>
                  </a:cubicBezTo>
                  <a:cubicBezTo>
                    <a:pt x="1" y="240"/>
                    <a:pt x="69" y="308"/>
                    <a:pt x="154" y="308"/>
                  </a:cubicBezTo>
                  <a:cubicBezTo>
                    <a:pt x="243" y="308"/>
                    <a:pt x="311" y="240"/>
                    <a:pt x="311" y="155"/>
                  </a:cubicBezTo>
                  <a:cubicBezTo>
                    <a:pt x="311" y="69"/>
                    <a:pt x="243" y="1"/>
                    <a:pt x="15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35"/>
            <p:cNvSpPr/>
            <p:nvPr/>
          </p:nvSpPr>
          <p:spPr>
            <a:xfrm flipH="1">
              <a:off x="6691455" y="4138302"/>
              <a:ext cx="3065" cy="5816"/>
            </a:xfrm>
            <a:custGeom>
              <a:avLst/>
              <a:gdLst/>
              <a:ahLst/>
              <a:cxnLst/>
              <a:rect l="l" t="t" r="r" b="b"/>
              <a:pathLst>
                <a:path w="49" h="93" extrusionOk="0">
                  <a:moveTo>
                    <a:pt x="1" y="0"/>
                  </a:moveTo>
                  <a:lnTo>
                    <a:pt x="1" y="93"/>
                  </a:lnTo>
                  <a:cubicBezTo>
                    <a:pt x="28" y="93"/>
                    <a:pt x="48" y="72"/>
                    <a:pt x="48" y="44"/>
                  </a:cubicBezTo>
                  <a:cubicBezTo>
                    <a:pt x="48" y="21"/>
                    <a:pt x="28" y="0"/>
                    <a:pt x="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35"/>
            <p:cNvSpPr/>
            <p:nvPr/>
          </p:nvSpPr>
          <p:spPr>
            <a:xfrm flipH="1">
              <a:off x="6692331" y="4174326"/>
              <a:ext cx="4065" cy="4128"/>
            </a:xfrm>
            <a:custGeom>
              <a:avLst/>
              <a:gdLst/>
              <a:ahLst/>
              <a:cxnLst/>
              <a:rect l="l" t="t" r="r" b="b"/>
              <a:pathLst>
                <a:path w="65" h="66" extrusionOk="0">
                  <a:moveTo>
                    <a:pt x="31" y="1"/>
                  </a:moveTo>
                  <a:cubicBezTo>
                    <a:pt x="13" y="1"/>
                    <a:pt x="0" y="18"/>
                    <a:pt x="0" y="35"/>
                  </a:cubicBezTo>
                  <a:cubicBezTo>
                    <a:pt x="0" y="53"/>
                    <a:pt x="13" y="66"/>
                    <a:pt x="31" y="66"/>
                  </a:cubicBezTo>
                  <a:cubicBezTo>
                    <a:pt x="51" y="66"/>
                    <a:pt x="65" y="53"/>
                    <a:pt x="65" y="35"/>
                  </a:cubicBezTo>
                  <a:cubicBezTo>
                    <a:pt x="65" y="18"/>
                    <a:pt x="51" y="1"/>
                    <a:pt x="3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35"/>
            <p:cNvSpPr/>
            <p:nvPr/>
          </p:nvSpPr>
          <p:spPr>
            <a:xfrm flipH="1">
              <a:off x="6755061" y="4165383"/>
              <a:ext cx="7943" cy="7943"/>
            </a:xfrm>
            <a:custGeom>
              <a:avLst/>
              <a:gdLst/>
              <a:ahLst/>
              <a:cxnLst/>
              <a:rect l="l" t="t" r="r" b="b"/>
              <a:pathLst>
                <a:path w="127" h="127" extrusionOk="0">
                  <a:moveTo>
                    <a:pt x="65" y="1"/>
                  </a:moveTo>
                  <a:cubicBezTo>
                    <a:pt x="31" y="1"/>
                    <a:pt x="0" y="28"/>
                    <a:pt x="0" y="62"/>
                  </a:cubicBezTo>
                  <a:cubicBezTo>
                    <a:pt x="0" y="100"/>
                    <a:pt x="31" y="127"/>
                    <a:pt x="65" y="127"/>
                  </a:cubicBezTo>
                  <a:cubicBezTo>
                    <a:pt x="99" y="127"/>
                    <a:pt x="126" y="100"/>
                    <a:pt x="126" y="62"/>
                  </a:cubicBezTo>
                  <a:cubicBezTo>
                    <a:pt x="126" y="28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35"/>
            <p:cNvSpPr/>
            <p:nvPr/>
          </p:nvSpPr>
          <p:spPr>
            <a:xfrm flipH="1">
              <a:off x="6775387" y="4129546"/>
              <a:ext cx="7693" cy="7693"/>
            </a:xfrm>
            <a:custGeom>
              <a:avLst/>
              <a:gdLst/>
              <a:ahLst/>
              <a:cxnLst/>
              <a:rect l="l" t="t" r="r" b="b"/>
              <a:pathLst>
                <a:path w="123" h="123" extrusionOk="0">
                  <a:moveTo>
                    <a:pt x="61" y="0"/>
                  </a:moveTo>
                  <a:cubicBezTo>
                    <a:pt x="27" y="0"/>
                    <a:pt x="0" y="28"/>
                    <a:pt x="0" y="61"/>
                  </a:cubicBezTo>
                  <a:cubicBezTo>
                    <a:pt x="0" y="96"/>
                    <a:pt x="27" y="123"/>
                    <a:pt x="61" y="123"/>
                  </a:cubicBezTo>
                  <a:cubicBezTo>
                    <a:pt x="96" y="123"/>
                    <a:pt x="123" y="96"/>
                    <a:pt x="123" y="61"/>
                  </a:cubicBezTo>
                  <a:cubicBezTo>
                    <a:pt x="123" y="28"/>
                    <a:pt x="96" y="0"/>
                    <a:pt x="61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35"/>
            <p:cNvSpPr/>
            <p:nvPr/>
          </p:nvSpPr>
          <p:spPr>
            <a:xfrm flipH="1">
              <a:off x="6743553" y="4109908"/>
              <a:ext cx="6067" cy="6067"/>
            </a:xfrm>
            <a:custGeom>
              <a:avLst/>
              <a:gdLst/>
              <a:ahLst/>
              <a:cxnLst/>
              <a:rect l="l" t="t" r="r" b="b"/>
              <a:pathLst>
                <a:path w="97" h="97" extrusionOk="0">
                  <a:moveTo>
                    <a:pt x="48" y="0"/>
                  </a:moveTo>
                  <a:cubicBezTo>
                    <a:pt x="21" y="0"/>
                    <a:pt x="1" y="24"/>
                    <a:pt x="1" y="48"/>
                  </a:cubicBezTo>
                  <a:cubicBezTo>
                    <a:pt x="1" y="76"/>
                    <a:pt x="21" y="96"/>
                    <a:pt x="48" y="96"/>
                  </a:cubicBezTo>
                  <a:cubicBezTo>
                    <a:pt x="73" y="96"/>
                    <a:pt x="97" y="76"/>
                    <a:pt x="97" y="48"/>
                  </a:cubicBezTo>
                  <a:cubicBezTo>
                    <a:pt x="97" y="24"/>
                    <a:pt x="73" y="0"/>
                    <a:pt x="48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35"/>
            <p:cNvSpPr/>
            <p:nvPr/>
          </p:nvSpPr>
          <p:spPr>
            <a:xfrm flipH="1">
              <a:off x="6797152" y="3988638"/>
              <a:ext cx="118956" cy="56851"/>
            </a:xfrm>
            <a:custGeom>
              <a:avLst/>
              <a:gdLst/>
              <a:ahLst/>
              <a:cxnLst/>
              <a:rect l="l" t="t" r="r" b="b"/>
              <a:pathLst>
                <a:path w="1902" h="909" extrusionOk="0">
                  <a:moveTo>
                    <a:pt x="1530" y="0"/>
                  </a:moveTo>
                  <a:cubicBezTo>
                    <a:pt x="1506" y="0"/>
                    <a:pt x="1482" y="3"/>
                    <a:pt x="1458" y="7"/>
                  </a:cubicBezTo>
                  <a:lnTo>
                    <a:pt x="318" y="253"/>
                  </a:lnTo>
                  <a:cubicBezTo>
                    <a:pt x="126" y="290"/>
                    <a:pt x="0" y="468"/>
                    <a:pt x="35" y="646"/>
                  </a:cubicBezTo>
                  <a:cubicBezTo>
                    <a:pt x="64" y="800"/>
                    <a:pt x="208" y="908"/>
                    <a:pt x="372" y="908"/>
                  </a:cubicBezTo>
                  <a:cubicBezTo>
                    <a:pt x="396" y="908"/>
                    <a:pt x="420" y="906"/>
                    <a:pt x="444" y="901"/>
                  </a:cubicBezTo>
                  <a:lnTo>
                    <a:pt x="1584" y="655"/>
                  </a:lnTo>
                  <a:cubicBezTo>
                    <a:pt x="1776" y="618"/>
                    <a:pt x="1902" y="444"/>
                    <a:pt x="1867" y="266"/>
                  </a:cubicBezTo>
                  <a:cubicBezTo>
                    <a:pt x="1834" y="108"/>
                    <a:pt x="1693" y="0"/>
                    <a:pt x="153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35"/>
            <p:cNvSpPr/>
            <p:nvPr/>
          </p:nvSpPr>
          <p:spPr>
            <a:xfrm flipH="1">
              <a:off x="6790335" y="4034232"/>
              <a:ext cx="118080" cy="46907"/>
            </a:xfrm>
            <a:custGeom>
              <a:avLst/>
              <a:gdLst/>
              <a:ahLst/>
              <a:cxnLst/>
              <a:rect l="l" t="t" r="r" b="b"/>
              <a:pathLst>
                <a:path w="1888" h="750" extrusionOk="0">
                  <a:moveTo>
                    <a:pt x="1535" y="1"/>
                  </a:moveTo>
                  <a:cubicBezTo>
                    <a:pt x="1527" y="1"/>
                    <a:pt x="1518" y="1"/>
                    <a:pt x="1509" y="2"/>
                  </a:cubicBezTo>
                  <a:lnTo>
                    <a:pt x="345" y="90"/>
                  </a:lnTo>
                  <a:cubicBezTo>
                    <a:pt x="150" y="101"/>
                    <a:pt x="0" y="257"/>
                    <a:pt x="11" y="438"/>
                  </a:cubicBezTo>
                  <a:cubicBezTo>
                    <a:pt x="20" y="616"/>
                    <a:pt x="176" y="750"/>
                    <a:pt x="361" y="750"/>
                  </a:cubicBezTo>
                  <a:cubicBezTo>
                    <a:pt x="368" y="750"/>
                    <a:pt x="376" y="749"/>
                    <a:pt x="383" y="749"/>
                  </a:cubicBezTo>
                  <a:lnTo>
                    <a:pt x="1547" y="661"/>
                  </a:lnTo>
                  <a:cubicBezTo>
                    <a:pt x="1741" y="647"/>
                    <a:pt x="1888" y="493"/>
                    <a:pt x="1878" y="309"/>
                  </a:cubicBezTo>
                  <a:cubicBezTo>
                    <a:pt x="1868" y="136"/>
                    <a:pt x="1715" y="1"/>
                    <a:pt x="153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35"/>
            <p:cNvSpPr/>
            <p:nvPr/>
          </p:nvSpPr>
          <p:spPr>
            <a:xfrm flipH="1">
              <a:off x="6796902" y="4059999"/>
              <a:ext cx="119456" cy="58665"/>
            </a:xfrm>
            <a:custGeom>
              <a:avLst/>
              <a:gdLst/>
              <a:ahLst/>
              <a:cxnLst/>
              <a:rect l="l" t="t" r="r" b="b"/>
              <a:pathLst>
                <a:path w="1910" h="938" extrusionOk="0">
                  <a:moveTo>
                    <a:pt x="375" y="0"/>
                  </a:moveTo>
                  <a:cubicBezTo>
                    <a:pt x="223" y="0"/>
                    <a:pt x="85" y="98"/>
                    <a:pt x="45" y="242"/>
                  </a:cubicBezTo>
                  <a:cubicBezTo>
                    <a:pt x="1" y="419"/>
                    <a:pt x="117" y="603"/>
                    <a:pt x="305" y="652"/>
                  </a:cubicBezTo>
                  <a:lnTo>
                    <a:pt x="1438" y="924"/>
                  </a:lnTo>
                  <a:cubicBezTo>
                    <a:pt x="1470" y="933"/>
                    <a:pt x="1502" y="937"/>
                    <a:pt x="1534" y="937"/>
                  </a:cubicBezTo>
                  <a:cubicBezTo>
                    <a:pt x="1687" y="937"/>
                    <a:pt x="1825" y="840"/>
                    <a:pt x="1862" y="696"/>
                  </a:cubicBezTo>
                  <a:cubicBezTo>
                    <a:pt x="1909" y="518"/>
                    <a:pt x="1793" y="334"/>
                    <a:pt x="1605" y="286"/>
                  </a:cubicBezTo>
                  <a:lnTo>
                    <a:pt x="472" y="13"/>
                  </a:lnTo>
                  <a:cubicBezTo>
                    <a:pt x="440" y="4"/>
                    <a:pt x="407" y="0"/>
                    <a:pt x="375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35"/>
            <p:cNvSpPr/>
            <p:nvPr/>
          </p:nvSpPr>
          <p:spPr>
            <a:xfrm flipH="1">
              <a:off x="6826422" y="4078324"/>
              <a:ext cx="114453" cy="75614"/>
            </a:xfrm>
            <a:custGeom>
              <a:avLst/>
              <a:gdLst/>
              <a:ahLst/>
              <a:cxnLst/>
              <a:rect l="l" t="t" r="r" b="b"/>
              <a:pathLst>
                <a:path w="1830" h="1209" extrusionOk="0">
                  <a:moveTo>
                    <a:pt x="375" y="1"/>
                  </a:moveTo>
                  <a:cubicBezTo>
                    <a:pt x="256" y="1"/>
                    <a:pt x="145" y="61"/>
                    <a:pt x="86" y="167"/>
                  </a:cubicBezTo>
                  <a:cubicBezTo>
                    <a:pt x="1" y="327"/>
                    <a:pt x="69" y="536"/>
                    <a:pt x="239" y="628"/>
                  </a:cubicBezTo>
                  <a:lnTo>
                    <a:pt x="1274" y="1164"/>
                  </a:lnTo>
                  <a:cubicBezTo>
                    <a:pt x="1330" y="1194"/>
                    <a:pt x="1390" y="1209"/>
                    <a:pt x="1450" y="1209"/>
                  </a:cubicBezTo>
                  <a:cubicBezTo>
                    <a:pt x="1570" y="1209"/>
                    <a:pt x="1684" y="1149"/>
                    <a:pt x="1741" y="1041"/>
                  </a:cubicBezTo>
                  <a:cubicBezTo>
                    <a:pt x="1830" y="880"/>
                    <a:pt x="1762" y="676"/>
                    <a:pt x="1591" y="584"/>
                  </a:cubicBezTo>
                  <a:lnTo>
                    <a:pt x="554" y="48"/>
                  </a:lnTo>
                  <a:cubicBezTo>
                    <a:pt x="496" y="16"/>
                    <a:pt x="435" y="1"/>
                    <a:pt x="375" y="1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35"/>
            <p:cNvSpPr/>
            <p:nvPr/>
          </p:nvSpPr>
          <p:spPr>
            <a:xfrm flipH="1">
              <a:off x="6840056" y="3994205"/>
              <a:ext cx="114703" cy="127024"/>
            </a:xfrm>
            <a:custGeom>
              <a:avLst/>
              <a:gdLst/>
              <a:ahLst/>
              <a:cxnLst/>
              <a:rect l="l" t="t" r="r" b="b"/>
              <a:pathLst>
                <a:path w="1834" h="2031" extrusionOk="0">
                  <a:moveTo>
                    <a:pt x="1120" y="0"/>
                  </a:moveTo>
                  <a:cubicBezTo>
                    <a:pt x="1085" y="0"/>
                    <a:pt x="1049" y="6"/>
                    <a:pt x="1014" y="17"/>
                  </a:cubicBezTo>
                  <a:cubicBezTo>
                    <a:pt x="618" y="140"/>
                    <a:pt x="219" y="461"/>
                    <a:pt x="79" y="884"/>
                  </a:cubicBezTo>
                  <a:lnTo>
                    <a:pt x="35" y="1328"/>
                  </a:lnTo>
                  <a:cubicBezTo>
                    <a:pt x="1" y="1652"/>
                    <a:pt x="240" y="1942"/>
                    <a:pt x="563" y="1973"/>
                  </a:cubicBezTo>
                  <a:lnTo>
                    <a:pt x="1093" y="2028"/>
                  </a:lnTo>
                  <a:cubicBezTo>
                    <a:pt x="1111" y="2030"/>
                    <a:pt x="1130" y="2031"/>
                    <a:pt x="1149" y="2031"/>
                  </a:cubicBezTo>
                  <a:cubicBezTo>
                    <a:pt x="1450" y="2031"/>
                    <a:pt x="1709" y="1804"/>
                    <a:pt x="1738" y="1499"/>
                  </a:cubicBezTo>
                  <a:lnTo>
                    <a:pt x="1809" y="771"/>
                  </a:lnTo>
                  <a:cubicBezTo>
                    <a:pt x="1833" y="546"/>
                    <a:pt x="1728" y="331"/>
                    <a:pt x="1537" y="212"/>
                  </a:cubicBezTo>
                  <a:lnTo>
                    <a:pt x="1352" y="78"/>
                  </a:lnTo>
                  <a:cubicBezTo>
                    <a:pt x="1283" y="28"/>
                    <a:pt x="1202" y="0"/>
                    <a:pt x="1120" y="0"/>
                  </a:cubicBezTo>
                  <a:close/>
                </a:path>
              </a:pathLst>
            </a:custGeom>
            <a:solidFill>
              <a:srgbClr val="FCB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35"/>
            <p:cNvSpPr/>
            <p:nvPr/>
          </p:nvSpPr>
          <p:spPr>
            <a:xfrm flipH="1">
              <a:off x="6482251" y="3970501"/>
              <a:ext cx="364498" cy="12821"/>
            </a:xfrm>
            <a:custGeom>
              <a:avLst/>
              <a:gdLst/>
              <a:ahLst/>
              <a:cxnLst/>
              <a:rect l="l" t="t" r="r" b="b"/>
              <a:pathLst>
                <a:path w="5828" h="205" extrusionOk="0">
                  <a:moveTo>
                    <a:pt x="2912" y="0"/>
                  </a:moveTo>
                  <a:cubicBezTo>
                    <a:pt x="1305" y="0"/>
                    <a:pt x="1" y="48"/>
                    <a:pt x="1" y="102"/>
                  </a:cubicBezTo>
                  <a:cubicBezTo>
                    <a:pt x="1" y="161"/>
                    <a:pt x="1305" y="205"/>
                    <a:pt x="2912" y="205"/>
                  </a:cubicBezTo>
                  <a:cubicBezTo>
                    <a:pt x="4524" y="205"/>
                    <a:pt x="5828" y="161"/>
                    <a:pt x="5828" y="102"/>
                  </a:cubicBezTo>
                  <a:cubicBezTo>
                    <a:pt x="5828" y="48"/>
                    <a:pt x="4524" y="0"/>
                    <a:pt x="2912" y="0"/>
                  </a:cubicBezTo>
                  <a:close/>
                </a:path>
              </a:pathLst>
            </a:custGeom>
            <a:solidFill>
              <a:srgbClr val="0094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35"/>
            <p:cNvSpPr/>
            <p:nvPr/>
          </p:nvSpPr>
          <p:spPr>
            <a:xfrm flipH="1">
              <a:off x="6943501" y="4159253"/>
              <a:ext cx="269621" cy="348737"/>
            </a:xfrm>
            <a:custGeom>
              <a:avLst/>
              <a:gdLst/>
              <a:ahLst/>
              <a:cxnLst/>
              <a:rect l="l" t="t" r="r" b="b"/>
              <a:pathLst>
                <a:path w="4311" h="5576" extrusionOk="0">
                  <a:moveTo>
                    <a:pt x="811" y="0"/>
                  </a:moveTo>
                  <a:cubicBezTo>
                    <a:pt x="754" y="0"/>
                    <a:pt x="696" y="26"/>
                    <a:pt x="656" y="89"/>
                  </a:cubicBezTo>
                  <a:cubicBezTo>
                    <a:pt x="1" y="1102"/>
                    <a:pt x="550" y="2216"/>
                    <a:pt x="1203" y="3076"/>
                  </a:cubicBezTo>
                  <a:cubicBezTo>
                    <a:pt x="1954" y="4069"/>
                    <a:pt x="2889" y="4895"/>
                    <a:pt x="3950" y="5547"/>
                  </a:cubicBezTo>
                  <a:cubicBezTo>
                    <a:pt x="3983" y="5567"/>
                    <a:pt x="4015" y="5575"/>
                    <a:pt x="4045" y="5575"/>
                  </a:cubicBezTo>
                  <a:cubicBezTo>
                    <a:pt x="4205" y="5575"/>
                    <a:pt x="4310" y="5329"/>
                    <a:pt x="4138" y="5222"/>
                  </a:cubicBezTo>
                  <a:cubicBezTo>
                    <a:pt x="3292" y="4700"/>
                    <a:pt x="2527" y="4069"/>
                    <a:pt x="1875" y="3317"/>
                  </a:cubicBezTo>
                  <a:cubicBezTo>
                    <a:pt x="1182" y="2515"/>
                    <a:pt x="295" y="1341"/>
                    <a:pt x="981" y="276"/>
                  </a:cubicBezTo>
                  <a:cubicBezTo>
                    <a:pt x="1070" y="134"/>
                    <a:pt x="942" y="0"/>
                    <a:pt x="811" y="0"/>
                  </a:cubicBezTo>
                  <a:close/>
                </a:path>
              </a:pathLst>
            </a:custGeom>
            <a:solidFill>
              <a:srgbClr val="999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35"/>
            <p:cNvSpPr/>
            <p:nvPr/>
          </p:nvSpPr>
          <p:spPr>
            <a:xfrm flipH="1">
              <a:off x="6693769" y="3907459"/>
              <a:ext cx="77615" cy="27644"/>
            </a:xfrm>
            <a:custGeom>
              <a:avLst/>
              <a:gdLst/>
              <a:ahLst/>
              <a:cxnLst/>
              <a:rect l="l" t="t" r="r" b="b"/>
              <a:pathLst>
                <a:path w="1241" h="442" extrusionOk="0">
                  <a:moveTo>
                    <a:pt x="219" y="0"/>
                  </a:moveTo>
                  <a:cubicBezTo>
                    <a:pt x="1" y="0"/>
                    <a:pt x="8" y="353"/>
                    <a:pt x="240" y="373"/>
                  </a:cubicBezTo>
                  <a:cubicBezTo>
                    <a:pt x="495" y="397"/>
                    <a:pt x="749" y="421"/>
                    <a:pt x="1001" y="441"/>
                  </a:cubicBezTo>
                  <a:cubicBezTo>
                    <a:pt x="1007" y="442"/>
                    <a:pt x="1014" y="442"/>
                    <a:pt x="1020" y="442"/>
                  </a:cubicBezTo>
                  <a:cubicBezTo>
                    <a:pt x="1240" y="442"/>
                    <a:pt x="1234" y="89"/>
                    <a:pt x="1001" y="66"/>
                  </a:cubicBezTo>
                  <a:cubicBezTo>
                    <a:pt x="749" y="45"/>
                    <a:pt x="495" y="22"/>
                    <a:pt x="240" y="1"/>
                  </a:cubicBezTo>
                  <a:cubicBezTo>
                    <a:pt x="233" y="0"/>
                    <a:pt x="225" y="0"/>
                    <a:pt x="219" y="0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35"/>
            <p:cNvSpPr/>
            <p:nvPr/>
          </p:nvSpPr>
          <p:spPr>
            <a:xfrm flipH="1">
              <a:off x="6644486" y="3934102"/>
              <a:ext cx="36150" cy="49846"/>
            </a:xfrm>
            <a:custGeom>
              <a:avLst/>
              <a:gdLst/>
              <a:ahLst/>
              <a:cxnLst/>
              <a:rect l="l" t="t" r="r" b="b"/>
              <a:pathLst>
                <a:path w="578" h="797" extrusionOk="0">
                  <a:moveTo>
                    <a:pt x="228" y="1"/>
                  </a:moveTo>
                  <a:cubicBezTo>
                    <a:pt x="115" y="1"/>
                    <a:pt x="1" y="91"/>
                    <a:pt x="42" y="231"/>
                  </a:cubicBezTo>
                  <a:cubicBezTo>
                    <a:pt x="86" y="377"/>
                    <a:pt x="130" y="521"/>
                    <a:pt x="174" y="664"/>
                  </a:cubicBezTo>
                  <a:cubicBezTo>
                    <a:pt x="202" y="756"/>
                    <a:pt x="275" y="796"/>
                    <a:pt x="350" y="796"/>
                  </a:cubicBezTo>
                  <a:cubicBezTo>
                    <a:pt x="463" y="796"/>
                    <a:pt x="577" y="705"/>
                    <a:pt x="536" y="565"/>
                  </a:cubicBezTo>
                  <a:cubicBezTo>
                    <a:pt x="492" y="421"/>
                    <a:pt x="448" y="275"/>
                    <a:pt x="404" y="131"/>
                  </a:cubicBezTo>
                  <a:cubicBezTo>
                    <a:pt x="376" y="40"/>
                    <a:pt x="302" y="1"/>
                    <a:pt x="228" y="1"/>
                  </a:cubicBezTo>
                  <a:close/>
                </a:path>
              </a:pathLst>
            </a:custGeom>
            <a:solidFill>
              <a:srgbClr val="EFE3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35"/>
            <p:cNvSpPr/>
            <p:nvPr/>
          </p:nvSpPr>
          <p:spPr>
            <a:xfrm flipH="1">
              <a:off x="6952883" y="3895388"/>
              <a:ext cx="107323" cy="198010"/>
            </a:xfrm>
            <a:custGeom>
              <a:avLst/>
              <a:gdLst/>
              <a:ahLst/>
              <a:cxnLst/>
              <a:rect l="l" t="t" r="r" b="b"/>
              <a:pathLst>
                <a:path w="1716" h="3166" extrusionOk="0">
                  <a:moveTo>
                    <a:pt x="1053" y="0"/>
                  </a:moveTo>
                  <a:cubicBezTo>
                    <a:pt x="1011" y="0"/>
                    <a:pt x="967" y="17"/>
                    <a:pt x="929" y="57"/>
                  </a:cubicBezTo>
                  <a:cubicBezTo>
                    <a:pt x="0" y="1013"/>
                    <a:pt x="4" y="2553"/>
                    <a:pt x="1335" y="3147"/>
                  </a:cubicBezTo>
                  <a:cubicBezTo>
                    <a:pt x="1363" y="3160"/>
                    <a:pt x="1391" y="3165"/>
                    <a:pt x="1418" y="3165"/>
                  </a:cubicBezTo>
                  <a:cubicBezTo>
                    <a:pt x="1596" y="3165"/>
                    <a:pt x="1716" y="2909"/>
                    <a:pt x="1523" y="2822"/>
                  </a:cubicBezTo>
                  <a:cubicBezTo>
                    <a:pt x="423" y="2331"/>
                    <a:pt x="423" y="1116"/>
                    <a:pt x="1192" y="320"/>
                  </a:cubicBezTo>
                  <a:cubicBezTo>
                    <a:pt x="1320" y="187"/>
                    <a:pt x="1194" y="0"/>
                    <a:pt x="1053" y="0"/>
                  </a:cubicBezTo>
                  <a:close/>
                </a:path>
              </a:pathLst>
            </a:custGeom>
            <a:solidFill>
              <a:srgbClr val="FF9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35"/>
            <p:cNvSpPr/>
            <p:nvPr/>
          </p:nvSpPr>
          <p:spPr>
            <a:xfrm flipH="1">
              <a:off x="6491632" y="3876750"/>
              <a:ext cx="66233" cy="82243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21" y="1"/>
                  </a:moveTo>
                  <a:cubicBezTo>
                    <a:pt x="7" y="1"/>
                    <a:pt x="1" y="7"/>
                    <a:pt x="1" y="24"/>
                  </a:cubicBezTo>
                  <a:cubicBezTo>
                    <a:pt x="1" y="137"/>
                    <a:pt x="785" y="1267"/>
                    <a:pt x="785" y="1267"/>
                  </a:cubicBezTo>
                  <a:cubicBezTo>
                    <a:pt x="785" y="1267"/>
                    <a:pt x="861" y="1315"/>
                    <a:pt x="935" y="1315"/>
                  </a:cubicBezTo>
                  <a:cubicBezTo>
                    <a:pt x="997" y="1315"/>
                    <a:pt x="1058" y="1277"/>
                    <a:pt x="1058" y="1137"/>
                  </a:cubicBezTo>
                  <a:cubicBezTo>
                    <a:pt x="1058" y="861"/>
                    <a:pt x="171" y="1"/>
                    <a:pt x="21" y="1"/>
                  </a:cubicBezTo>
                  <a:close/>
                </a:path>
              </a:pathLst>
            </a:custGeom>
            <a:solidFill>
              <a:srgbClr val="EF6F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35"/>
            <p:cNvSpPr/>
            <p:nvPr/>
          </p:nvSpPr>
          <p:spPr>
            <a:xfrm flipH="1">
              <a:off x="5956394" y="3583115"/>
              <a:ext cx="201324" cy="210393"/>
            </a:xfrm>
            <a:custGeom>
              <a:avLst/>
              <a:gdLst/>
              <a:ahLst/>
              <a:cxnLst/>
              <a:rect l="l" t="t" r="r" b="b"/>
              <a:pathLst>
                <a:path w="3219" h="3364" extrusionOk="0">
                  <a:moveTo>
                    <a:pt x="2248" y="0"/>
                  </a:moveTo>
                  <a:cubicBezTo>
                    <a:pt x="2046" y="0"/>
                    <a:pt x="1971" y="319"/>
                    <a:pt x="2191" y="363"/>
                  </a:cubicBezTo>
                  <a:cubicBezTo>
                    <a:pt x="2706" y="473"/>
                    <a:pt x="2768" y="1067"/>
                    <a:pt x="2536" y="1466"/>
                  </a:cubicBezTo>
                  <a:cubicBezTo>
                    <a:pt x="2361" y="1767"/>
                    <a:pt x="2054" y="2002"/>
                    <a:pt x="1781" y="2197"/>
                  </a:cubicBezTo>
                  <a:cubicBezTo>
                    <a:pt x="1296" y="2542"/>
                    <a:pt x="768" y="2801"/>
                    <a:pt x="207" y="2992"/>
                  </a:cubicBezTo>
                  <a:cubicBezTo>
                    <a:pt x="0" y="3060"/>
                    <a:pt x="62" y="3364"/>
                    <a:pt x="246" y="3364"/>
                  </a:cubicBezTo>
                  <a:cubicBezTo>
                    <a:pt x="265" y="3364"/>
                    <a:pt x="285" y="3361"/>
                    <a:pt x="307" y="3354"/>
                  </a:cubicBezTo>
                  <a:cubicBezTo>
                    <a:pt x="1201" y="3046"/>
                    <a:pt x="2273" y="2545"/>
                    <a:pt x="2812" y="1726"/>
                  </a:cubicBezTo>
                  <a:cubicBezTo>
                    <a:pt x="3218" y="1105"/>
                    <a:pt x="3119" y="176"/>
                    <a:pt x="2293" y="5"/>
                  </a:cubicBezTo>
                  <a:cubicBezTo>
                    <a:pt x="2278" y="2"/>
                    <a:pt x="2263" y="0"/>
                    <a:pt x="2248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35"/>
            <p:cNvSpPr/>
            <p:nvPr/>
          </p:nvSpPr>
          <p:spPr>
            <a:xfrm flipH="1">
              <a:off x="5991418" y="3169461"/>
              <a:ext cx="76990" cy="169052"/>
            </a:xfrm>
            <a:custGeom>
              <a:avLst/>
              <a:gdLst/>
              <a:ahLst/>
              <a:cxnLst/>
              <a:rect l="l" t="t" r="r" b="b"/>
              <a:pathLst>
                <a:path w="1231" h="2703" extrusionOk="0">
                  <a:moveTo>
                    <a:pt x="255" y="0"/>
                  </a:moveTo>
                  <a:cubicBezTo>
                    <a:pt x="103" y="0"/>
                    <a:pt x="1" y="245"/>
                    <a:pt x="166" y="358"/>
                  </a:cubicBezTo>
                  <a:cubicBezTo>
                    <a:pt x="862" y="850"/>
                    <a:pt x="733" y="1748"/>
                    <a:pt x="394" y="2417"/>
                  </a:cubicBezTo>
                  <a:cubicBezTo>
                    <a:pt x="321" y="2565"/>
                    <a:pt x="453" y="2703"/>
                    <a:pt x="577" y="2703"/>
                  </a:cubicBezTo>
                  <a:cubicBezTo>
                    <a:pt x="632" y="2703"/>
                    <a:pt x="686" y="2675"/>
                    <a:pt x="719" y="2608"/>
                  </a:cubicBezTo>
                  <a:cubicBezTo>
                    <a:pt x="1155" y="1734"/>
                    <a:pt x="1231" y="653"/>
                    <a:pt x="353" y="34"/>
                  </a:cubicBezTo>
                  <a:cubicBezTo>
                    <a:pt x="320" y="10"/>
                    <a:pt x="286" y="0"/>
                    <a:pt x="255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35"/>
            <p:cNvSpPr/>
            <p:nvPr/>
          </p:nvSpPr>
          <p:spPr>
            <a:xfrm flipH="1">
              <a:off x="6139393" y="2892211"/>
              <a:ext cx="208016" cy="174306"/>
            </a:xfrm>
            <a:custGeom>
              <a:avLst/>
              <a:gdLst/>
              <a:ahLst/>
              <a:cxnLst/>
              <a:rect l="l" t="t" r="r" b="b"/>
              <a:pathLst>
                <a:path w="3326" h="2787" extrusionOk="0">
                  <a:moveTo>
                    <a:pt x="271" y="0"/>
                  </a:moveTo>
                  <a:cubicBezTo>
                    <a:pt x="71" y="0"/>
                    <a:pt x="1" y="313"/>
                    <a:pt x="220" y="367"/>
                  </a:cubicBezTo>
                  <a:cubicBezTo>
                    <a:pt x="1359" y="634"/>
                    <a:pt x="2933" y="1139"/>
                    <a:pt x="2810" y="2607"/>
                  </a:cubicBezTo>
                  <a:cubicBezTo>
                    <a:pt x="2800" y="2726"/>
                    <a:pt x="2888" y="2786"/>
                    <a:pt x="2981" y="2786"/>
                  </a:cubicBezTo>
                  <a:cubicBezTo>
                    <a:pt x="3074" y="2786"/>
                    <a:pt x="3172" y="2726"/>
                    <a:pt x="3182" y="2607"/>
                  </a:cubicBezTo>
                  <a:cubicBezTo>
                    <a:pt x="3326" y="965"/>
                    <a:pt x="1622" y="309"/>
                    <a:pt x="319" y="6"/>
                  </a:cubicBezTo>
                  <a:cubicBezTo>
                    <a:pt x="302" y="2"/>
                    <a:pt x="286" y="0"/>
                    <a:pt x="271" y="0"/>
                  </a:cubicBezTo>
                  <a:close/>
                </a:path>
              </a:pathLst>
            </a:custGeom>
            <a:solidFill>
              <a:srgbClr val="F7C9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769;p27"/>
          <p:cNvSpPr txBox="1">
            <a:spLocks/>
          </p:cNvSpPr>
          <p:nvPr/>
        </p:nvSpPr>
        <p:spPr>
          <a:xfrm>
            <a:off x="280551" y="2879441"/>
            <a:ext cx="623859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1- من قائمة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ملف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en-US" dirty="0">
                <a:solidFill>
                  <a:srgbClr val="F4783C"/>
                </a:solidFill>
              </a:rPr>
              <a:t>File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اختر الأمر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فتح </a:t>
            </a:r>
            <a:r>
              <a:rPr lang="en-US" dirty="0" smtClean="0">
                <a:solidFill>
                  <a:srgbClr val="F4783C"/>
                </a:solidFill>
              </a:rPr>
              <a:t>Open</a:t>
            </a:r>
            <a:r>
              <a:rPr lang="ar-JO" dirty="0" smtClean="0">
                <a:solidFill>
                  <a:srgbClr val="F4783C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فيظهر صندوق حوار بعنوان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فتح</a:t>
            </a:r>
            <a:r>
              <a:rPr lang="en-US" dirty="0" smtClean="0">
                <a:solidFill>
                  <a:srgbClr val="F4783C"/>
                </a:solidFill>
              </a:rPr>
              <a:t>Open </a:t>
            </a:r>
            <a:r>
              <a:rPr lang="ar-JO" dirty="0" smtClean="0">
                <a:solidFill>
                  <a:srgbClr val="F4783C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. </a:t>
            </a:r>
          </a:p>
          <a:p>
            <a:pPr rtl="1"/>
            <a:endParaRPr lang="ar-JO" sz="1400" dirty="0" smtClean="0">
              <a:solidFill>
                <a:srgbClr val="F4783C"/>
              </a:solidFill>
            </a:endParaRPr>
          </a:p>
          <a:p>
            <a:pPr marL="265113" indent="-265113"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2- اختر مُشغــّل الأقراص ثم اختر المجلد الذي يحتوي الملف المــُراد فتحه ، وانقر على اسم الملف المطلوب فتحه.</a:t>
            </a:r>
          </a:p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3- انقر زر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فتح </a:t>
            </a:r>
            <a:r>
              <a:rPr lang="en-US" dirty="0" smtClean="0">
                <a:solidFill>
                  <a:srgbClr val="F4783C"/>
                </a:solidFill>
              </a:rPr>
              <a:t>Open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</a:p>
        </p:txBody>
      </p:sp>
      <p:grpSp>
        <p:nvGrpSpPr>
          <p:cNvPr id="223" name="Group 222"/>
          <p:cNvGrpSpPr/>
          <p:nvPr/>
        </p:nvGrpSpPr>
        <p:grpSpPr>
          <a:xfrm>
            <a:off x="2103329" y="1417442"/>
            <a:ext cx="2549191" cy="720512"/>
            <a:chOff x="5659355" y="3787757"/>
            <a:chExt cx="3048000" cy="881840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9355" y="3787757"/>
              <a:ext cx="3048000" cy="571500"/>
            </a:xfrm>
            <a:prstGeom prst="rect">
              <a:avLst/>
            </a:prstGeom>
          </p:spPr>
        </p:pic>
        <p:pic>
          <p:nvPicPr>
            <p:cNvPr id="225" name="Picture 4" descr="Image result for mouse cur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641" y="4069880"/>
              <a:ext cx="400311" cy="5997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1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29609" y="244549"/>
            <a:ext cx="8548577" cy="4699591"/>
          </a:xfrm>
          <a:prstGeom prst="rect">
            <a:avLst/>
          </a:prstGeom>
          <a:solidFill>
            <a:srgbClr val="B7E0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5" y="244549"/>
            <a:ext cx="7410478" cy="4821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497053" y="1239254"/>
            <a:ext cx="1335505" cy="293570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2" name="Rectangle 31"/>
          <p:cNvSpPr/>
          <p:nvPr/>
        </p:nvSpPr>
        <p:spPr>
          <a:xfrm>
            <a:off x="661737" y="1239255"/>
            <a:ext cx="5483135" cy="27172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16" name="Straight Arrow Connector 15"/>
          <p:cNvCxnSpPr/>
          <p:nvPr/>
        </p:nvCxnSpPr>
        <p:spPr>
          <a:xfrm flipH="1">
            <a:off x="7449289" y="3603457"/>
            <a:ext cx="108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8261980" y="3314165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1</a:t>
            </a:r>
            <a:endParaRPr lang="ar-JO" sz="3200" dirty="0">
              <a:solidFill>
                <a:schemeClr val="tx1"/>
              </a:solidFill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3900055" y="2117560"/>
            <a:ext cx="703842" cy="68579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573817" y="2460459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2</a:t>
            </a:r>
            <a:endParaRPr lang="ar-JO" sz="3200" dirty="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2348356" y="4705513"/>
            <a:ext cx="14400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638648" y="4394760"/>
            <a:ext cx="522814" cy="578584"/>
          </a:xfrm>
          <a:prstGeom prst="ellipse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JO" sz="3200" dirty="0" smtClean="0">
                <a:solidFill>
                  <a:schemeClr val="tx1"/>
                </a:solidFill>
              </a:rPr>
              <a:t>3</a:t>
            </a:r>
            <a:endParaRPr lang="ar-JO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26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2" grpId="0" animBg="1"/>
      <p:bldP spid="12" grpId="0" animBg="1"/>
      <p:bldP spid="38" grpId="0" animBg="1"/>
      <p:bldP spid="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صورة 1"/>
          <p:cNvPicPr>
            <a:picLocks noChangeAspect="1"/>
          </p:cNvPicPr>
          <p:nvPr/>
        </p:nvPicPr>
        <p:blipFill>
          <a:blip r:embed="rId3">
            <a:clrChange>
              <a:clrFrom>
                <a:srgbClr val="4E4E4E">
                  <a:alpha val="30588"/>
                </a:srgbClr>
              </a:clrFrom>
              <a:clrTo>
                <a:srgbClr val="4E4E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94" y="414299"/>
            <a:ext cx="3204030" cy="36369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4779" y="360947"/>
            <a:ext cx="5799221" cy="3741821"/>
          </a:xfrm>
          <a:prstGeom prst="rect">
            <a:avLst/>
          </a:prstGeom>
          <a:solidFill>
            <a:srgbClr val="F4E9D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64" name="Google Shape;364;p22"/>
          <p:cNvSpPr txBox="1">
            <a:spLocks noGrp="1"/>
          </p:cNvSpPr>
          <p:nvPr>
            <p:ph type="ctrTitle"/>
          </p:nvPr>
        </p:nvSpPr>
        <p:spPr>
          <a:xfrm>
            <a:off x="3580660" y="779410"/>
            <a:ext cx="490393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000" dirty="0">
                <a:latin typeface="abo2sadam" panose="02000500040000020004" pitchFamily="2" charset="-78"/>
                <a:cs typeface="abo2sadam" panose="02000500040000020004" pitchFamily="2" charset="-78"/>
              </a:rPr>
              <a:t>التعرف على مفهوم المستند</a:t>
            </a:r>
            <a:endParaRPr sz="30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66" name="Google Shape;366;p22"/>
          <p:cNvSpPr txBox="1">
            <a:spLocks noGrp="1"/>
          </p:cNvSpPr>
          <p:nvPr>
            <p:ph type="sldNum" idx="12"/>
          </p:nvPr>
        </p:nvSpPr>
        <p:spPr>
          <a:xfrm>
            <a:off x="8556784" y="313670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2</a:t>
            </a:fld>
            <a:endParaRPr/>
          </a:p>
        </p:txBody>
      </p:sp>
      <p:sp>
        <p:nvSpPr>
          <p:cNvPr id="367" name="Google Shape;367;p22"/>
          <p:cNvSpPr txBox="1">
            <a:spLocks noGrp="1"/>
          </p:cNvSpPr>
          <p:nvPr>
            <p:ph type="title" idx="2"/>
          </p:nvPr>
        </p:nvSpPr>
        <p:spPr>
          <a:xfrm>
            <a:off x="8253661" y="755903"/>
            <a:ext cx="730748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1-</a:t>
            </a:r>
            <a:endParaRPr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70" name="Google Shape;370;p22"/>
          <p:cNvSpPr txBox="1">
            <a:spLocks noGrp="1"/>
          </p:cNvSpPr>
          <p:nvPr>
            <p:ph type="title" idx="6"/>
          </p:nvPr>
        </p:nvSpPr>
        <p:spPr>
          <a:xfrm>
            <a:off x="8094727" y="1571716"/>
            <a:ext cx="90588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ar-JO" dirty="0">
                <a:latin typeface="abo2sadam" panose="02000500040000020004" pitchFamily="2" charset="-78"/>
                <a:cs typeface="abo2sadam" panose="02000500040000020004" pitchFamily="2" charset="-78"/>
              </a:rPr>
              <a:t>2- </a:t>
            </a:r>
            <a:endParaRPr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73" name="Google Shape;373;p22"/>
          <p:cNvSpPr txBox="1">
            <a:spLocks noGrp="1"/>
          </p:cNvSpPr>
          <p:nvPr>
            <p:ph type="title" idx="9"/>
          </p:nvPr>
        </p:nvSpPr>
        <p:spPr>
          <a:xfrm>
            <a:off x="8094727" y="2350293"/>
            <a:ext cx="90588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ar-JO" dirty="0">
                <a:latin typeface="abo2sadam" panose="02000500040000020004" pitchFamily="2" charset="-78"/>
                <a:cs typeface="abo2sadam" panose="02000500040000020004" pitchFamily="2" charset="-78"/>
              </a:rPr>
              <a:t>3- </a:t>
            </a:r>
            <a:endParaRPr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76" name="Google Shape;376;p22"/>
          <p:cNvSpPr txBox="1">
            <a:spLocks noGrp="1"/>
          </p:cNvSpPr>
          <p:nvPr>
            <p:ph type="title" idx="15"/>
          </p:nvPr>
        </p:nvSpPr>
        <p:spPr>
          <a:xfrm>
            <a:off x="8130617" y="3050019"/>
            <a:ext cx="905886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>
                <a:latin typeface="abo2sadam" panose="02000500040000020004" pitchFamily="2" charset="-78"/>
                <a:cs typeface="abo2sadam" panose="02000500040000020004" pitchFamily="2" charset="-78"/>
              </a:rPr>
              <a:t>4-</a:t>
            </a:r>
            <a:r>
              <a:rPr lang="ar-JO" dirty="0" smtClean="0"/>
              <a:t> </a:t>
            </a:r>
            <a:endParaRPr dirty="0"/>
          </a:p>
        </p:txBody>
      </p:sp>
      <p:sp>
        <p:nvSpPr>
          <p:cNvPr id="31" name="Google Shape;364;p22"/>
          <p:cNvSpPr txBox="1">
            <a:spLocks noGrp="1"/>
          </p:cNvSpPr>
          <p:nvPr>
            <p:ph type="ctrTitle"/>
          </p:nvPr>
        </p:nvSpPr>
        <p:spPr>
          <a:xfrm>
            <a:off x="3580660" y="1569047"/>
            <a:ext cx="490393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0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إنشاء مستند جديد</a:t>
            </a:r>
            <a:endParaRPr sz="30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2" name="Google Shape;364;p22"/>
          <p:cNvSpPr txBox="1">
            <a:spLocks noGrp="1"/>
          </p:cNvSpPr>
          <p:nvPr>
            <p:ph type="ctrTitle"/>
          </p:nvPr>
        </p:nvSpPr>
        <p:spPr>
          <a:xfrm>
            <a:off x="3568628" y="2358684"/>
            <a:ext cx="490393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0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حفظ ملف</a:t>
            </a:r>
            <a:endParaRPr sz="30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3" name="Google Shape;364;p22"/>
          <p:cNvSpPr txBox="1">
            <a:spLocks noGrp="1"/>
          </p:cNvSpPr>
          <p:nvPr>
            <p:ph type="ctrTitle"/>
          </p:nvPr>
        </p:nvSpPr>
        <p:spPr>
          <a:xfrm>
            <a:off x="3604724" y="3066630"/>
            <a:ext cx="4903932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30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فتح ملف موجود مسبقاً</a:t>
            </a:r>
            <a:endParaRPr sz="30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4" name="Google Shape;384;p23"/>
          <p:cNvGrpSpPr/>
          <p:nvPr/>
        </p:nvGrpSpPr>
        <p:grpSpPr>
          <a:xfrm>
            <a:off x="5795689" y="406139"/>
            <a:ext cx="2963700" cy="4381551"/>
            <a:chOff x="6128789" y="804382"/>
            <a:chExt cx="2694273" cy="3983228"/>
          </a:xfrm>
        </p:grpSpPr>
        <p:sp>
          <p:nvSpPr>
            <p:cNvPr id="385" name="Google Shape;385;p23"/>
            <p:cNvSpPr/>
            <p:nvPr/>
          </p:nvSpPr>
          <p:spPr>
            <a:xfrm>
              <a:off x="6128789" y="804382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3"/>
            <p:cNvSpPr/>
            <p:nvPr/>
          </p:nvSpPr>
          <p:spPr>
            <a:xfrm>
              <a:off x="6184746" y="833574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7" name="Google Shape;387;p23"/>
          <p:cNvSpPr/>
          <p:nvPr/>
        </p:nvSpPr>
        <p:spPr>
          <a:xfrm flipH="1">
            <a:off x="4735345" y="4663800"/>
            <a:ext cx="3481330" cy="175301"/>
          </a:xfrm>
          <a:custGeom>
            <a:avLst/>
            <a:gdLst/>
            <a:ahLst/>
            <a:cxnLst/>
            <a:rect l="l" t="t" r="r" b="b"/>
            <a:pathLst>
              <a:path w="106536" h="4404" extrusionOk="0">
                <a:moveTo>
                  <a:pt x="45572" y="0"/>
                </a:moveTo>
                <a:cubicBezTo>
                  <a:pt x="19799" y="157"/>
                  <a:pt x="0" y="1078"/>
                  <a:pt x="0" y="2192"/>
                </a:cubicBezTo>
                <a:cubicBezTo>
                  <a:pt x="0" y="3413"/>
                  <a:pt x="23847" y="4404"/>
                  <a:pt x="53266" y="4404"/>
                </a:cubicBezTo>
                <a:cubicBezTo>
                  <a:pt x="82688" y="4404"/>
                  <a:pt x="106536" y="3413"/>
                  <a:pt x="106536" y="2192"/>
                </a:cubicBezTo>
                <a:cubicBezTo>
                  <a:pt x="106536" y="1771"/>
                  <a:pt x="103736" y="1382"/>
                  <a:pt x="98871" y="1048"/>
                </a:cubicBezTo>
                <a:cubicBezTo>
                  <a:pt x="98441" y="2116"/>
                  <a:pt x="97394" y="2874"/>
                  <a:pt x="96175" y="2874"/>
                </a:cubicBezTo>
                <a:lnTo>
                  <a:pt x="48480" y="2874"/>
                </a:lnTo>
                <a:cubicBezTo>
                  <a:pt x="46889" y="2874"/>
                  <a:pt x="45589" y="1584"/>
                  <a:pt x="45572" y="0"/>
                </a:cubicBezTo>
                <a:close/>
              </a:path>
            </a:pathLst>
          </a:custGeom>
          <a:solidFill>
            <a:srgbClr val="9393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8" name="Google Shape;388;p23"/>
          <p:cNvGrpSpPr/>
          <p:nvPr/>
        </p:nvGrpSpPr>
        <p:grpSpPr>
          <a:xfrm>
            <a:off x="4959642" y="1345102"/>
            <a:ext cx="2130085" cy="3433068"/>
            <a:chOff x="4633351" y="1345102"/>
            <a:chExt cx="2130085" cy="3433068"/>
          </a:xfrm>
        </p:grpSpPr>
        <p:sp>
          <p:nvSpPr>
            <p:cNvPr id="389" name="Google Shape;389;p23"/>
            <p:cNvSpPr/>
            <p:nvPr/>
          </p:nvSpPr>
          <p:spPr>
            <a:xfrm>
              <a:off x="4633351" y="1608896"/>
              <a:ext cx="2130085" cy="3169274"/>
            </a:xfrm>
            <a:custGeom>
              <a:avLst/>
              <a:gdLst/>
              <a:ahLst/>
              <a:cxnLst/>
              <a:rect l="l" t="t" r="r" b="b"/>
              <a:pathLst>
                <a:path w="53513" h="79620" extrusionOk="0">
                  <a:moveTo>
                    <a:pt x="2909" y="0"/>
                  </a:moveTo>
                  <a:cubicBezTo>
                    <a:pt x="1308" y="0"/>
                    <a:pt x="1" y="1308"/>
                    <a:pt x="1" y="2905"/>
                  </a:cubicBezTo>
                  <a:lnTo>
                    <a:pt x="1" y="76714"/>
                  </a:lnTo>
                  <a:cubicBezTo>
                    <a:pt x="1" y="78312"/>
                    <a:pt x="1308" y="79619"/>
                    <a:pt x="2909" y="79619"/>
                  </a:cubicBezTo>
                  <a:lnTo>
                    <a:pt x="50604" y="79619"/>
                  </a:lnTo>
                  <a:cubicBezTo>
                    <a:pt x="52202" y="79619"/>
                    <a:pt x="53513" y="78312"/>
                    <a:pt x="53513" y="76714"/>
                  </a:cubicBezTo>
                  <a:lnTo>
                    <a:pt x="53513" y="2905"/>
                  </a:lnTo>
                  <a:cubicBezTo>
                    <a:pt x="53513" y="1308"/>
                    <a:pt x="52202" y="0"/>
                    <a:pt x="50604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3"/>
            <p:cNvSpPr/>
            <p:nvPr/>
          </p:nvSpPr>
          <p:spPr>
            <a:xfrm>
              <a:off x="4740707" y="1768557"/>
              <a:ext cx="1915257" cy="2900113"/>
            </a:xfrm>
            <a:custGeom>
              <a:avLst/>
              <a:gdLst/>
              <a:ahLst/>
              <a:cxnLst/>
              <a:rect l="l" t="t" r="r" b="b"/>
              <a:pathLst>
                <a:path w="48116" h="72858" extrusionOk="0">
                  <a:moveTo>
                    <a:pt x="2708" y="0"/>
                  </a:moveTo>
                  <a:cubicBezTo>
                    <a:pt x="1219" y="0"/>
                    <a:pt x="1" y="1219"/>
                    <a:pt x="1" y="2707"/>
                  </a:cubicBezTo>
                  <a:lnTo>
                    <a:pt x="1" y="70153"/>
                  </a:lnTo>
                  <a:cubicBezTo>
                    <a:pt x="1" y="71641"/>
                    <a:pt x="1219" y="72857"/>
                    <a:pt x="2708" y="72857"/>
                  </a:cubicBezTo>
                  <a:lnTo>
                    <a:pt x="45412" y="72857"/>
                  </a:lnTo>
                  <a:cubicBezTo>
                    <a:pt x="46900" y="72857"/>
                    <a:pt x="48115" y="71641"/>
                    <a:pt x="48115" y="70153"/>
                  </a:cubicBezTo>
                  <a:lnTo>
                    <a:pt x="48115" y="2707"/>
                  </a:lnTo>
                  <a:cubicBezTo>
                    <a:pt x="48115" y="1219"/>
                    <a:pt x="46900" y="0"/>
                    <a:pt x="45412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3"/>
            <p:cNvSpPr/>
            <p:nvPr/>
          </p:nvSpPr>
          <p:spPr>
            <a:xfrm>
              <a:off x="4799421" y="1783484"/>
              <a:ext cx="1797833" cy="2820065"/>
            </a:xfrm>
            <a:custGeom>
              <a:avLst/>
              <a:gdLst/>
              <a:ahLst/>
              <a:cxnLst/>
              <a:rect l="l" t="t" r="r" b="b"/>
              <a:pathLst>
                <a:path w="45166" h="70847" extrusionOk="0">
                  <a:moveTo>
                    <a:pt x="2970" y="1"/>
                  </a:moveTo>
                  <a:cubicBezTo>
                    <a:pt x="1338" y="1"/>
                    <a:pt x="0" y="1335"/>
                    <a:pt x="0" y="2967"/>
                  </a:cubicBezTo>
                  <a:lnTo>
                    <a:pt x="0" y="67880"/>
                  </a:lnTo>
                  <a:cubicBezTo>
                    <a:pt x="0" y="69512"/>
                    <a:pt x="1338" y="70847"/>
                    <a:pt x="2970" y="70847"/>
                  </a:cubicBezTo>
                  <a:lnTo>
                    <a:pt x="42199" y="70847"/>
                  </a:lnTo>
                  <a:cubicBezTo>
                    <a:pt x="43831" y="70847"/>
                    <a:pt x="45166" y="69512"/>
                    <a:pt x="45166" y="67880"/>
                  </a:cubicBezTo>
                  <a:lnTo>
                    <a:pt x="45166" y="2967"/>
                  </a:lnTo>
                  <a:cubicBezTo>
                    <a:pt x="45166" y="1335"/>
                    <a:pt x="43831" y="1"/>
                    <a:pt x="42199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3"/>
            <p:cNvSpPr/>
            <p:nvPr/>
          </p:nvSpPr>
          <p:spPr>
            <a:xfrm>
              <a:off x="5025120" y="210957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3"/>
            <p:cNvSpPr/>
            <p:nvPr/>
          </p:nvSpPr>
          <p:spPr>
            <a:xfrm>
              <a:off x="6087975" y="203617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1"/>
                    <a:pt x="7162" y="2903"/>
                  </a:cubicBezTo>
                  <a:lnTo>
                    <a:pt x="7162" y="4537"/>
                  </a:lnTo>
                  <a:cubicBezTo>
                    <a:pt x="7162" y="5893"/>
                    <a:pt x="6032" y="6992"/>
                    <a:pt x="4646" y="6992"/>
                  </a:cubicBezTo>
                  <a:lnTo>
                    <a:pt x="2973" y="6992"/>
                  </a:lnTo>
                  <a:cubicBezTo>
                    <a:pt x="1585" y="6992"/>
                    <a:pt x="458" y="5893"/>
                    <a:pt x="458" y="4537"/>
                  </a:cubicBezTo>
                  <a:lnTo>
                    <a:pt x="458" y="2903"/>
                  </a:lnTo>
                  <a:cubicBezTo>
                    <a:pt x="458" y="1551"/>
                    <a:pt x="1585" y="448"/>
                    <a:pt x="2973" y="448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3"/>
                  </a:cubicBezTo>
                  <a:lnTo>
                    <a:pt x="0" y="4537"/>
                  </a:lnTo>
                  <a:cubicBezTo>
                    <a:pt x="0" y="6139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9"/>
                    <a:pt x="7619" y="4537"/>
                  </a:cubicBezTo>
                  <a:lnTo>
                    <a:pt x="7619" y="2903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3"/>
            <p:cNvSpPr/>
            <p:nvPr/>
          </p:nvSpPr>
          <p:spPr>
            <a:xfrm>
              <a:off x="5025120" y="2591906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3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3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3"/>
            <p:cNvSpPr/>
            <p:nvPr/>
          </p:nvSpPr>
          <p:spPr>
            <a:xfrm>
              <a:off x="6087975" y="2518703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4"/>
                  </a:moveTo>
                  <a:cubicBezTo>
                    <a:pt x="6032" y="444"/>
                    <a:pt x="7162" y="1546"/>
                    <a:pt x="7162" y="2902"/>
                  </a:cubicBezTo>
                  <a:lnTo>
                    <a:pt x="7162" y="4537"/>
                  </a:lnTo>
                  <a:cubicBezTo>
                    <a:pt x="7162" y="5889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9"/>
                    <a:pt x="458" y="4537"/>
                  </a:cubicBezTo>
                  <a:lnTo>
                    <a:pt x="458" y="2902"/>
                  </a:lnTo>
                  <a:cubicBezTo>
                    <a:pt x="458" y="1546"/>
                    <a:pt x="1585" y="444"/>
                    <a:pt x="2973" y="444"/>
                  </a:cubicBezTo>
                  <a:close/>
                  <a:moveTo>
                    <a:pt x="2973" y="1"/>
                  </a:moveTo>
                  <a:cubicBezTo>
                    <a:pt x="1335" y="1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4"/>
                    <a:pt x="1335" y="7439"/>
                    <a:pt x="2973" y="7439"/>
                  </a:cubicBezTo>
                  <a:lnTo>
                    <a:pt x="4646" y="7439"/>
                  </a:lnTo>
                  <a:cubicBezTo>
                    <a:pt x="6285" y="7439"/>
                    <a:pt x="7619" y="6134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1"/>
                    <a:pt x="4646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3"/>
            <p:cNvSpPr/>
            <p:nvPr/>
          </p:nvSpPr>
          <p:spPr>
            <a:xfrm>
              <a:off x="5025120" y="3079437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3"/>
            <p:cNvSpPr/>
            <p:nvPr/>
          </p:nvSpPr>
          <p:spPr>
            <a:xfrm>
              <a:off x="6087975" y="3006074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8"/>
                  </a:moveTo>
                  <a:cubicBezTo>
                    <a:pt x="6032" y="448"/>
                    <a:pt x="7162" y="1550"/>
                    <a:pt x="7162" y="2902"/>
                  </a:cubicBezTo>
                  <a:lnTo>
                    <a:pt x="7162" y="4537"/>
                  </a:lnTo>
                  <a:cubicBezTo>
                    <a:pt x="7162" y="5892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92"/>
                    <a:pt x="458" y="4537"/>
                  </a:cubicBezTo>
                  <a:lnTo>
                    <a:pt x="458" y="2902"/>
                  </a:lnTo>
                  <a:cubicBezTo>
                    <a:pt x="458" y="1550"/>
                    <a:pt x="1585" y="448"/>
                    <a:pt x="2973" y="448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1"/>
                    <a:pt x="0" y="2902"/>
                  </a:cubicBezTo>
                  <a:lnTo>
                    <a:pt x="0" y="4537"/>
                  </a:lnTo>
                  <a:cubicBezTo>
                    <a:pt x="0" y="6138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8"/>
                    <a:pt x="7619" y="4537"/>
                  </a:cubicBezTo>
                  <a:lnTo>
                    <a:pt x="7619" y="2902"/>
                  </a:lnTo>
                  <a:cubicBezTo>
                    <a:pt x="7619" y="1301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3"/>
            <p:cNvSpPr/>
            <p:nvPr/>
          </p:nvSpPr>
          <p:spPr>
            <a:xfrm>
              <a:off x="5021420" y="4094835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5025120" y="2218125"/>
              <a:ext cx="958783" cy="17833"/>
            </a:xfrm>
            <a:custGeom>
              <a:avLst/>
              <a:gdLst/>
              <a:ahLst/>
              <a:cxnLst/>
              <a:rect l="l" t="t" r="r" b="b"/>
              <a:pathLst>
                <a:path w="24087" h="448" extrusionOk="0">
                  <a:moveTo>
                    <a:pt x="229" y="0"/>
                  </a:moveTo>
                  <a:cubicBezTo>
                    <a:pt x="103" y="0"/>
                    <a:pt x="1" y="100"/>
                    <a:pt x="1" y="222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2"/>
                  </a:cubicBezTo>
                  <a:cubicBezTo>
                    <a:pt x="24087" y="100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3"/>
            <p:cNvSpPr/>
            <p:nvPr/>
          </p:nvSpPr>
          <p:spPr>
            <a:xfrm>
              <a:off x="5025120" y="2700656"/>
              <a:ext cx="958783" cy="17673"/>
            </a:xfrm>
            <a:custGeom>
              <a:avLst/>
              <a:gdLst/>
              <a:ahLst/>
              <a:cxnLst/>
              <a:rect l="l" t="t" r="r" b="b"/>
              <a:pathLst>
                <a:path w="24087" h="444" extrusionOk="0">
                  <a:moveTo>
                    <a:pt x="229" y="0"/>
                  </a:moveTo>
                  <a:cubicBezTo>
                    <a:pt x="103" y="0"/>
                    <a:pt x="1" y="99"/>
                    <a:pt x="1" y="222"/>
                  </a:cubicBezTo>
                  <a:cubicBezTo>
                    <a:pt x="1" y="345"/>
                    <a:pt x="103" y="443"/>
                    <a:pt x="229" y="443"/>
                  </a:cubicBezTo>
                  <a:lnTo>
                    <a:pt x="23858" y="443"/>
                  </a:lnTo>
                  <a:cubicBezTo>
                    <a:pt x="23985" y="443"/>
                    <a:pt x="24087" y="345"/>
                    <a:pt x="24087" y="222"/>
                  </a:cubicBezTo>
                  <a:cubicBezTo>
                    <a:pt x="24087" y="99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5025120" y="3187987"/>
              <a:ext cx="958783" cy="17872"/>
            </a:xfrm>
            <a:custGeom>
              <a:avLst/>
              <a:gdLst/>
              <a:ahLst/>
              <a:cxnLst/>
              <a:rect l="l" t="t" r="r" b="b"/>
              <a:pathLst>
                <a:path w="24087" h="449" extrusionOk="0">
                  <a:moveTo>
                    <a:pt x="229" y="1"/>
                  </a:moveTo>
                  <a:cubicBezTo>
                    <a:pt x="103" y="1"/>
                    <a:pt x="1" y="100"/>
                    <a:pt x="1" y="226"/>
                  </a:cubicBezTo>
                  <a:cubicBezTo>
                    <a:pt x="1" y="349"/>
                    <a:pt x="103" y="448"/>
                    <a:pt x="229" y="448"/>
                  </a:cubicBezTo>
                  <a:lnTo>
                    <a:pt x="23858" y="448"/>
                  </a:lnTo>
                  <a:cubicBezTo>
                    <a:pt x="23985" y="448"/>
                    <a:pt x="24087" y="349"/>
                    <a:pt x="24087" y="226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3"/>
            <p:cNvSpPr/>
            <p:nvPr/>
          </p:nvSpPr>
          <p:spPr>
            <a:xfrm>
              <a:off x="5021420" y="4203505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6084275" y="4021592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3"/>
            <p:cNvSpPr/>
            <p:nvPr/>
          </p:nvSpPr>
          <p:spPr>
            <a:xfrm>
              <a:off x="6103659" y="2002457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5282465" y="1608896"/>
              <a:ext cx="831885" cy="159698"/>
            </a:xfrm>
            <a:custGeom>
              <a:avLst/>
              <a:gdLst/>
              <a:ahLst/>
              <a:cxnLst/>
              <a:rect l="l" t="t" r="r" b="b"/>
              <a:pathLst>
                <a:path w="20899" h="4012" extrusionOk="0">
                  <a:moveTo>
                    <a:pt x="18" y="0"/>
                  </a:moveTo>
                  <a:cubicBezTo>
                    <a:pt x="8" y="103"/>
                    <a:pt x="0" y="208"/>
                    <a:pt x="0" y="314"/>
                  </a:cubicBezTo>
                  <a:lnTo>
                    <a:pt x="0" y="4011"/>
                  </a:lnTo>
                  <a:lnTo>
                    <a:pt x="20899" y="4011"/>
                  </a:lnTo>
                  <a:lnTo>
                    <a:pt x="20899" y="314"/>
                  </a:lnTo>
                  <a:cubicBezTo>
                    <a:pt x="20899" y="208"/>
                    <a:pt x="20892" y="103"/>
                    <a:pt x="20879" y="0"/>
                  </a:cubicBezTo>
                  <a:close/>
                </a:path>
              </a:pathLst>
            </a:custGeom>
            <a:solidFill>
              <a:srgbClr val="291E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3"/>
            <p:cNvSpPr/>
            <p:nvPr/>
          </p:nvSpPr>
          <p:spPr>
            <a:xfrm>
              <a:off x="5282465" y="1768557"/>
              <a:ext cx="831885" cy="14967"/>
            </a:xfrm>
            <a:custGeom>
              <a:avLst/>
              <a:gdLst/>
              <a:ahLst/>
              <a:cxnLst/>
              <a:rect l="l" t="t" r="r" b="b"/>
              <a:pathLst>
                <a:path w="20899" h="376" extrusionOk="0">
                  <a:moveTo>
                    <a:pt x="0" y="0"/>
                  </a:moveTo>
                  <a:lnTo>
                    <a:pt x="0" y="317"/>
                  </a:lnTo>
                  <a:lnTo>
                    <a:pt x="0" y="376"/>
                  </a:lnTo>
                  <a:lnTo>
                    <a:pt x="20899" y="376"/>
                  </a:lnTo>
                  <a:lnTo>
                    <a:pt x="20899" y="317"/>
                  </a:lnTo>
                  <a:lnTo>
                    <a:pt x="20899" y="0"/>
                  </a:lnTo>
                  <a:close/>
                </a:path>
              </a:pathLst>
            </a:custGeom>
            <a:solidFill>
              <a:srgbClr val="4E51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5282465" y="1783484"/>
              <a:ext cx="831885" cy="104409"/>
            </a:xfrm>
            <a:custGeom>
              <a:avLst/>
              <a:gdLst/>
              <a:ahLst/>
              <a:cxnLst/>
              <a:rect l="l" t="t" r="r" b="b"/>
              <a:pathLst>
                <a:path w="20899" h="2623" extrusionOk="0">
                  <a:moveTo>
                    <a:pt x="0" y="1"/>
                  </a:moveTo>
                  <a:cubicBezTo>
                    <a:pt x="31" y="1448"/>
                    <a:pt x="1253" y="2622"/>
                    <a:pt x="2742" y="2622"/>
                  </a:cubicBezTo>
                  <a:lnTo>
                    <a:pt x="18154" y="2622"/>
                  </a:lnTo>
                  <a:cubicBezTo>
                    <a:pt x="19642" y="2622"/>
                    <a:pt x="20865" y="1448"/>
                    <a:pt x="20899" y="1"/>
                  </a:cubicBezTo>
                  <a:close/>
                </a:path>
              </a:pathLst>
            </a:custGeom>
            <a:solidFill>
              <a:srgbClr val="827F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3"/>
            <p:cNvSpPr/>
            <p:nvPr/>
          </p:nvSpPr>
          <p:spPr>
            <a:xfrm>
              <a:off x="5282465" y="1345102"/>
              <a:ext cx="831885" cy="515992"/>
            </a:xfrm>
            <a:custGeom>
              <a:avLst/>
              <a:gdLst/>
              <a:ahLst/>
              <a:cxnLst/>
              <a:rect l="l" t="t" r="r" b="b"/>
              <a:pathLst>
                <a:path w="20899" h="12963" extrusionOk="0">
                  <a:moveTo>
                    <a:pt x="12098" y="1599"/>
                  </a:moveTo>
                  <a:cubicBezTo>
                    <a:pt x="12505" y="1599"/>
                    <a:pt x="12836" y="1923"/>
                    <a:pt x="12836" y="2319"/>
                  </a:cubicBezTo>
                  <a:cubicBezTo>
                    <a:pt x="12836" y="2715"/>
                    <a:pt x="12505" y="3036"/>
                    <a:pt x="12098" y="3036"/>
                  </a:cubicBezTo>
                  <a:lnTo>
                    <a:pt x="8798" y="3036"/>
                  </a:lnTo>
                  <a:cubicBezTo>
                    <a:pt x="8391" y="3036"/>
                    <a:pt x="8060" y="2715"/>
                    <a:pt x="8060" y="2319"/>
                  </a:cubicBezTo>
                  <a:cubicBezTo>
                    <a:pt x="8060" y="1923"/>
                    <a:pt x="8391" y="1599"/>
                    <a:pt x="8798" y="1599"/>
                  </a:cubicBezTo>
                  <a:close/>
                  <a:moveTo>
                    <a:pt x="7930" y="1"/>
                  </a:moveTo>
                  <a:cubicBezTo>
                    <a:pt x="6422" y="1"/>
                    <a:pt x="5185" y="1206"/>
                    <a:pt x="5185" y="2681"/>
                  </a:cubicBezTo>
                  <a:lnTo>
                    <a:pt x="5185" y="3593"/>
                  </a:lnTo>
                  <a:lnTo>
                    <a:pt x="2742" y="3593"/>
                  </a:lnTo>
                  <a:cubicBezTo>
                    <a:pt x="1233" y="3593"/>
                    <a:pt x="0" y="4797"/>
                    <a:pt x="0" y="6272"/>
                  </a:cubicBezTo>
                  <a:lnTo>
                    <a:pt x="0" y="10286"/>
                  </a:lnTo>
                  <a:cubicBezTo>
                    <a:pt x="0" y="11757"/>
                    <a:pt x="1233" y="12963"/>
                    <a:pt x="2742" y="12963"/>
                  </a:cubicBezTo>
                  <a:lnTo>
                    <a:pt x="18154" y="12963"/>
                  </a:lnTo>
                  <a:cubicBezTo>
                    <a:pt x="19663" y="12963"/>
                    <a:pt x="20899" y="11757"/>
                    <a:pt x="20899" y="10286"/>
                  </a:cubicBezTo>
                  <a:lnTo>
                    <a:pt x="20899" y="6272"/>
                  </a:lnTo>
                  <a:cubicBezTo>
                    <a:pt x="20899" y="4797"/>
                    <a:pt x="19663" y="3593"/>
                    <a:pt x="18154" y="3593"/>
                  </a:cubicBezTo>
                  <a:lnTo>
                    <a:pt x="15710" y="3593"/>
                  </a:lnTo>
                  <a:lnTo>
                    <a:pt x="15710" y="2681"/>
                  </a:lnTo>
                  <a:cubicBezTo>
                    <a:pt x="15710" y="1206"/>
                    <a:pt x="14478" y="1"/>
                    <a:pt x="12968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5336282" y="1680745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4" y="1"/>
                  </a:moveTo>
                  <a:cubicBezTo>
                    <a:pt x="3" y="1"/>
                    <a:pt x="0" y="670"/>
                    <a:pt x="444" y="670"/>
                  </a:cubicBezTo>
                  <a:cubicBezTo>
                    <a:pt x="884" y="670"/>
                    <a:pt x="884" y="1"/>
                    <a:pt x="4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3"/>
            <p:cNvSpPr/>
            <p:nvPr/>
          </p:nvSpPr>
          <p:spPr>
            <a:xfrm>
              <a:off x="5338471" y="1726363"/>
              <a:ext cx="126381" cy="98876"/>
            </a:xfrm>
            <a:custGeom>
              <a:avLst/>
              <a:gdLst/>
              <a:ahLst/>
              <a:cxnLst/>
              <a:rect l="l" t="t" r="r" b="b"/>
              <a:pathLst>
                <a:path w="3175" h="2484" extrusionOk="0">
                  <a:moveTo>
                    <a:pt x="457" y="1"/>
                  </a:moveTo>
                  <a:cubicBezTo>
                    <a:pt x="286" y="1"/>
                    <a:pt x="101" y="107"/>
                    <a:pt x="75" y="319"/>
                  </a:cubicBezTo>
                  <a:cubicBezTo>
                    <a:pt x="0" y="927"/>
                    <a:pt x="102" y="1538"/>
                    <a:pt x="608" y="1944"/>
                  </a:cubicBezTo>
                  <a:cubicBezTo>
                    <a:pt x="1195" y="2419"/>
                    <a:pt x="2004" y="2460"/>
                    <a:pt x="2731" y="2483"/>
                  </a:cubicBezTo>
                  <a:cubicBezTo>
                    <a:pt x="2735" y="2484"/>
                    <a:pt x="2740" y="2484"/>
                    <a:pt x="2744" y="2484"/>
                  </a:cubicBezTo>
                  <a:cubicBezTo>
                    <a:pt x="3175" y="2484"/>
                    <a:pt x="3167" y="1828"/>
                    <a:pt x="2731" y="1814"/>
                  </a:cubicBezTo>
                  <a:cubicBezTo>
                    <a:pt x="2195" y="1798"/>
                    <a:pt x="1563" y="1798"/>
                    <a:pt x="1106" y="1477"/>
                  </a:cubicBezTo>
                  <a:cubicBezTo>
                    <a:pt x="710" y="1200"/>
                    <a:pt x="706" y="756"/>
                    <a:pt x="758" y="319"/>
                  </a:cubicBezTo>
                  <a:cubicBezTo>
                    <a:pt x="785" y="106"/>
                    <a:pt x="628" y="1"/>
                    <a:pt x="4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5021420" y="3604223"/>
              <a:ext cx="958783" cy="17793"/>
            </a:xfrm>
            <a:custGeom>
              <a:avLst/>
              <a:gdLst/>
              <a:ahLst/>
              <a:cxnLst/>
              <a:rect l="l" t="t" r="r" b="b"/>
              <a:pathLst>
                <a:path w="24087" h="447" extrusionOk="0">
                  <a:moveTo>
                    <a:pt x="229" y="0"/>
                  </a:moveTo>
                  <a:cubicBezTo>
                    <a:pt x="103" y="0"/>
                    <a:pt x="1" y="103"/>
                    <a:pt x="1" y="225"/>
                  </a:cubicBezTo>
                  <a:cubicBezTo>
                    <a:pt x="1" y="348"/>
                    <a:pt x="103" y="447"/>
                    <a:pt x="229" y="447"/>
                  </a:cubicBezTo>
                  <a:lnTo>
                    <a:pt x="23858" y="447"/>
                  </a:lnTo>
                  <a:cubicBezTo>
                    <a:pt x="23985" y="447"/>
                    <a:pt x="24087" y="348"/>
                    <a:pt x="24087" y="225"/>
                  </a:cubicBezTo>
                  <a:cubicBezTo>
                    <a:pt x="24087" y="103"/>
                    <a:pt x="23985" y="0"/>
                    <a:pt x="23858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3"/>
            <p:cNvSpPr/>
            <p:nvPr/>
          </p:nvSpPr>
          <p:spPr>
            <a:xfrm>
              <a:off x="5021420" y="3712893"/>
              <a:ext cx="958783" cy="17713"/>
            </a:xfrm>
            <a:custGeom>
              <a:avLst/>
              <a:gdLst/>
              <a:ahLst/>
              <a:cxnLst/>
              <a:rect l="l" t="t" r="r" b="b"/>
              <a:pathLst>
                <a:path w="24087" h="445" extrusionOk="0">
                  <a:moveTo>
                    <a:pt x="229" y="1"/>
                  </a:moveTo>
                  <a:cubicBezTo>
                    <a:pt x="103" y="1"/>
                    <a:pt x="1" y="100"/>
                    <a:pt x="1" y="223"/>
                  </a:cubicBezTo>
                  <a:cubicBezTo>
                    <a:pt x="1" y="346"/>
                    <a:pt x="103" y="445"/>
                    <a:pt x="229" y="445"/>
                  </a:cubicBezTo>
                  <a:lnTo>
                    <a:pt x="23858" y="445"/>
                  </a:lnTo>
                  <a:cubicBezTo>
                    <a:pt x="23985" y="445"/>
                    <a:pt x="24087" y="346"/>
                    <a:pt x="24087" y="223"/>
                  </a:cubicBezTo>
                  <a:cubicBezTo>
                    <a:pt x="24087" y="100"/>
                    <a:pt x="23985" y="1"/>
                    <a:pt x="23858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3"/>
            <p:cNvSpPr/>
            <p:nvPr/>
          </p:nvSpPr>
          <p:spPr>
            <a:xfrm>
              <a:off x="6084275" y="3530980"/>
              <a:ext cx="303314" cy="296109"/>
            </a:xfrm>
            <a:custGeom>
              <a:avLst/>
              <a:gdLst/>
              <a:ahLst/>
              <a:cxnLst/>
              <a:rect l="l" t="t" r="r" b="b"/>
              <a:pathLst>
                <a:path w="7620" h="7439" extrusionOk="0">
                  <a:moveTo>
                    <a:pt x="4646" y="443"/>
                  </a:moveTo>
                  <a:cubicBezTo>
                    <a:pt x="6032" y="443"/>
                    <a:pt x="7162" y="1546"/>
                    <a:pt x="7162" y="2901"/>
                  </a:cubicBezTo>
                  <a:lnTo>
                    <a:pt x="7162" y="4536"/>
                  </a:lnTo>
                  <a:cubicBezTo>
                    <a:pt x="7162" y="5888"/>
                    <a:pt x="6032" y="6991"/>
                    <a:pt x="4646" y="6991"/>
                  </a:cubicBezTo>
                  <a:lnTo>
                    <a:pt x="2973" y="6991"/>
                  </a:lnTo>
                  <a:cubicBezTo>
                    <a:pt x="1585" y="6991"/>
                    <a:pt x="458" y="5888"/>
                    <a:pt x="458" y="4536"/>
                  </a:cubicBezTo>
                  <a:lnTo>
                    <a:pt x="458" y="2901"/>
                  </a:lnTo>
                  <a:cubicBezTo>
                    <a:pt x="458" y="1546"/>
                    <a:pt x="1585" y="443"/>
                    <a:pt x="2973" y="443"/>
                  </a:cubicBezTo>
                  <a:close/>
                  <a:moveTo>
                    <a:pt x="2973" y="0"/>
                  </a:moveTo>
                  <a:cubicBezTo>
                    <a:pt x="1335" y="0"/>
                    <a:pt x="0" y="1300"/>
                    <a:pt x="0" y="2901"/>
                  </a:cubicBezTo>
                  <a:lnTo>
                    <a:pt x="0" y="4536"/>
                  </a:lnTo>
                  <a:cubicBezTo>
                    <a:pt x="0" y="6134"/>
                    <a:pt x="1335" y="7438"/>
                    <a:pt x="2973" y="7438"/>
                  </a:cubicBezTo>
                  <a:lnTo>
                    <a:pt x="4646" y="7438"/>
                  </a:lnTo>
                  <a:cubicBezTo>
                    <a:pt x="6285" y="7438"/>
                    <a:pt x="7619" y="6134"/>
                    <a:pt x="7619" y="4536"/>
                  </a:cubicBezTo>
                  <a:lnTo>
                    <a:pt x="7619" y="2901"/>
                  </a:lnTo>
                  <a:cubicBezTo>
                    <a:pt x="7619" y="1300"/>
                    <a:pt x="6285" y="0"/>
                    <a:pt x="4646" y="0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4" name="Google Shape;414;p23"/>
          <p:cNvGrpSpPr/>
          <p:nvPr/>
        </p:nvGrpSpPr>
        <p:grpSpPr>
          <a:xfrm>
            <a:off x="4538210" y="3675500"/>
            <a:ext cx="990781" cy="1129042"/>
            <a:chOff x="2670950" y="1672175"/>
            <a:chExt cx="143500" cy="163525"/>
          </a:xfrm>
        </p:grpSpPr>
        <p:sp>
          <p:nvSpPr>
            <p:cNvPr id="415" name="Google Shape;415;p23"/>
            <p:cNvSpPr/>
            <p:nvPr/>
          </p:nvSpPr>
          <p:spPr>
            <a:xfrm>
              <a:off x="2678200" y="1681125"/>
              <a:ext cx="29550" cy="60025"/>
            </a:xfrm>
            <a:custGeom>
              <a:avLst/>
              <a:gdLst/>
              <a:ahLst/>
              <a:cxnLst/>
              <a:rect l="l" t="t" r="r" b="b"/>
              <a:pathLst>
                <a:path w="1182" h="2401" extrusionOk="0">
                  <a:moveTo>
                    <a:pt x="604" y="1762"/>
                  </a:moveTo>
                  <a:cubicBezTo>
                    <a:pt x="604" y="1762"/>
                    <a:pt x="605" y="1766"/>
                    <a:pt x="608" y="1770"/>
                  </a:cubicBezTo>
                  <a:lnTo>
                    <a:pt x="608" y="1770"/>
                  </a:lnTo>
                  <a:cubicBezTo>
                    <a:pt x="604" y="1769"/>
                    <a:pt x="604" y="1765"/>
                    <a:pt x="604" y="1765"/>
                  </a:cubicBezTo>
                  <a:lnTo>
                    <a:pt x="604" y="1762"/>
                  </a:lnTo>
                  <a:close/>
                  <a:moveTo>
                    <a:pt x="440" y="1"/>
                  </a:moveTo>
                  <a:cubicBezTo>
                    <a:pt x="437" y="103"/>
                    <a:pt x="433" y="209"/>
                    <a:pt x="430" y="311"/>
                  </a:cubicBezTo>
                  <a:cubicBezTo>
                    <a:pt x="430" y="414"/>
                    <a:pt x="430" y="516"/>
                    <a:pt x="437" y="618"/>
                  </a:cubicBezTo>
                  <a:cubicBezTo>
                    <a:pt x="444" y="752"/>
                    <a:pt x="454" y="885"/>
                    <a:pt x="471" y="1015"/>
                  </a:cubicBezTo>
                  <a:cubicBezTo>
                    <a:pt x="317" y="905"/>
                    <a:pt x="161" y="796"/>
                    <a:pt x="0" y="697"/>
                  </a:cubicBezTo>
                  <a:lnTo>
                    <a:pt x="0" y="697"/>
                  </a:lnTo>
                  <a:cubicBezTo>
                    <a:pt x="153" y="840"/>
                    <a:pt x="317" y="974"/>
                    <a:pt x="481" y="1103"/>
                  </a:cubicBezTo>
                  <a:cubicBezTo>
                    <a:pt x="488" y="1144"/>
                    <a:pt x="495" y="1189"/>
                    <a:pt x="501" y="1233"/>
                  </a:cubicBezTo>
                  <a:cubicBezTo>
                    <a:pt x="529" y="1387"/>
                    <a:pt x="560" y="1540"/>
                    <a:pt x="604" y="1691"/>
                  </a:cubicBezTo>
                  <a:cubicBezTo>
                    <a:pt x="588" y="1684"/>
                    <a:pt x="574" y="1677"/>
                    <a:pt x="560" y="1670"/>
                  </a:cubicBezTo>
                  <a:cubicBezTo>
                    <a:pt x="509" y="1647"/>
                    <a:pt x="461" y="1626"/>
                    <a:pt x="413" y="1606"/>
                  </a:cubicBezTo>
                  <a:cubicBezTo>
                    <a:pt x="314" y="1565"/>
                    <a:pt x="215" y="1530"/>
                    <a:pt x="112" y="1499"/>
                  </a:cubicBezTo>
                  <a:lnTo>
                    <a:pt x="112" y="1499"/>
                  </a:lnTo>
                  <a:cubicBezTo>
                    <a:pt x="202" y="1554"/>
                    <a:pt x="297" y="1606"/>
                    <a:pt x="389" y="1653"/>
                  </a:cubicBezTo>
                  <a:lnTo>
                    <a:pt x="529" y="1724"/>
                  </a:lnTo>
                  <a:cubicBezTo>
                    <a:pt x="553" y="1738"/>
                    <a:pt x="577" y="1752"/>
                    <a:pt x="597" y="1762"/>
                  </a:cubicBezTo>
                  <a:cubicBezTo>
                    <a:pt x="600" y="1765"/>
                    <a:pt x="606" y="1770"/>
                    <a:pt x="607" y="1770"/>
                  </a:cubicBezTo>
                  <a:cubicBezTo>
                    <a:pt x="608" y="1770"/>
                    <a:pt x="608" y="1770"/>
                    <a:pt x="608" y="1770"/>
                  </a:cubicBezTo>
                  <a:lnTo>
                    <a:pt x="608" y="1770"/>
                  </a:lnTo>
                  <a:cubicBezTo>
                    <a:pt x="610" y="1772"/>
                    <a:pt x="612" y="1775"/>
                    <a:pt x="615" y="1776"/>
                  </a:cubicBezTo>
                  <a:cubicBezTo>
                    <a:pt x="621" y="1783"/>
                    <a:pt x="624" y="1783"/>
                    <a:pt x="632" y="1786"/>
                  </a:cubicBezTo>
                  <a:cubicBezTo>
                    <a:pt x="635" y="1800"/>
                    <a:pt x="642" y="1817"/>
                    <a:pt x="645" y="1834"/>
                  </a:cubicBezTo>
                  <a:cubicBezTo>
                    <a:pt x="683" y="1946"/>
                    <a:pt x="724" y="2056"/>
                    <a:pt x="768" y="2162"/>
                  </a:cubicBezTo>
                  <a:cubicBezTo>
                    <a:pt x="700" y="2148"/>
                    <a:pt x="632" y="2134"/>
                    <a:pt x="560" y="2124"/>
                  </a:cubicBezTo>
                  <a:cubicBezTo>
                    <a:pt x="478" y="2110"/>
                    <a:pt x="393" y="2101"/>
                    <a:pt x="311" y="2097"/>
                  </a:cubicBezTo>
                  <a:lnTo>
                    <a:pt x="311" y="2097"/>
                  </a:lnTo>
                  <a:cubicBezTo>
                    <a:pt x="389" y="2128"/>
                    <a:pt x="468" y="2155"/>
                    <a:pt x="550" y="2175"/>
                  </a:cubicBezTo>
                  <a:cubicBezTo>
                    <a:pt x="628" y="2200"/>
                    <a:pt x="710" y="2220"/>
                    <a:pt x="792" y="2237"/>
                  </a:cubicBezTo>
                  <a:lnTo>
                    <a:pt x="802" y="2237"/>
                  </a:lnTo>
                  <a:cubicBezTo>
                    <a:pt x="829" y="2295"/>
                    <a:pt x="860" y="2350"/>
                    <a:pt x="891" y="2400"/>
                  </a:cubicBezTo>
                  <a:cubicBezTo>
                    <a:pt x="867" y="2346"/>
                    <a:pt x="843" y="2288"/>
                    <a:pt x="823" y="2230"/>
                  </a:cubicBezTo>
                  <a:lnTo>
                    <a:pt x="829" y="2220"/>
                  </a:lnTo>
                  <a:cubicBezTo>
                    <a:pt x="864" y="2151"/>
                    <a:pt x="898" y="2083"/>
                    <a:pt x="925" y="2015"/>
                  </a:cubicBezTo>
                  <a:cubicBezTo>
                    <a:pt x="942" y="1984"/>
                    <a:pt x="956" y="1946"/>
                    <a:pt x="973" y="1913"/>
                  </a:cubicBezTo>
                  <a:cubicBezTo>
                    <a:pt x="986" y="1878"/>
                    <a:pt x="1000" y="1844"/>
                    <a:pt x="1018" y="1810"/>
                  </a:cubicBezTo>
                  <a:lnTo>
                    <a:pt x="1018" y="1810"/>
                  </a:lnTo>
                  <a:cubicBezTo>
                    <a:pt x="986" y="1838"/>
                    <a:pt x="966" y="1868"/>
                    <a:pt x="942" y="1899"/>
                  </a:cubicBezTo>
                  <a:lnTo>
                    <a:pt x="881" y="1991"/>
                  </a:lnTo>
                  <a:cubicBezTo>
                    <a:pt x="850" y="2042"/>
                    <a:pt x="823" y="2093"/>
                    <a:pt x="792" y="2145"/>
                  </a:cubicBezTo>
                  <a:cubicBezTo>
                    <a:pt x="788" y="2134"/>
                    <a:pt x="785" y="2124"/>
                    <a:pt x="782" y="2114"/>
                  </a:cubicBezTo>
                  <a:cubicBezTo>
                    <a:pt x="751" y="2019"/>
                    <a:pt x="720" y="1919"/>
                    <a:pt x="696" y="1820"/>
                  </a:cubicBezTo>
                  <a:cubicBezTo>
                    <a:pt x="690" y="1800"/>
                    <a:pt x="686" y="1779"/>
                    <a:pt x="683" y="1756"/>
                  </a:cubicBezTo>
                  <a:cubicBezTo>
                    <a:pt x="686" y="1749"/>
                    <a:pt x="693" y="1745"/>
                    <a:pt x="696" y="1738"/>
                  </a:cubicBezTo>
                  <a:cubicBezTo>
                    <a:pt x="764" y="1653"/>
                    <a:pt x="823" y="1568"/>
                    <a:pt x="881" y="1479"/>
                  </a:cubicBezTo>
                  <a:cubicBezTo>
                    <a:pt x="939" y="1390"/>
                    <a:pt x="990" y="1298"/>
                    <a:pt x="1038" y="1206"/>
                  </a:cubicBezTo>
                  <a:lnTo>
                    <a:pt x="1038" y="1206"/>
                  </a:lnTo>
                  <a:cubicBezTo>
                    <a:pt x="969" y="1285"/>
                    <a:pt x="901" y="1363"/>
                    <a:pt x="837" y="1448"/>
                  </a:cubicBezTo>
                  <a:lnTo>
                    <a:pt x="662" y="1674"/>
                  </a:lnTo>
                  <a:cubicBezTo>
                    <a:pt x="628" y="1524"/>
                    <a:pt x="594" y="1373"/>
                    <a:pt x="570" y="1223"/>
                  </a:cubicBezTo>
                  <a:cubicBezTo>
                    <a:pt x="563" y="1179"/>
                    <a:pt x="556" y="1138"/>
                    <a:pt x="550" y="1094"/>
                  </a:cubicBezTo>
                  <a:cubicBezTo>
                    <a:pt x="659" y="974"/>
                    <a:pt x="764" y="854"/>
                    <a:pt x="870" y="732"/>
                  </a:cubicBezTo>
                  <a:cubicBezTo>
                    <a:pt x="977" y="602"/>
                    <a:pt x="1082" y="472"/>
                    <a:pt x="1181" y="336"/>
                  </a:cubicBezTo>
                  <a:lnTo>
                    <a:pt x="1181" y="336"/>
                  </a:lnTo>
                  <a:cubicBezTo>
                    <a:pt x="1059" y="451"/>
                    <a:pt x="939" y="571"/>
                    <a:pt x="826" y="691"/>
                  </a:cubicBezTo>
                  <a:cubicBezTo>
                    <a:pt x="727" y="796"/>
                    <a:pt x="632" y="902"/>
                    <a:pt x="536" y="1008"/>
                  </a:cubicBezTo>
                  <a:cubicBezTo>
                    <a:pt x="533" y="981"/>
                    <a:pt x="529" y="950"/>
                    <a:pt x="526" y="919"/>
                  </a:cubicBezTo>
                  <a:cubicBezTo>
                    <a:pt x="509" y="817"/>
                    <a:pt x="501" y="718"/>
                    <a:pt x="488" y="615"/>
                  </a:cubicBezTo>
                  <a:cubicBezTo>
                    <a:pt x="468" y="410"/>
                    <a:pt x="457" y="209"/>
                    <a:pt x="440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3"/>
            <p:cNvSpPr/>
            <p:nvPr/>
          </p:nvSpPr>
          <p:spPr>
            <a:xfrm>
              <a:off x="2683750" y="1672175"/>
              <a:ext cx="13250" cy="11575"/>
            </a:xfrm>
            <a:custGeom>
              <a:avLst/>
              <a:gdLst/>
              <a:ahLst/>
              <a:cxnLst/>
              <a:rect l="l" t="t" r="r" b="b"/>
              <a:pathLst>
                <a:path w="530" h="463" extrusionOk="0">
                  <a:moveTo>
                    <a:pt x="268" y="1"/>
                  </a:moveTo>
                  <a:cubicBezTo>
                    <a:pt x="239" y="1"/>
                    <a:pt x="210" y="6"/>
                    <a:pt x="181" y="18"/>
                  </a:cubicBezTo>
                  <a:cubicBezTo>
                    <a:pt x="58" y="62"/>
                    <a:pt x="0" y="195"/>
                    <a:pt x="44" y="314"/>
                  </a:cubicBezTo>
                  <a:cubicBezTo>
                    <a:pt x="81" y="407"/>
                    <a:pt x="171" y="463"/>
                    <a:pt x="266" y="463"/>
                  </a:cubicBezTo>
                  <a:cubicBezTo>
                    <a:pt x="293" y="463"/>
                    <a:pt x="321" y="458"/>
                    <a:pt x="348" y="448"/>
                  </a:cubicBezTo>
                  <a:cubicBezTo>
                    <a:pt x="468" y="400"/>
                    <a:pt x="529" y="267"/>
                    <a:pt x="481" y="147"/>
                  </a:cubicBezTo>
                  <a:cubicBezTo>
                    <a:pt x="445" y="56"/>
                    <a:pt x="359" y="1"/>
                    <a:pt x="268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2699850" y="1685175"/>
              <a:ext cx="13275" cy="11575"/>
            </a:xfrm>
            <a:custGeom>
              <a:avLst/>
              <a:gdLst/>
              <a:ahLst/>
              <a:cxnLst/>
              <a:rect l="l" t="t" r="r" b="b"/>
              <a:pathLst>
                <a:path w="531" h="463" extrusionOk="0">
                  <a:moveTo>
                    <a:pt x="266" y="0"/>
                  </a:moveTo>
                  <a:cubicBezTo>
                    <a:pt x="238" y="0"/>
                    <a:pt x="210" y="6"/>
                    <a:pt x="182" y="17"/>
                  </a:cubicBezTo>
                  <a:cubicBezTo>
                    <a:pt x="62" y="61"/>
                    <a:pt x="1" y="198"/>
                    <a:pt x="49" y="313"/>
                  </a:cubicBezTo>
                  <a:cubicBezTo>
                    <a:pt x="83" y="405"/>
                    <a:pt x="172" y="463"/>
                    <a:pt x="265" y="463"/>
                  </a:cubicBezTo>
                  <a:cubicBezTo>
                    <a:pt x="293" y="463"/>
                    <a:pt x="322" y="458"/>
                    <a:pt x="349" y="447"/>
                  </a:cubicBezTo>
                  <a:cubicBezTo>
                    <a:pt x="472" y="402"/>
                    <a:pt x="530" y="269"/>
                    <a:pt x="483" y="149"/>
                  </a:cubicBezTo>
                  <a:cubicBezTo>
                    <a:pt x="449" y="58"/>
                    <a:pt x="360" y="0"/>
                    <a:pt x="266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3"/>
            <p:cNvSpPr/>
            <p:nvPr/>
          </p:nvSpPr>
          <p:spPr>
            <a:xfrm>
              <a:off x="2699350" y="1703950"/>
              <a:ext cx="12150" cy="10625"/>
            </a:xfrm>
            <a:custGeom>
              <a:avLst/>
              <a:gdLst/>
              <a:ahLst/>
              <a:cxnLst/>
              <a:rect l="l" t="t" r="r" b="b"/>
              <a:pathLst>
                <a:path w="486" h="425" extrusionOk="0">
                  <a:moveTo>
                    <a:pt x="244" y="1"/>
                  </a:moveTo>
                  <a:cubicBezTo>
                    <a:pt x="218" y="1"/>
                    <a:pt x="190" y="6"/>
                    <a:pt x="164" y="17"/>
                  </a:cubicBezTo>
                  <a:cubicBezTo>
                    <a:pt x="55" y="58"/>
                    <a:pt x="0" y="181"/>
                    <a:pt x="41" y="290"/>
                  </a:cubicBezTo>
                  <a:cubicBezTo>
                    <a:pt x="75" y="373"/>
                    <a:pt x="155" y="425"/>
                    <a:pt x="240" y="425"/>
                  </a:cubicBezTo>
                  <a:cubicBezTo>
                    <a:pt x="266" y="425"/>
                    <a:pt x="292" y="420"/>
                    <a:pt x="318" y="409"/>
                  </a:cubicBezTo>
                  <a:cubicBezTo>
                    <a:pt x="427" y="368"/>
                    <a:pt x="485" y="245"/>
                    <a:pt x="441" y="136"/>
                  </a:cubicBezTo>
                  <a:cubicBezTo>
                    <a:pt x="410" y="53"/>
                    <a:pt x="329" y="1"/>
                    <a:pt x="24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2674950" y="1713325"/>
              <a:ext cx="12125" cy="10600"/>
            </a:xfrm>
            <a:custGeom>
              <a:avLst/>
              <a:gdLst/>
              <a:ahLst/>
              <a:cxnLst/>
              <a:rect l="l" t="t" r="r" b="b"/>
              <a:pathLst>
                <a:path w="485" h="424" extrusionOk="0">
                  <a:moveTo>
                    <a:pt x="240" y="0"/>
                  </a:moveTo>
                  <a:cubicBezTo>
                    <a:pt x="215" y="0"/>
                    <a:pt x="189" y="4"/>
                    <a:pt x="165" y="14"/>
                  </a:cubicBezTo>
                  <a:cubicBezTo>
                    <a:pt x="55" y="55"/>
                    <a:pt x="1" y="178"/>
                    <a:pt x="42" y="287"/>
                  </a:cubicBezTo>
                  <a:cubicBezTo>
                    <a:pt x="76" y="371"/>
                    <a:pt x="158" y="423"/>
                    <a:pt x="243" y="423"/>
                  </a:cubicBezTo>
                  <a:cubicBezTo>
                    <a:pt x="268" y="423"/>
                    <a:pt x="293" y="419"/>
                    <a:pt x="318" y="409"/>
                  </a:cubicBezTo>
                  <a:cubicBezTo>
                    <a:pt x="431" y="365"/>
                    <a:pt x="485" y="242"/>
                    <a:pt x="441" y="137"/>
                  </a:cubicBezTo>
                  <a:cubicBezTo>
                    <a:pt x="409" y="52"/>
                    <a:pt x="326" y="0"/>
                    <a:pt x="24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3"/>
            <p:cNvSpPr/>
            <p:nvPr/>
          </p:nvSpPr>
          <p:spPr>
            <a:xfrm>
              <a:off x="2682800" y="1730200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5"/>
                    <a:pt x="0" y="117"/>
                    <a:pt x="27" y="196"/>
                  </a:cubicBezTo>
                  <a:cubicBezTo>
                    <a:pt x="49" y="255"/>
                    <a:pt x="105" y="293"/>
                    <a:pt x="166" y="293"/>
                  </a:cubicBezTo>
                  <a:cubicBezTo>
                    <a:pt x="182" y="293"/>
                    <a:pt x="199" y="290"/>
                    <a:pt x="215" y="284"/>
                  </a:cubicBezTo>
                  <a:cubicBezTo>
                    <a:pt x="290" y="257"/>
                    <a:pt x="331" y="175"/>
                    <a:pt x="308" y="100"/>
                  </a:cubicBezTo>
                  <a:cubicBezTo>
                    <a:pt x="286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2699700" y="1721675"/>
              <a:ext cx="8300" cy="7325"/>
            </a:xfrm>
            <a:custGeom>
              <a:avLst/>
              <a:gdLst/>
              <a:ahLst/>
              <a:cxnLst/>
              <a:rect l="l" t="t" r="r" b="b"/>
              <a:pathLst>
                <a:path w="332" h="293" extrusionOk="0">
                  <a:moveTo>
                    <a:pt x="164" y="1"/>
                  </a:moveTo>
                  <a:cubicBezTo>
                    <a:pt x="149" y="1"/>
                    <a:pt x="134" y="3"/>
                    <a:pt x="120" y="7"/>
                  </a:cubicBezTo>
                  <a:cubicBezTo>
                    <a:pt x="41" y="34"/>
                    <a:pt x="0" y="116"/>
                    <a:pt x="27" y="195"/>
                  </a:cubicBezTo>
                  <a:cubicBezTo>
                    <a:pt x="46" y="254"/>
                    <a:pt x="103" y="292"/>
                    <a:pt x="165" y="292"/>
                  </a:cubicBezTo>
                  <a:cubicBezTo>
                    <a:pt x="181" y="292"/>
                    <a:pt x="198" y="289"/>
                    <a:pt x="215" y="284"/>
                  </a:cubicBezTo>
                  <a:cubicBezTo>
                    <a:pt x="290" y="260"/>
                    <a:pt x="331" y="175"/>
                    <a:pt x="304" y="99"/>
                  </a:cubicBezTo>
                  <a:cubicBezTo>
                    <a:pt x="285" y="39"/>
                    <a:pt x="225" y="1"/>
                    <a:pt x="164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3"/>
            <p:cNvSpPr/>
            <p:nvPr/>
          </p:nvSpPr>
          <p:spPr>
            <a:xfrm>
              <a:off x="2670950" y="1691275"/>
              <a:ext cx="13250" cy="11550"/>
            </a:xfrm>
            <a:custGeom>
              <a:avLst/>
              <a:gdLst/>
              <a:ahLst/>
              <a:cxnLst/>
              <a:rect l="l" t="t" r="r" b="b"/>
              <a:pathLst>
                <a:path w="530" h="462" extrusionOk="0">
                  <a:moveTo>
                    <a:pt x="264" y="0"/>
                  </a:moveTo>
                  <a:cubicBezTo>
                    <a:pt x="236" y="0"/>
                    <a:pt x="208" y="5"/>
                    <a:pt x="181" y="15"/>
                  </a:cubicBezTo>
                  <a:cubicBezTo>
                    <a:pt x="62" y="63"/>
                    <a:pt x="0" y="196"/>
                    <a:pt x="48" y="315"/>
                  </a:cubicBezTo>
                  <a:cubicBezTo>
                    <a:pt x="84" y="406"/>
                    <a:pt x="170" y="462"/>
                    <a:pt x="262" y="462"/>
                  </a:cubicBezTo>
                  <a:cubicBezTo>
                    <a:pt x="291" y="462"/>
                    <a:pt x="320" y="456"/>
                    <a:pt x="348" y="445"/>
                  </a:cubicBezTo>
                  <a:cubicBezTo>
                    <a:pt x="471" y="401"/>
                    <a:pt x="529" y="267"/>
                    <a:pt x="484" y="148"/>
                  </a:cubicBezTo>
                  <a:cubicBezTo>
                    <a:pt x="448" y="55"/>
                    <a:pt x="358" y="0"/>
                    <a:pt x="264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2703350" y="1723000"/>
              <a:ext cx="4050" cy="3500"/>
            </a:xfrm>
            <a:custGeom>
              <a:avLst/>
              <a:gdLst/>
              <a:ahLst/>
              <a:cxnLst/>
              <a:rect l="l" t="t" r="r" b="b"/>
              <a:pathLst>
                <a:path w="162" h="140" extrusionOk="0">
                  <a:moveTo>
                    <a:pt x="81" y="1"/>
                  </a:moveTo>
                  <a:cubicBezTo>
                    <a:pt x="73" y="1"/>
                    <a:pt x="65" y="2"/>
                    <a:pt x="56" y="5"/>
                  </a:cubicBezTo>
                  <a:cubicBezTo>
                    <a:pt x="21" y="19"/>
                    <a:pt x="1" y="60"/>
                    <a:pt x="15" y="95"/>
                  </a:cubicBezTo>
                  <a:cubicBezTo>
                    <a:pt x="25" y="123"/>
                    <a:pt x="52" y="140"/>
                    <a:pt x="81" y="140"/>
                  </a:cubicBezTo>
                  <a:cubicBezTo>
                    <a:pt x="90" y="140"/>
                    <a:pt x="98" y="138"/>
                    <a:pt x="107" y="135"/>
                  </a:cubicBezTo>
                  <a:cubicBezTo>
                    <a:pt x="141" y="122"/>
                    <a:pt x="162" y="81"/>
                    <a:pt x="144" y="46"/>
                  </a:cubicBezTo>
                  <a:cubicBezTo>
                    <a:pt x="134" y="17"/>
                    <a:pt x="109" y="1"/>
                    <a:pt x="8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3"/>
            <p:cNvSpPr/>
            <p:nvPr/>
          </p:nvSpPr>
          <p:spPr>
            <a:xfrm>
              <a:off x="2684075" y="1731150"/>
              <a:ext cx="2850" cy="2475"/>
            </a:xfrm>
            <a:custGeom>
              <a:avLst/>
              <a:gdLst/>
              <a:ahLst/>
              <a:cxnLst/>
              <a:rect l="l" t="t" r="r" b="b"/>
              <a:pathLst>
                <a:path w="114" h="99" extrusionOk="0"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4" y="14"/>
                    <a:pt x="0" y="41"/>
                    <a:pt x="11" y="65"/>
                  </a:cubicBezTo>
                  <a:cubicBezTo>
                    <a:pt x="19" y="87"/>
                    <a:pt x="39" y="98"/>
                    <a:pt x="60" y="98"/>
                  </a:cubicBezTo>
                  <a:cubicBezTo>
                    <a:pt x="65" y="98"/>
                    <a:pt x="70" y="97"/>
                    <a:pt x="76" y="96"/>
                  </a:cubicBezTo>
                  <a:cubicBezTo>
                    <a:pt x="99" y="86"/>
                    <a:pt x="113" y="55"/>
                    <a:pt x="103" y="31"/>
                  </a:cubicBezTo>
                  <a:cubicBezTo>
                    <a:pt x="95" y="12"/>
                    <a:pt x="77" y="0"/>
                    <a:pt x="57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2676575" y="1714825"/>
              <a:ext cx="4550" cy="4025"/>
            </a:xfrm>
            <a:custGeom>
              <a:avLst/>
              <a:gdLst/>
              <a:ahLst/>
              <a:cxnLst/>
              <a:rect l="l" t="t" r="r" b="b"/>
              <a:pathLst>
                <a:path w="182" h="161" extrusionOk="0">
                  <a:moveTo>
                    <a:pt x="87" y="1"/>
                  </a:moveTo>
                  <a:cubicBezTo>
                    <a:pt x="79" y="1"/>
                    <a:pt x="70" y="2"/>
                    <a:pt x="62" y="5"/>
                  </a:cubicBezTo>
                  <a:cubicBezTo>
                    <a:pt x="21" y="22"/>
                    <a:pt x="0" y="66"/>
                    <a:pt x="13" y="110"/>
                  </a:cubicBezTo>
                  <a:cubicBezTo>
                    <a:pt x="27" y="142"/>
                    <a:pt x="58" y="161"/>
                    <a:pt x="90" y="161"/>
                  </a:cubicBezTo>
                  <a:cubicBezTo>
                    <a:pt x="100" y="161"/>
                    <a:pt x="110" y="159"/>
                    <a:pt x="120" y="155"/>
                  </a:cubicBezTo>
                  <a:cubicBezTo>
                    <a:pt x="161" y="138"/>
                    <a:pt x="181" y="94"/>
                    <a:pt x="168" y="53"/>
                  </a:cubicBezTo>
                  <a:cubicBezTo>
                    <a:pt x="154" y="20"/>
                    <a:pt x="121" y="1"/>
                    <a:pt x="87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3"/>
            <p:cNvSpPr/>
            <p:nvPr/>
          </p:nvSpPr>
          <p:spPr>
            <a:xfrm>
              <a:off x="2672725" y="1692550"/>
              <a:ext cx="5400" cy="4700"/>
            </a:xfrm>
            <a:custGeom>
              <a:avLst/>
              <a:gdLst/>
              <a:ahLst/>
              <a:cxnLst/>
              <a:rect l="l" t="t" r="r" b="b"/>
              <a:pathLst>
                <a:path w="216" h="188" extrusionOk="0">
                  <a:moveTo>
                    <a:pt x="111" y="1"/>
                  </a:moveTo>
                  <a:cubicBezTo>
                    <a:pt x="99" y="1"/>
                    <a:pt x="87" y="3"/>
                    <a:pt x="76" y="8"/>
                  </a:cubicBezTo>
                  <a:cubicBezTo>
                    <a:pt x="28" y="25"/>
                    <a:pt x="0" y="80"/>
                    <a:pt x="21" y="128"/>
                  </a:cubicBezTo>
                  <a:cubicBezTo>
                    <a:pt x="34" y="165"/>
                    <a:pt x="73" y="188"/>
                    <a:pt x="111" y="188"/>
                  </a:cubicBezTo>
                  <a:cubicBezTo>
                    <a:pt x="122" y="188"/>
                    <a:pt x="133" y="186"/>
                    <a:pt x="144" y="182"/>
                  </a:cubicBezTo>
                  <a:cubicBezTo>
                    <a:pt x="192" y="166"/>
                    <a:pt x="216" y="111"/>
                    <a:pt x="199" y="59"/>
                  </a:cubicBezTo>
                  <a:cubicBezTo>
                    <a:pt x="183" y="23"/>
                    <a:pt x="148" y="1"/>
                    <a:pt x="111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2707900" y="1687925"/>
              <a:ext cx="3950" cy="3500"/>
            </a:xfrm>
            <a:custGeom>
              <a:avLst/>
              <a:gdLst/>
              <a:ahLst/>
              <a:cxnLst/>
              <a:rect l="l" t="t" r="r" b="b"/>
              <a:pathLst>
                <a:path w="158" h="140" extrusionOk="0">
                  <a:moveTo>
                    <a:pt x="79" y="1"/>
                  </a:moveTo>
                  <a:cubicBezTo>
                    <a:pt x="71" y="1"/>
                    <a:pt x="63" y="2"/>
                    <a:pt x="55" y="6"/>
                  </a:cubicBezTo>
                  <a:cubicBezTo>
                    <a:pt x="17" y="19"/>
                    <a:pt x="0" y="60"/>
                    <a:pt x="14" y="94"/>
                  </a:cubicBezTo>
                  <a:cubicBezTo>
                    <a:pt x="24" y="123"/>
                    <a:pt x="50" y="140"/>
                    <a:pt x="79" y="140"/>
                  </a:cubicBezTo>
                  <a:cubicBezTo>
                    <a:pt x="88" y="140"/>
                    <a:pt x="97" y="138"/>
                    <a:pt x="106" y="135"/>
                  </a:cubicBezTo>
                  <a:cubicBezTo>
                    <a:pt x="140" y="121"/>
                    <a:pt x="157" y="80"/>
                    <a:pt x="143" y="47"/>
                  </a:cubicBezTo>
                  <a:cubicBezTo>
                    <a:pt x="133" y="18"/>
                    <a:pt x="106" y="1"/>
                    <a:pt x="79" y="1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3"/>
            <p:cNvSpPr/>
            <p:nvPr/>
          </p:nvSpPr>
          <p:spPr>
            <a:xfrm>
              <a:off x="2705750" y="1706025"/>
              <a:ext cx="4200" cy="3675"/>
            </a:xfrm>
            <a:custGeom>
              <a:avLst/>
              <a:gdLst/>
              <a:ahLst/>
              <a:cxnLst/>
              <a:rect l="l" t="t" r="r" b="b"/>
              <a:pathLst>
                <a:path w="168" h="147" extrusionOk="0">
                  <a:moveTo>
                    <a:pt x="85" y="0"/>
                  </a:moveTo>
                  <a:cubicBezTo>
                    <a:pt x="76" y="0"/>
                    <a:pt x="67" y="2"/>
                    <a:pt x="59" y="5"/>
                  </a:cubicBezTo>
                  <a:cubicBezTo>
                    <a:pt x="18" y="22"/>
                    <a:pt x="1" y="63"/>
                    <a:pt x="14" y="101"/>
                  </a:cubicBezTo>
                  <a:cubicBezTo>
                    <a:pt x="27" y="130"/>
                    <a:pt x="55" y="146"/>
                    <a:pt x="84" y="146"/>
                  </a:cubicBezTo>
                  <a:cubicBezTo>
                    <a:pt x="92" y="146"/>
                    <a:pt x="101" y="145"/>
                    <a:pt x="110" y="142"/>
                  </a:cubicBezTo>
                  <a:cubicBezTo>
                    <a:pt x="147" y="128"/>
                    <a:pt x="168" y="87"/>
                    <a:pt x="154" y="49"/>
                  </a:cubicBezTo>
                  <a:cubicBezTo>
                    <a:pt x="141" y="18"/>
                    <a:pt x="113" y="0"/>
                    <a:pt x="85" y="0"/>
                  </a:cubicBezTo>
                  <a:close/>
                </a:path>
              </a:pathLst>
            </a:custGeom>
            <a:solidFill>
              <a:srgbClr val="FEC3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2688875" y="1727850"/>
              <a:ext cx="67675" cy="91750"/>
            </a:xfrm>
            <a:custGeom>
              <a:avLst/>
              <a:gdLst/>
              <a:ahLst/>
              <a:cxnLst/>
              <a:rect l="l" t="t" r="r" b="b"/>
              <a:pathLst>
                <a:path w="2707" h="3670" extrusionOk="0">
                  <a:moveTo>
                    <a:pt x="667" y="0"/>
                  </a:moveTo>
                  <a:cubicBezTo>
                    <a:pt x="252" y="0"/>
                    <a:pt x="0" y="413"/>
                    <a:pt x="30" y="1279"/>
                  </a:cubicBezTo>
                  <a:cubicBezTo>
                    <a:pt x="85" y="2747"/>
                    <a:pt x="2089" y="3669"/>
                    <a:pt x="2089" y="3669"/>
                  </a:cubicBezTo>
                  <a:cubicBezTo>
                    <a:pt x="2089" y="3669"/>
                    <a:pt x="2707" y="1505"/>
                    <a:pt x="1720" y="576"/>
                  </a:cubicBezTo>
                  <a:cubicBezTo>
                    <a:pt x="1318" y="197"/>
                    <a:pt x="953" y="0"/>
                    <a:pt x="667" y="0"/>
                  </a:cubicBezTo>
                  <a:close/>
                </a:path>
              </a:pathLst>
            </a:custGeom>
            <a:solidFill>
              <a:srgbClr val="DBD4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3"/>
            <p:cNvSpPr/>
            <p:nvPr/>
          </p:nvSpPr>
          <p:spPr>
            <a:xfrm>
              <a:off x="2694825" y="1730625"/>
              <a:ext cx="42450" cy="81175"/>
            </a:xfrm>
            <a:custGeom>
              <a:avLst/>
              <a:gdLst/>
              <a:ahLst/>
              <a:cxnLst/>
              <a:rect l="l" t="t" r="r" b="b"/>
              <a:pathLst>
                <a:path w="1698" h="3247" extrusionOk="0">
                  <a:moveTo>
                    <a:pt x="1246" y="2257"/>
                  </a:moveTo>
                  <a:lnTo>
                    <a:pt x="1246" y="2260"/>
                  </a:lnTo>
                  <a:cubicBezTo>
                    <a:pt x="1246" y="2260"/>
                    <a:pt x="1245" y="2258"/>
                    <a:pt x="1244" y="2257"/>
                  </a:cubicBezTo>
                  <a:close/>
                  <a:moveTo>
                    <a:pt x="383" y="1"/>
                  </a:moveTo>
                  <a:cubicBezTo>
                    <a:pt x="444" y="134"/>
                    <a:pt x="489" y="270"/>
                    <a:pt x="540" y="407"/>
                  </a:cubicBezTo>
                  <a:lnTo>
                    <a:pt x="693" y="817"/>
                  </a:lnTo>
                  <a:lnTo>
                    <a:pt x="789" y="1073"/>
                  </a:lnTo>
                  <a:cubicBezTo>
                    <a:pt x="673" y="1018"/>
                    <a:pt x="557" y="964"/>
                    <a:pt x="441" y="912"/>
                  </a:cubicBezTo>
                  <a:cubicBezTo>
                    <a:pt x="366" y="878"/>
                    <a:pt x="294" y="847"/>
                    <a:pt x="222" y="817"/>
                  </a:cubicBezTo>
                  <a:cubicBezTo>
                    <a:pt x="148" y="789"/>
                    <a:pt x="76" y="759"/>
                    <a:pt x="0" y="732"/>
                  </a:cubicBezTo>
                  <a:lnTo>
                    <a:pt x="0" y="732"/>
                  </a:lnTo>
                  <a:cubicBezTo>
                    <a:pt x="69" y="773"/>
                    <a:pt x="137" y="810"/>
                    <a:pt x="205" y="850"/>
                  </a:cubicBezTo>
                  <a:cubicBezTo>
                    <a:pt x="274" y="888"/>
                    <a:pt x="342" y="926"/>
                    <a:pt x="414" y="964"/>
                  </a:cubicBezTo>
                  <a:cubicBezTo>
                    <a:pt x="550" y="1035"/>
                    <a:pt x="687" y="1107"/>
                    <a:pt x="827" y="1172"/>
                  </a:cubicBezTo>
                  <a:lnTo>
                    <a:pt x="983" y="1588"/>
                  </a:lnTo>
                  <a:cubicBezTo>
                    <a:pt x="857" y="1540"/>
                    <a:pt x="728" y="1493"/>
                    <a:pt x="598" y="1449"/>
                  </a:cubicBezTo>
                  <a:lnTo>
                    <a:pt x="362" y="1373"/>
                  </a:lnTo>
                  <a:cubicBezTo>
                    <a:pt x="284" y="1349"/>
                    <a:pt x="205" y="1322"/>
                    <a:pt x="123" y="1308"/>
                  </a:cubicBezTo>
                  <a:lnTo>
                    <a:pt x="123" y="1308"/>
                  </a:lnTo>
                  <a:cubicBezTo>
                    <a:pt x="199" y="1339"/>
                    <a:pt x="274" y="1373"/>
                    <a:pt x="349" y="1408"/>
                  </a:cubicBezTo>
                  <a:lnTo>
                    <a:pt x="578" y="1503"/>
                  </a:lnTo>
                  <a:cubicBezTo>
                    <a:pt x="725" y="1564"/>
                    <a:pt x="871" y="1622"/>
                    <a:pt x="1021" y="1680"/>
                  </a:cubicBezTo>
                  <a:cubicBezTo>
                    <a:pt x="1090" y="1851"/>
                    <a:pt x="1158" y="2025"/>
                    <a:pt x="1226" y="2199"/>
                  </a:cubicBezTo>
                  <a:lnTo>
                    <a:pt x="1223" y="2199"/>
                  </a:lnTo>
                  <a:lnTo>
                    <a:pt x="1120" y="2169"/>
                  </a:lnTo>
                  <a:lnTo>
                    <a:pt x="912" y="2104"/>
                  </a:lnTo>
                  <a:cubicBezTo>
                    <a:pt x="772" y="2063"/>
                    <a:pt x="632" y="2022"/>
                    <a:pt x="489" y="1988"/>
                  </a:cubicBezTo>
                  <a:lnTo>
                    <a:pt x="489" y="1988"/>
                  </a:lnTo>
                  <a:cubicBezTo>
                    <a:pt x="622" y="2049"/>
                    <a:pt x="755" y="2107"/>
                    <a:pt x="892" y="2158"/>
                  </a:cubicBezTo>
                  <a:cubicBezTo>
                    <a:pt x="960" y="2186"/>
                    <a:pt x="1029" y="2210"/>
                    <a:pt x="1097" y="2233"/>
                  </a:cubicBezTo>
                  <a:cubicBezTo>
                    <a:pt x="1131" y="2243"/>
                    <a:pt x="1168" y="2257"/>
                    <a:pt x="1202" y="2268"/>
                  </a:cubicBezTo>
                  <a:cubicBezTo>
                    <a:pt x="1219" y="2271"/>
                    <a:pt x="1237" y="2278"/>
                    <a:pt x="1257" y="2281"/>
                  </a:cubicBezTo>
                  <a:lnTo>
                    <a:pt x="1260" y="2281"/>
                  </a:lnTo>
                  <a:cubicBezTo>
                    <a:pt x="1281" y="2336"/>
                    <a:pt x="1301" y="2387"/>
                    <a:pt x="1325" y="2442"/>
                  </a:cubicBezTo>
                  <a:lnTo>
                    <a:pt x="1489" y="2845"/>
                  </a:lnTo>
                  <a:cubicBezTo>
                    <a:pt x="1547" y="2977"/>
                    <a:pt x="1605" y="3114"/>
                    <a:pt x="1663" y="3247"/>
                  </a:cubicBezTo>
                  <a:cubicBezTo>
                    <a:pt x="1618" y="3108"/>
                    <a:pt x="1571" y="2971"/>
                    <a:pt x="1523" y="2831"/>
                  </a:cubicBezTo>
                  <a:lnTo>
                    <a:pt x="1377" y="2421"/>
                  </a:lnTo>
                  <a:cubicBezTo>
                    <a:pt x="1356" y="2366"/>
                    <a:pt x="1336" y="2309"/>
                    <a:pt x="1315" y="2254"/>
                  </a:cubicBezTo>
                  <a:lnTo>
                    <a:pt x="1315" y="2251"/>
                  </a:lnTo>
                  <a:cubicBezTo>
                    <a:pt x="1319" y="2243"/>
                    <a:pt x="1315" y="2237"/>
                    <a:pt x="1315" y="2233"/>
                  </a:cubicBezTo>
                  <a:lnTo>
                    <a:pt x="1315" y="2233"/>
                  </a:lnTo>
                  <a:lnTo>
                    <a:pt x="1319" y="2237"/>
                  </a:lnTo>
                  <a:lnTo>
                    <a:pt x="1319" y="2243"/>
                  </a:lnTo>
                  <a:lnTo>
                    <a:pt x="1328" y="2227"/>
                  </a:lnTo>
                  <a:cubicBezTo>
                    <a:pt x="1387" y="2097"/>
                    <a:pt x="1455" y="1967"/>
                    <a:pt x="1516" y="1838"/>
                  </a:cubicBezTo>
                  <a:cubicBezTo>
                    <a:pt x="1582" y="1707"/>
                    <a:pt x="1639" y="1578"/>
                    <a:pt x="1697" y="1444"/>
                  </a:cubicBezTo>
                  <a:lnTo>
                    <a:pt x="1697" y="1444"/>
                  </a:lnTo>
                  <a:cubicBezTo>
                    <a:pt x="1615" y="1564"/>
                    <a:pt x="1536" y="1687"/>
                    <a:pt x="1465" y="1813"/>
                  </a:cubicBezTo>
                  <a:cubicBezTo>
                    <a:pt x="1400" y="1926"/>
                    <a:pt x="1339" y="2038"/>
                    <a:pt x="1281" y="2155"/>
                  </a:cubicBezTo>
                  <a:cubicBezTo>
                    <a:pt x="1216" y="1988"/>
                    <a:pt x="1151" y="1821"/>
                    <a:pt x="1090" y="1653"/>
                  </a:cubicBezTo>
                  <a:cubicBezTo>
                    <a:pt x="1151" y="1517"/>
                    <a:pt x="1213" y="1380"/>
                    <a:pt x="1270" y="1240"/>
                  </a:cubicBezTo>
                  <a:lnTo>
                    <a:pt x="1363" y="1028"/>
                  </a:lnTo>
                  <a:cubicBezTo>
                    <a:pt x="1393" y="957"/>
                    <a:pt x="1418" y="885"/>
                    <a:pt x="1459" y="817"/>
                  </a:cubicBezTo>
                  <a:lnTo>
                    <a:pt x="1459" y="817"/>
                  </a:lnTo>
                  <a:cubicBezTo>
                    <a:pt x="1428" y="844"/>
                    <a:pt x="1410" y="882"/>
                    <a:pt x="1390" y="912"/>
                  </a:cubicBezTo>
                  <a:lnTo>
                    <a:pt x="1328" y="1011"/>
                  </a:lnTo>
                  <a:cubicBezTo>
                    <a:pt x="1291" y="1080"/>
                    <a:pt x="1257" y="1148"/>
                    <a:pt x="1219" y="1219"/>
                  </a:cubicBezTo>
                  <a:cubicBezTo>
                    <a:pt x="1161" y="1329"/>
                    <a:pt x="1106" y="1444"/>
                    <a:pt x="1052" y="1558"/>
                  </a:cubicBezTo>
                  <a:cubicBezTo>
                    <a:pt x="997" y="1421"/>
                    <a:pt x="943" y="1285"/>
                    <a:pt x="888" y="1148"/>
                  </a:cubicBezTo>
                  <a:cubicBezTo>
                    <a:pt x="922" y="1018"/>
                    <a:pt x="956" y="885"/>
                    <a:pt x="983" y="752"/>
                  </a:cubicBezTo>
                  <a:cubicBezTo>
                    <a:pt x="1015" y="619"/>
                    <a:pt x="1042" y="482"/>
                    <a:pt x="1065" y="346"/>
                  </a:cubicBezTo>
                  <a:lnTo>
                    <a:pt x="1065" y="346"/>
                  </a:lnTo>
                  <a:cubicBezTo>
                    <a:pt x="1018" y="475"/>
                    <a:pt x="974" y="605"/>
                    <a:pt x="933" y="738"/>
                  </a:cubicBezTo>
                  <a:cubicBezTo>
                    <a:pt x="902" y="837"/>
                    <a:pt x="871" y="937"/>
                    <a:pt x="844" y="1039"/>
                  </a:cubicBezTo>
                  <a:cubicBezTo>
                    <a:pt x="810" y="957"/>
                    <a:pt x="779" y="875"/>
                    <a:pt x="745" y="796"/>
                  </a:cubicBezTo>
                  <a:cubicBezTo>
                    <a:pt x="629" y="530"/>
                    <a:pt x="523" y="257"/>
                    <a:pt x="383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3"/>
            <p:cNvSpPr/>
            <p:nvPr/>
          </p:nvSpPr>
          <p:spPr>
            <a:xfrm>
              <a:off x="2778050" y="1758925"/>
              <a:ext cx="12900" cy="76025"/>
            </a:xfrm>
            <a:custGeom>
              <a:avLst/>
              <a:gdLst/>
              <a:ahLst/>
              <a:cxnLst/>
              <a:rect l="l" t="t" r="r" b="b"/>
              <a:pathLst>
                <a:path w="516" h="3041" extrusionOk="0">
                  <a:moveTo>
                    <a:pt x="509" y="1"/>
                  </a:moveTo>
                  <a:cubicBezTo>
                    <a:pt x="507" y="1"/>
                    <a:pt x="504" y="3"/>
                    <a:pt x="501" y="5"/>
                  </a:cubicBezTo>
                  <a:cubicBezTo>
                    <a:pt x="501" y="5"/>
                    <a:pt x="0" y="992"/>
                    <a:pt x="0" y="2125"/>
                  </a:cubicBezTo>
                  <a:cubicBezTo>
                    <a:pt x="0" y="2422"/>
                    <a:pt x="34" y="2729"/>
                    <a:pt x="123" y="3033"/>
                  </a:cubicBezTo>
                  <a:cubicBezTo>
                    <a:pt x="123" y="3037"/>
                    <a:pt x="126" y="3041"/>
                    <a:pt x="129" y="3041"/>
                  </a:cubicBezTo>
                  <a:cubicBezTo>
                    <a:pt x="133" y="3037"/>
                    <a:pt x="137" y="3033"/>
                    <a:pt x="133" y="3030"/>
                  </a:cubicBezTo>
                  <a:cubicBezTo>
                    <a:pt x="48" y="2729"/>
                    <a:pt x="14" y="2422"/>
                    <a:pt x="14" y="2125"/>
                  </a:cubicBezTo>
                  <a:cubicBezTo>
                    <a:pt x="14" y="1559"/>
                    <a:pt x="137" y="1029"/>
                    <a:pt x="263" y="644"/>
                  </a:cubicBezTo>
                  <a:cubicBezTo>
                    <a:pt x="328" y="449"/>
                    <a:pt x="389" y="292"/>
                    <a:pt x="437" y="183"/>
                  </a:cubicBezTo>
                  <a:cubicBezTo>
                    <a:pt x="460" y="128"/>
                    <a:pt x="478" y="84"/>
                    <a:pt x="492" y="54"/>
                  </a:cubicBezTo>
                  <a:cubicBezTo>
                    <a:pt x="498" y="40"/>
                    <a:pt x="506" y="30"/>
                    <a:pt x="509" y="22"/>
                  </a:cubicBezTo>
                  <a:cubicBezTo>
                    <a:pt x="512" y="16"/>
                    <a:pt x="515" y="9"/>
                    <a:pt x="515" y="9"/>
                  </a:cubicBezTo>
                  <a:cubicBezTo>
                    <a:pt x="515" y="5"/>
                    <a:pt x="515" y="2"/>
                    <a:pt x="512" y="2"/>
                  </a:cubicBezTo>
                  <a:cubicBezTo>
                    <a:pt x="511" y="1"/>
                    <a:pt x="510" y="1"/>
                    <a:pt x="509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3"/>
            <p:cNvSpPr/>
            <p:nvPr/>
          </p:nvSpPr>
          <p:spPr>
            <a:xfrm>
              <a:off x="2749600" y="1767775"/>
              <a:ext cx="31875" cy="67150"/>
            </a:xfrm>
            <a:custGeom>
              <a:avLst/>
              <a:gdLst/>
              <a:ahLst/>
              <a:cxnLst/>
              <a:rect l="l" t="t" r="r" b="b"/>
              <a:pathLst>
                <a:path w="1275" h="2686" extrusionOk="0">
                  <a:moveTo>
                    <a:pt x="8" y="0"/>
                  </a:moveTo>
                  <a:cubicBezTo>
                    <a:pt x="6" y="0"/>
                    <a:pt x="3" y="1"/>
                    <a:pt x="1" y="4"/>
                  </a:cubicBezTo>
                  <a:lnTo>
                    <a:pt x="1" y="10"/>
                  </a:lnTo>
                  <a:cubicBezTo>
                    <a:pt x="5" y="13"/>
                    <a:pt x="5" y="17"/>
                    <a:pt x="8" y="24"/>
                  </a:cubicBezTo>
                  <a:cubicBezTo>
                    <a:pt x="15" y="44"/>
                    <a:pt x="25" y="95"/>
                    <a:pt x="32" y="167"/>
                  </a:cubicBezTo>
                  <a:cubicBezTo>
                    <a:pt x="66" y="413"/>
                    <a:pt x="124" y="908"/>
                    <a:pt x="295" y="1409"/>
                  </a:cubicBezTo>
                  <a:cubicBezTo>
                    <a:pt x="469" y="1908"/>
                    <a:pt x="759" y="2416"/>
                    <a:pt x="1264" y="2683"/>
                  </a:cubicBezTo>
                  <a:cubicBezTo>
                    <a:pt x="1266" y="2685"/>
                    <a:pt x="1267" y="2686"/>
                    <a:pt x="1269" y="2686"/>
                  </a:cubicBezTo>
                  <a:cubicBezTo>
                    <a:pt x="1270" y="2686"/>
                    <a:pt x="1271" y="2685"/>
                    <a:pt x="1271" y="2683"/>
                  </a:cubicBezTo>
                  <a:cubicBezTo>
                    <a:pt x="1275" y="2679"/>
                    <a:pt x="1271" y="2673"/>
                    <a:pt x="1267" y="2673"/>
                  </a:cubicBezTo>
                  <a:cubicBezTo>
                    <a:pt x="681" y="2359"/>
                    <a:pt x="383" y="1713"/>
                    <a:pt x="226" y="1137"/>
                  </a:cubicBezTo>
                  <a:cubicBezTo>
                    <a:pt x="148" y="847"/>
                    <a:pt x="103" y="577"/>
                    <a:pt x="76" y="372"/>
                  </a:cubicBezTo>
                  <a:cubicBezTo>
                    <a:pt x="59" y="270"/>
                    <a:pt x="49" y="180"/>
                    <a:pt x="42" y="119"/>
                  </a:cubicBezTo>
                  <a:cubicBezTo>
                    <a:pt x="35" y="89"/>
                    <a:pt x="32" y="61"/>
                    <a:pt x="29" y="44"/>
                  </a:cubicBezTo>
                  <a:cubicBezTo>
                    <a:pt x="25" y="34"/>
                    <a:pt x="21" y="24"/>
                    <a:pt x="21" y="17"/>
                  </a:cubicBezTo>
                  <a:cubicBezTo>
                    <a:pt x="18" y="10"/>
                    <a:pt x="15" y="7"/>
                    <a:pt x="12" y="4"/>
                  </a:cubicBezTo>
                  <a:cubicBezTo>
                    <a:pt x="12" y="1"/>
                    <a:pt x="10" y="0"/>
                    <a:pt x="8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3"/>
            <p:cNvSpPr/>
            <p:nvPr/>
          </p:nvSpPr>
          <p:spPr>
            <a:xfrm>
              <a:off x="2723775" y="1814525"/>
              <a:ext cx="57700" cy="21175"/>
            </a:xfrm>
            <a:custGeom>
              <a:avLst/>
              <a:gdLst/>
              <a:ahLst/>
              <a:cxnLst/>
              <a:rect l="l" t="t" r="r" b="b"/>
              <a:pathLst>
                <a:path w="2308" h="847" extrusionOk="0">
                  <a:moveTo>
                    <a:pt x="255" y="0"/>
                  </a:moveTo>
                  <a:cubicBezTo>
                    <a:pt x="79" y="0"/>
                    <a:pt x="0" y="46"/>
                    <a:pt x="92" y="147"/>
                  </a:cubicBezTo>
                  <a:cubicBezTo>
                    <a:pt x="424" y="509"/>
                    <a:pt x="2287" y="837"/>
                    <a:pt x="2300" y="847"/>
                  </a:cubicBezTo>
                  <a:lnTo>
                    <a:pt x="2308" y="799"/>
                  </a:lnTo>
                  <a:cubicBezTo>
                    <a:pt x="1841" y="317"/>
                    <a:pt x="716" y="0"/>
                    <a:pt x="255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3"/>
            <p:cNvSpPr/>
            <p:nvPr/>
          </p:nvSpPr>
          <p:spPr>
            <a:xfrm>
              <a:off x="2726825" y="1816825"/>
              <a:ext cx="51250" cy="16325"/>
            </a:xfrm>
            <a:custGeom>
              <a:avLst/>
              <a:gdLst/>
              <a:ahLst/>
              <a:cxnLst/>
              <a:rect l="l" t="t" r="r" b="b"/>
              <a:pathLst>
                <a:path w="2050" h="653" extrusionOk="0">
                  <a:moveTo>
                    <a:pt x="1" y="0"/>
                  </a:moveTo>
                  <a:cubicBezTo>
                    <a:pt x="86" y="35"/>
                    <a:pt x="171" y="62"/>
                    <a:pt x="253" y="93"/>
                  </a:cubicBezTo>
                  <a:lnTo>
                    <a:pt x="461" y="161"/>
                  </a:lnTo>
                  <a:cubicBezTo>
                    <a:pt x="445" y="172"/>
                    <a:pt x="428" y="181"/>
                    <a:pt x="410" y="192"/>
                  </a:cubicBezTo>
                  <a:cubicBezTo>
                    <a:pt x="387" y="205"/>
                    <a:pt x="363" y="222"/>
                    <a:pt x="342" y="240"/>
                  </a:cubicBezTo>
                  <a:cubicBezTo>
                    <a:pt x="370" y="233"/>
                    <a:pt x="397" y="226"/>
                    <a:pt x="424" y="216"/>
                  </a:cubicBezTo>
                  <a:cubicBezTo>
                    <a:pt x="448" y="205"/>
                    <a:pt x="472" y="195"/>
                    <a:pt x="499" y="185"/>
                  </a:cubicBezTo>
                  <a:lnTo>
                    <a:pt x="513" y="178"/>
                  </a:lnTo>
                  <a:cubicBezTo>
                    <a:pt x="592" y="205"/>
                    <a:pt x="673" y="233"/>
                    <a:pt x="755" y="260"/>
                  </a:cubicBezTo>
                  <a:cubicBezTo>
                    <a:pt x="745" y="267"/>
                    <a:pt x="738" y="274"/>
                    <a:pt x="728" y="281"/>
                  </a:cubicBezTo>
                  <a:cubicBezTo>
                    <a:pt x="711" y="298"/>
                    <a:pt x="691" y="315"/>
                    <a:pt x="673" y="335"/>
                  </a:cubicBezTo>
                  <a:cubicBezTo>
                    <a:pt x="701" y="328"/>
                    <a:pt x="724" y="315"/>
                    <a:pt x="745" y="304"/>
                  </a:cubicBezTo>
                  <a:cubicBezTo>
                    <a:pt x="762" y="295"/>
                    <a:pt x="779" y="284"/>
                    <a:pt x="796" y="274"/>
                  </a:cubicBezTo>
                  <a:cubicBezTo>
                    <a:pt x="871" y="298"/>
                    <a:pt x="946" y="322"/>
                    <a:pt x="1022" y="345"/>
                  </a:cubicBezTo>
                  <a:cubicBezTo>
                    <a:pt x="1031" y="349"/>
                    <a:pt x="1045" y="352"/>
                    <a:pt x="1059" y="356"/>
                  </a:cubicBezTo>
                  <a:cubicBezTo>
                    <a:pt x="1035" y="376"/>
                    <a:pt x="1011" y="400"/>
                    <a:pt x="991" y="427"/>
                  </a:cubicBezTo>
                  <a:cubicBezTo>
                    <a:pt x="1031" y="410"/>
                    <a:pt x="1066" y="390"/>
                    <a:pt x="1096" y="369"/>
                  </a:cubicBezTo>
                  <a:cubicBezTo>
                    <a:pt x="1192" y="397"/>
                    <a:pt x="1288" y="427"/>
                    <a:pt x="1380" y="454"/>
                  </a:cubicBezTo>
                  <a:cubicBezTo>
                    <a:pt x="1349" y="479"/>
                    <a:pt x="1315" y="503"/>
                    <a:pt x="1288" y="533"/>
                  </a:cubicBezTo>
                  <a:cubicBezTo>
                    <a:pt x="1339" y="520"/>
                    <a:pt x="1383" y="495"/>
                    <a:pt x="1428" y="471"/>
                  </a:cubicBezTo>
                  <a:cubicBezTo>
                    <a:pt x="1462" y="482"/>
                    <a:pt x="1496" y="492"/>
                    <a:pt x="1534" y="503"/>
                  </a:cubicBezTo>
                  <a:cubicBezTo>
                    <a:pt x="1581" y="516"/>
                    <a:pt x="1629" y="530"/>
                    <a:pt x="1677" y="547"/>
                  </a:cubicBezTo>
                  <a:cubicBezTo>
                    <a:pt x="1663" y="557"/>
                    <a:pt x="1649" y="571"/>
                    <a:pt x="1636" y="588"/>
                  </a:cubicBezTo>
                  <a:cubicBezTo>
                    <a:pt x="1663" y="581"/>
                    <a:pt x="1690" y="571"/>
                    <a:pt x="1718" y="557"/>
                  </a:cubicBezTo>
                  <a:cubicBezTo>
                    <a:pt x="1827" y="591"/>
                    <a:pt x="1940" y="622"/>
                    <a:pt x="2049" y="653"/>
                  </a:cubicBezTo>
                  <a:lnTo>
                    <a:pt x="1797" y="561"/>
                  </a:lnTo>
                  <a:lnTo>
                    <a:pt x="1725" y="536"/>
                  </a:lnTo>
                  <a:cubicBezTo>
                    <a:pt x="1711" y="509"/>
                    <a:pt x="1698" y="485"/>
                    <a:pt x="1680" y="462"/>
                  </a:cubicBezTo>
                  <a:cubicBezTo>
                    <a:pt x="1666" y="441"/>
                    <a:pt x="1649" y="417"/>
                    <a:pt x="1625" y="400"/>
                  </a:cubicBezTo>
                  <a:lnTo>
                    <a:pt x="1625" y="400"/>
                  </a:lnTo>
                  <a:cubicBezTo>
                    <a:pt x="1629" y="427"/>
                    <a:pt x="1643" y="454"/>
                    <a:pt x="1653" y="479"/>
                  </a:cubicBezTo>
                  <a:cubicBezTo>
                    <a:pt x="1660" y="492"/>
                    <a:pt x="1666" y="506"/>
                    <a:pt x="1674" y="520"/>
                  </a:cubicBezTo>
                  <a:lnTo>
                    <a:pt x="1540" y="475"/>
                  </a:lnTo>
                  <a:cubicBezTo>
                    <a:pt x="1506" y="465"/>
                    <a:pt x="1472" y="451"/>
                    <a:pt x="1435" y="441"/>
                  </a:cubicBezTo>
                  <a:cubicBezTo>
                    <a:pt x="1424" y="417"/>
                    <a:pt x="1411" y="393"/>
                    <a:pt x="1397" y="372"/>
                  </a:cubicBezTo>
                  <a:cubicBezTo>
                    <a:pt x="1383" y="349"/>
                    <a:pt x="1367" y="325"/>
                    <a:pt x="1346" y="301"/>
                  </a:cubicBezTo>
                  <a:lnTo>
                    <a:pt x="1346" y="301"/>
                  </a:lnTo>
                  <a:cubicBezTo>
                    <a:pt x="1353" y="331"/>
                    <a:pt x="1359" y="359"/>
                    <a:pt x="1370" y="383"/>
                  </a:cubicBezTo>
                  <a:cubicBezTo>
                    <a:pt x="1376" y="397"/>
                    <a:pt x="1383" y="410"/>
                    <a:pt x="1387" y="424"/>
                  </a:cubicBezTo>
                  <a:cubicBezTo>
                    <a:pt x="1294" y="397"/>
                    <a:pt x="1203" y="366"/>
                    <a:pt x="1107" y="335"/>
                  </a:cubicBezTo>
                  <a:cubicBezTo>
                    <a:pt x="1100" y="308"/>
                    <a:pt x="1090" y="284"/>
                    <a:pt x="1076" y="260"/>
                  </a:cubicBezTo>
                  <a:cubicBezTo>
                    <a:pt x="1063" y="233"/>
                    <a:pt x="1049" y="208"/>
                    <a:pt x="1028" y="185"/>
                  </a:cubicBezTo>
                  <a:lnTo>
                    <a:pt x="1028" y="185"/>
                  </a:lnTo>
                  <a:cubicBezTo>
                    <a:pt x="1031" y="216"/>
                    <a:pt x="1039" y="243"/>
                    <a:pt x="1045" y="274"/>
                  </a:cubicBezTo>
                  <a:cubicBezTo>
                    <a:pt x="1052" y="287"/>
                    <a:pt x="1059" y="304"/>
                    <a:pt x="1063" y="322"/>
                  </a:cubicBezTo>
                  <a:cubicBezTo>
                    <a:pt x="1052" y="318"/>
                    <a:pt x="1042" y="315"/>
                    <a:pt x="1031" y="308"/>
                  </a:cubicBezTo>
                  <a:cubicBezTo>
                    <a:pt x="960" y="287"/>
                    <a:pt x="888" y="267"/>
                    <a:pt x="820" y="243"/>
                  </a:cubicBezTo>
                  <a:lnTo>
                    <a:pt x="817" y="240"/>
                  </a:lnTo>
                  <a:cubicBezTo>
                    <a:pt x="803" y="199"/>
                    <a:pt x="786" y="161"/>
                    <a:pt x="759" y="123"/>
                  </a:cubicBezTo>
                  <a:lnTo>
                    <a:pt x="759" y="123"/>
                  </a:lnTo>
                  <a:cubicBezTo>
                    <a:pt x="759" y="161"/>
                    <a:pt x="765" y="195"/>
                    <a:pt x="776" y="229"/>
                  </a:cubicBezTo>
                  <a:cubicBezTo>
                    <a:pt x="691" y="202"/>
                    <a:pt x="605" y="178"/>
                    <a:pt x="516" y="151"/>
                  </a:cubicBezTo>
                  <a:lnTo>
                    <a:pt x="502" y="147"/>
                  </a:lnTo>
                  <a:cubicBezTo>
                    <a:pt x="492" y="123"/>
                    <a:pt x="482" y="103"/>
                    <a:pt x="472" y="79"/>
                  </a:cubicBezTo>
                  <a:cubicBezTo>
                    <a:pt x="458" y="52"/>
                    <a:pt x="445" y="28"/>
                    <a:pt x="428" y="0"/>
                  </a:cubicBezTo>
                  <a:lnTo>
                    <a:pt x="428" y="0"/>
                  </a:lnTo>
                  <a:cubicBezTo>
                    <a:pt x="431" y="32"/>
                    <a:pt x="438" y="62"/>
                    <a:pt x="445" y="90"/>
                  </a:cubicBezTo>
                  <a:cubicBezTo>
                    <a:pt x="448" y="106"/>
                    <a:pt x="455" y="120"/>
                    <a:pt x="458" y="134"/>
                  </a:cubicBezTo>
                  <a:lnTo>
                    <a:pt x="261" y="76"/>
                  </a:lnTo>
                  <a:cubicBezTo>
                    <a:pt x="175" y="52"/>
                    <a:pt x="89" y="24"/>
                    <a:pt x="1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3"/>
            <p:cNvSpPr/>
            <p:nvPr/>
          </p:nvSpPr>
          <p:spPr>
            <a:xfrm>
              <a:off x="2728625" y="1732525"/>
              <a:ext cx="44150" cy="39025"/>
            </a:xfrm>
            <a:custGeom>
              <a:avLst/>
              <a:gdLst/>
              <a:ahLst/>
              <a:cxnLst/>
              <a:rect l="l" t="t" r="r" b="b"/>
              <a:pathLst>
                <a:path w="1766" h="1561" extrusionOk="0">
                  <a:moveTo>
                    <a:pt x="885" y="0"/>
                  </a:moveTo>
                  <a:cubicBezTo>
                    <a:pt x="397" y="0"/>
                    <a:pt x="0" y="348"/>
                    <a:pt x="0" y="779"/>
                  </a:cubicBezTo>
                  <a:cubicBezTo>
                    <a:pt x="0" y="1212"/>
                    <a:pt x="397" y="1560"/>
                    <a:pt x="885" y="1560"/>
                  </a:cubicBezTo>
                  <a:cubicBezTo>
                    <a:pt x="1372" y="1560"/>
                    <a:pt x="1766" y="1212"/>
                    <a:pt x="1766" y="779"/>
                  </a:cubicBezTo>
                  <a:cubicBezTo>
                    <a:pt x="1766" y="348"/>
                    <a:pt x="1372" y="0"/>
                    <a:pt x="885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3"/>
            <p:cNvSpPr/>
            <p:nvPr/>
          </p:nvSpPr>
          <p:spPr>
            <a:xfrm>
              <a:off x="2740900" y="1737300"/>
              <a:ext cx="17775" cy="8125"/>
            </a:xfrm>
            <a:custGeom>
              <a:avLst/>
              <a:gdLst/>
              <a:ahLst/>
              <a:cxnLst/>
              <a:rect l="l" t="t" r="r" b="b"/>
              <a:pathLst>
                <a:path w="711" h="325" extrusionOk="0">
                  <a:moveTo>
                    <a:pt x="356" y="0"/>
                  </a:moveTo>
                  <a:cubicBezTo>
                    <a:pt x="161" y="0"/>
                    <a:pt x="1" y="71"/>
                    <a:pt x="1" y="161"/>
                  </a:cubicBezTo>
                  <a:cubicBezTo>
                    <a:pt x="1" y="253"/>
                    <a:pt x="161" y="325"/>
                    <a:pt x="356" y="325"/>
                  </a:cubicBezTo>
                  <a:cubicBezTo>
                    <a:pt x="554" y="325"/>
                    <a:pt x="711" y="253"/>
                    <a:pt x="711" y="161"/>
                  </a:cubicBezTo>
                  <a:cubicBezTo>
                    <a:pt x="711" y="71"/>
                    <a:pt x="554" y="0"/>
                    <a:pt x="356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3"/>
            <p:cNvSpPr/>
            <p:nvPr/>
          </p:nvSpPr>
          <p:spPr>
            <a:xfrm>
              <a:off x="2733225" y="1751125"/>
              <a:ext cx="12575" cy="5475"/>
            </a:xfrm>
            <a:custGeom>
              <a:avLst/>
              <a:gdLst/>
              <a:ahLst/>
              <a:cxnLst/>
              <a:rect l="l" t="t" r="r" b="b"/>
              <a:pathLst>
                <a:path w="503" h="219" extrusionOk="0">
                  <a:moveTo>
                    <a:pt x="43" y="0"/>
                  </a:moveTo>
                  <a:cubicBezTo>
                    <a:pt x="34" y="0"/>
                    <a:pt x="25" y="3"/>
                    <a:pt x="18" y="10"/>
                  </a:cubicBezTo>
                  <a:cubicBezTo>
                    <a:pt x="5" y="24"/>
                    <a:pt x="0" y="48"/>
                    <a:pt x="14" y="62"/>
                  </a:cubicBezTo>
                  <a:cubicBezTo>
                    <a:pt x="21" y="68"/>
                    <a:pt x="172" y="219"/>
                    <a:pt x="414" y="219"/>
                  </a:cubicBezTo>
                  <a:cubicBezTo>
                    <a:pt x="431" y="219"/>
                    <a:pt x="451" y="215"/>
                    <a:pt x="468" y="215"/>
                  </a:cubicBezTo>
                  <a:cubicBezTo>
                    <a:pt x="489" y="212"/>
                    <a:pt x="503" y="194"/>
                    <a:pt x="499" y="174"/>
                  </a:cubicBezTo>
                  <a:cubicBezTo>
                    <a:pt x="499" y="159"/>
                    <a:pt x="485" y="143"/>
                    <a:pt x="467" y="143"/>
                  </a:cubicBezTo>
                  <a:cubicBezTo>
                    <a:pt x="465" y="143"/>
                    <a:pt x="463" y="143"/>
                    <a:pt x="462" y="144"/>
                  </a:cubicBezTo>
                  <a:cubicBezTo>
                    <a:pt x="446" y="145"/>
                    <a:pt x="432" y="145"/>
                    <a:pt x="417" y="145"/>
                  </a:cubicBezTo>
                  <a:cubicBezTo>
                    <a:pt x="204" y="145"/>
                    <a:pt x="69" y="14"/>
                    <a:pt x="69" y="10"/>
                  </a:cubicBezTo>
                  <a:cubicBezTo>
                    <a:pt x="62" y="3"/>
                    <a:pt x="53" y="0"/>
                    <a:pt x="43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3"/>
            <p:cNvSpPr/>
            <p:nvPr/>
          </p:nvSpPr>
          <p:spPr>
            <a:xfrm>
              <a:off x="2749800" y="1758275"/>
              <a:ext cx="12475" cy="5825"/>
            </a:xfrm>
            <a:custGeom>
              <a:avLst/>
              <a:gdLst/>
              <a:ahLst/>
              <a:cxnLst/>
              <a:rect l="l" t="t" r="r" b="b"/>
              <a:pathLst>
                <a:path w="499" h="233" extrusionOk="0">
                  <a:moveTo>
                    <a:pt x="459" y="1"/>
                  </a:moveTo>
                  <a:cubicBezTo>
                    <a:pt x="450" y="1"/>
                    <a:pt x="441" y="4"/>
                    <a:pt x="434" y="11"/>
                  </a:cubicBezTo>
                  <a:cubicBezTo>
                    <a:pt x="294" y="144"/>
                    <a:pt x="38" y="161"/>
                    <a:pt x="34" y="161"/>
                  </a:cubicBezTo>
                  <a:cubicBezTo>
                    <a:pt x="13" y="161"/>
                    <a:pt x="0" y="179"/>
                    <a:pt x="0" y="199"/>
                  </a:cubicBezTo>
                  <a:cubicBezTo>
                    <a:pt x="4" y="220"/>
                    <a:pt x="17" y="233"/>
                    <a:pt x="38" y="233"/>
                  </a:cubicBezTo>
                  <a:cubicBezTo>
                    <a:pt x="51" y="233"/>
                    <a:pt x="325" y="216"/>
                    <a:pt x="481" y="62"/>
                  </a:cubicBezTo>
                  <a:cubicBezTo>
                    <a:pt x="498" y="48"/>
                    <a:pt x="498" y="28"/>
                    <a:pt x="484" y="11"/>
                  </a:cubicBezTo>
                  <a:cubicBezTo>
                    <a:pt x="478" y="4"/>
                    <a:pt x="469" y="1"/>
                    <a:pt x="459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3"/>
            <p:cNvSpPr/>
            <p:nvPr/>
          </p:nvSpPr>
          <p:spPr>
            <a:xfrm>
              <a:off x="2760200" y="1745350"/>
              <a:ext cx="10600" cy="5625"/>
            </a:xfrm>
            <a:custGeom>
              <a:avLst/>
              <a:gdLst/>
              <a:ahLst/>
              <a:cxnLst/>
              <a:rect l="l" t="t" r="r" b="b"/>
              <a:pathLst>
                <a:path w="424" h="225" extrusionOk="0">
                  <a:moveTo>
                    <a:pt x="383" y="1"/>
                  </a:moveTo>
                  <a:cubicBezTo>
                    <a:pt x="371" y="1"/>
                    <a:pt x="359" y="8"/>
                    <a:pt x="352" y="20"/>
                  </a:cubicBezTo>
                  <a:cubicBezTo>
                    <a:pt x="342" y="40"/>
                    <a:pt x="290" y="91"/>
                    <a:pt x="45" y="153"/>
                  </a:cubicBezTo>
                  <a:lnTo>
                    <a:pt x="32" y="156"/>
                  </a:lnTo>
                  <a:cubicBezTo>
                    <a:pt x="11" y="159"/>
                    <a:pt x="0" y="180"/>
                    <a:pt x="7" y="200"/>
                  </a:cubicBezTo>
                  <a:cubicBezTo>
                    <a:pt x="11" y="214"/>
                    <a:pt x="24" y="225"/>
                    <a:pt x="41" y="225"/>
                  </a:cubicBezTo>
                  <a:lnTo>
                    <a:pt x="52" y="225"/>
                  </a:lnTo>
                  <a:lnTo>
                    <a:pt x="62" y="221"/>
                  </a:lnTo>
                  <a:cubicBezTo>
                    <a:pt x="270" y="170"/>
                    <a:pt x="383" y="115"/>
                    <a:pt x="417" y="53"/>
                  </a:cubicBezTo>
                  <a:cubicBezTo>
                    <a:pt x="424" y="36"/>
                    <a:pt x="421" y="16"/>
                    <a:pt x="400" y="6"/>
                  </a:cubicBezTo>
                  <a:cubicBezTo>
                    <a:pt x="395" y="2"/>
                    <a:pt x="389" y="1"/>
                    <a:pt x="383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3"/>
            <p:cNvSpPr/>
            <p:nvPr/>
          </p:nvSpPr>
          <p:spPr>
            <a:xfrm>
              <a:off x="2780525" y="1743475"/>
              <a:ext cx="24400" cy="19850"/>
            </a:xfrm>
            <a:custGeom>
              <a:avLst/>
              <a:gdLst/>
              <a:ahLst/>
              <a:cxnLst/>
              <a:rect l="l" t="t" r="r" b="b"/>
              <a:pathLst>
                <a:path w="976" h="794" extrusionOk="0">
                  <a:moveTo>
                    <a:pt x="457" y="1"/>
                  </a:moveTo>
                  <a:cubicBezTo>
                    <a:pt x="284" y="1"/>
                    <a:pt x="127" y="98"/>
                    <a:pt x="71" y="255"/>
                  </a:cubicBezTo>
                  <a:cubicBezTo>
                    <a:pt x="0" y="456"/>
                    <a:pt x="130" y="685"/>
                    <a:pt x="358" y="767"/>
                  </a:cubicBezTo>
                  <a:cubicBezTo>
                    <a:pt x="411" y="785"/>
                    <a:pt x="465" y="793"/>
                    <a:pt x="517" y="793"/>
                  </a:cubicBezTo>
                  <a:cubicBezTo>
                    <a:pt x="693" y="793"/>
                    <a:pt x="849" y="697"/>
                    <a:pt x="905" y="541"/>
                  </a:cubicBezTo>
                  <a:cubicBezTo>
                    <a:pt x="976" y="336"/>
                    <a:pt x="850" y="108"/>
                    <a:pt x="618" y="29"/>
                  </a:cubicBezTo>
                  <a:cubicBezTo>
                    <a:pt x="564" y="10"/>
                    <a:pt x="510" y="1"/>
                    <a:pt x="457" y="1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3"/>
            <p:cNvSpPr/>
            <p:nvPr/>
          </p:nvSpPr>
          <p:spPr>
            <a:xfrm>
              <a:off x="2789550" y="1745800"/>
              <a:ext cx="9075" cy="4825"/>
            </a:xfrm>
            <a:custGeom>
              <a:avLst/>
              <a:gdLst/>
              <a:ahLst/>
              <a:cxnLst/>
              <a:rect l="l" t="t" r="r" b="b"/>
              <a:pathLst>
                <a:path w="363" h="193" extrusionOk="0">
                  <a:moveTo>
                    <a:pt x="106" y="1"/>
                  </a:moveTo>
                  <a:cubicBezTo>
                    <a:pt x="59" y="1"/>
                    <a:pt x="23" y="14"/>
                    <a:pt x="14" y="39"/>
                  </a:cubicBezTo>
                  <a:cubicBezTo>
                    <a:pt x="0" y="80"/>
                    <a:pt x="62" y="141"/>
                    <a:pt x="154" y="172"/>
                  </a:cubicBezTo>
                  <a:cubicBezTo>
                    <a:pt x="192" y="186"/>
                    <a:pt x="229" y="193"/>
                    <a:pt x="261" y="193"/>
                  </a:cubicBezTo>
                  <a:cubicBezTo>
                    <a:pt x="307" y="193"/>
                    <a:pt x="341" y="179"/>
                    <a:pt x="349" y="155"/>
                  </a:cubicBezTo>
                  <a:cubicBezTo>
                    <a:pt x="363" y="111"/>
                    <a:pt x="301" y="53"/>
                    <a:pt x="209" y="18"/>
                  </a:cubicBezTo>
                  <a:cubicBezTo>
                    <a:pt x="173" y="6"/>
                    <a:pt x="137" y="1"/>
                    <a:pt x="106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3"/>
            <p:cNvSpPr/>
            <p:nvPr/>
          </p:nvSpPr>
          <p:spPr>
            <a:xfrm>
              <a:off x="2784425" y="1750225"/>
              <a:ext cx="5500" cy="4350"/>
            </a:xfrm>
            <a:custGeom>
              <a:avLst/>
              <a:gdLst/>
              <a:ahLst/>
              <a:cxnLst/>
              <a:rect l="l" t="t" r="r" b="b"/>
              <a:pathLst>
                <a:path w="220" h="174" extrusionOk="0">
                  <a:moveTo>
                    <a:pt x="22" y="1"/>
                  </a:moveTo>
                  <a:cubicBezTo>
                    <a:pt x="20" y="1"/>
                    <a:pt x="17" y="1"/>
                    <a:pt x="15" y="2"/>
                  </a:cubicBezTo>
                  <a:cubicBezTo>
                    <a:pt x="5" y="9"/>
                    <a:pt x="1" y="19"/>
                    <a:pt x="5" y="26"/>
                  </a:cubicBezTo>
                  <a:cubicBezTo>
                    <a:pt x="8" y="33"/>
                    <a:pt x="52" y="125"/>
                    <a:pt x="169" y="166"/>
                  </a:cubicBezTo>
                  <a:cubicBezTo>
                    <a:pt x="175" y="169"/>
                    <a:pt x="185" y="173"/>
                    <a:pt x="192" y="173"/>
                  </a:cubicBezTo>
                  <a:cubicBezTo>
                    <a:pt x="194" y="174"/>
                    <a:pt x="196" y="174"/>
                    <a:pt x="197" y="174"/>
                  </a:cubicBezTo>
                  <a:cubicBezTo>
                    <a:pt x="206" y="174"/>
                    <a:pt x="213" y="168"/>
                    <a:pt x="216" y="162"/>
                  </a:cubicBezTo>
                  <a:cubicBezTo>
                    <a:pt x="219" y="153"/>
                    <a:pt x="213" y="142"/>
                    <a:pt x="202" y="139"/>
                  </a:cubicBezTo>
                  <a:cubicBezTo>
                    <a:pt x="87" y="112"/>
                    <a:pt x="38" y="12"/>
                    <a:pt x="38" y="12"/>
                  </a:cubicBezTo>
                  <a:cubicBezTo>
                    <a:pt x="36" y="4"/>
                    <a:pt x="30" y="1"/>
                    <a:pt x="2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3"/>
            <p:cNvSpPr/>
            <p:nvPr/>
          </p:nvSpPr>
          <p:spPr>
            <a:xfrm>
              <a:off x="2790325" y="1758050"/>
              <a:ext cx="6675" cy="1450"/>
            </a:xfrm>
            <a:custGeom>
              <a:avLst/>
              <a:gdLst/>
              <a:ahLst/>
              <a:cxnLst/>
              <a:rect l="l" t="t" r="r" b="b"/>
              <a:pathLst>
                <a:path w="267" h="58" extrusionOk="0">
                  <a:moveTo>
                    <a:pt x="249" y="0"/>
                  </a:moveTo>
                  <a:cubicBezTo>
                    <a:pt x="246" y="0"/>
                    <a:pt x="243" y="1"/>
                    <a:pt x="240" y="3"/>
                  </a:cubicBezTo>
                  <a:cubicBezTo>
                    <a:pt x="207" y="17"/>
                    <a:pt x="169" y="21"/>
                    <a:pt x="135" y="21"/>
                  </a:cubicBezTo>
                  <a:cubicBezTo>
                    <a:pt x="76" y="21"/>
                    <a:pt x="28" y="9"/>
                    <a:pt x="28" y="7"/>
                  </a:cubicBezTo>
                  <a:cubicBezTo>
                    <a:pt x="18" y="7"/>
                    <a:pt x="7" y="10"/>
                    <a:pt x="4" y="20"/>
                  </a:cubicBezTo>
                  <a:cubicBezTo>
                    <a:pt x="1" y="30"/>
                    <a:pt x="7" y="40"/>
                    <a:pt x="18" y="40"/>
                  </a:cubicBezTo>
                  <a:lnTo>
                    <a:pt x="18" y="44"/>
                  </a:lnTo>
                  <a:cubicBezTo>
                    <a:pt x="22" y="44"/>
                    <a:pt x="71" y="58"/>
                    <a:pt x="132" y="58"/>
                  </a:cubicBezTo>
                  <a:cubicBezTo>
                    <a:pt x="172" y="58"/>
                    <a:pt x="216" y="52"/>
                    <a:pt x="256" y="34"/>
                  </a:cubicBezTo>
                  <a:cubicBezTo>
                    <a:pt x="264" y="30"/>
                    <a:pt x="267" y="20"/>
                    <a:pt x="264" y="10"/>
                  </a:cubicBezTo>
                  <a:cubicBezTo>
                    <a:pt x="261" y="5"/>
                    <a:pt x="255" y="0"/>
                    <a:pt x="249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3"/>
            <p:cNvSpPr/>
            <p:nvPr/>
          </p:nvSpPr>
          <p:spPr>
            <a:xfrm>
              <a:off x="2720025" y="1736525"/>
              <a:ext cx="59575" cy="97825"/>
            </a:xfrm>
            <a:custGeom>
              <a:avLst/>
              <a:gdLst/>
              <a:ahLst/>
              <a:cxnLst/>
              <a:rect l="l" t="t" r="r" b="b"/>
              <a:pathLst>
                <a:path w="2383" h="3913" extrusionOk="0">
                  <a:moveTo>
                    <a:pt x="10" y="0"/>
                  </a:moveTo>
                  <a:cubicBezTo>
                    <a:pt x="7" y="0"/>
                    <a:pt x="3" y="4"/>
                    <a:pt x="3" y="4"/>
                  </a:cubicBezTo>
                  <a:cubicBezTo>
                    <a:pt x="0" y="7"/>
                    <a:pt x="0" y="14"/>
                    <a:pt x="3" y="14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9" y="16"/>
                    <a:pt x="10" y="16"/>
                    <a:pt x="10" y="16"/>
                  </a:cubicBezTo>
                  <a:lnTo>
                    <a:pt x="10" y="16"/>
                  </a:lnTo>
                  <a:cubicBezTo>
                    <a:pt x="11" y="19"/>
                    <a:pt x="13" y="23"/>
                    <a:pt x="13" y="31"/>
                  </a:cubicBezTo>
                  <a:cubicBezTo>
                    <a:pt x="21" y="61"/>
                    <a:pt x="27" y="130"/>
                    <a:pt x="37" y="229"/>
                  </a:cubicBezTo>
                  <a:cubicBezTo>
                    <a:pt x="71" y="578"/>
                    <a:pt x="153" y="1281"/>
                    <a:pt x="474" y="2007"/>
                  </a:cubicBezTo>
                  <a:cubicBezTo>
                    <a:pt x="799" y="2731"/>
                    <a:pt x="1365" y="3479"/>
                    <a:pt x="2372" y="3912"/>
                  </a:cubicBezTo>
                  <a:cubicBezTo>
                    <a:pt x="2376" y="3912"/>
                    <a:pt x="2379" y="3912"/>
                    <a:pt x="2382" y="3909"/>
                  </a:cubicBezTo>
                  <a:cubicBezTo>
                    <a:pt x="2382" y="3905"/>
                    <a:pt x="2382" y="3902"/>
                    <a:pt x="2379" y="3899"/>
                  </a:cubicBezTo>
                  <a:cubicBezTo>
                    <a:pt x="1171" y="3384"/>
                    <a:pt x="601" y="2410"/>
                    <a:pt x="320" y="1567"/>
                  </a:cubicBezTo>
                  <a:cubicBezTo>
                    <a:pt x="180" y="1144"/>
                    <a:pt x="116" y="755"/>
                    <a:pt x="78" y="471"/>
                  </a:cubicBezTo>
                  <a:cubicBezTo>
                    <a:pt x="61" y="328"/>
                    <a:pt x="51" y="212"/>
                    <a:pt x="41" y="134"/>
                  </a:cubicBezTo>
                  <a:cubicBezTo>
                    <a:pt x="37" y="93"/>
                    <a:pt x="34" y="61"/>
                    <a:pt x="30" y="38"/>
                  </a:cubicBezTo>
                  <a:cubicBezTo>
                    <a:pt x="27" y="28"/>
                    <a:pt x="27" y="21"/>
                    <a:pt x="24" y="14"/>
                  </a:cubicBezTo>
                  <a:cubicBezTo>
                    <a:pt x="24" y="11"/>
                    <a:pt x="21" y="7"/>
                    <a:pt x="21" y="7"/>
                  </a:cubicBezTo>
                  <a:cubicBezTo>
                    <a:pt x="16" y="4"/>
                    <a:pt x="16" y="0"/>
                    <a:pt x="10" y="0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3"/>
            <p:cNvSpPr/>
            <p:nvPr/>
          </p:nvSpPr>
          <p:spPr>
            <a:xfrm>
              <a:off x="2705400" y="1729625"/>
              <a:ext cx="27450" cy="20325"/>
            </a:xfrm>
            <a:custGeom>
              <a:avLst/>
              <a:gdLst/>
              <a:ahLst/>
              <a:cxnLst/>
              <a:rect l="l" t="t" r="r" b="b"/>
              <a:pathLst>
                <a:path w="1098" h="813" extrusionOk="0">
                  <a:moveTo>
                    <a:pt x="630" y="0"/>
                  </a:moveTo>
                  <a:cubicBezTo>
                    <a:pt x="557" y="0"/>
                    <a:pt x="480" y="14"/>
                    <a:pt x="404" y="44"/>
                  </a:cubicBezTo>
                  <a:cubicBezTo>
                    <a:pt x="148" y="147"/>
                    <a:pt x="1" y="389"/>
                    <a:pt x="83" y="591"/>
                  </a:cubicBezTo>
                  <a:cubicBezTo>
                    <a:pt x="138" y="732"/>
                    <a:pt x="291" y="813"/>
                    <a:pt x="465" y="813"/>
                  </a:cubicBezTo>
                  <a:cubicBezTo>
                    <a:pt x="539" y="813"/>
                    <a:pt x="618" y="798"/>
                    <a:pt x="694" y="768"/>
                  </a:cubicBezTo>
                  <a:cubicBezTo>
                    <a:pt x="954" y="669"/>
                    <a:pt x="1097" y="424"/>
                    <a:pt x="1018" y="225"/>
                  </a:cubicBezTo>
                  <a:cubicBezTo>
                    <a:pt x="960" y="83"/>
                    <a:pt x="807" y="0"/>
                    <a:pt x="630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3"/>
            <p:cNvSpPr/>
            <p:nvPr/>
          </p:nvSpPr>
          <p:spPr>
            <a:xfrm>
              <a:off x="2711550" y="1732375"/>
              <a:ext cx="10275" cy="5275"/>
            </a:xfrm>
            <a:custGeom>
              <a:avLst/>
              <a:gdLst/>
              <a:ahLst/>
              <a:cxnLst/>
              <a:rect l="l" t="t" r="r" b="b"/>
              <a:pathLst>
                <a:path w="411" h="211" extrusionOk="0">
                  <a:moveTo>
                    <a:pt x="311" y="1"/>
                  </a:moveTo>
                  <a:cubicBezTo>
                    <a:pt x="273" y="1"/>
                    <a:pt x="224" y="10"/>
                    <a:pt x="175" y="30"/>
                  </a:cubicBezTo>
                  <a:cubicBezTo>
                    <a:pt x="73" y="71"/>
                    <a:pt x="1" y="139"/>
                    <a:pt x="18" y="180"/>
                  </a:cubicBezTo>
                  <a:cubicBezTo>
                    <a:pt x="26" y="200"/>
                    <a:pt x="55" y="211"/>
                    <a:pt x="94" y="211"/>
                  </a:cubicBezTo>
                  <a:cubicBezTo>
                    <a:pt x="133" y="211"/>
                    <a:pt x="183" y="200"/>
                    <a:pt x="237" y="180"/>
                  </a:cubicBezTo>
                  <a:cubicBezTo>
                    <a:pt x="339" y="139"/>
                    <a:pt x="410" y="74"/>
                    <a:pt x="393" y="33"/>
                  </a:cubicBezTo>
                  <a:cubicBezTo>
                    <a:pt x="384" y="12"/>
                    <a:pt x="353" y="1"/>
                    <a:pt x="311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3"/>
            <p:cNvSpPr/>
            <p:nvPr/>
          </p:nvSpPr>
          <p:spPr>
            <a:xfrm>
              <a:off x="2709850" y="1742200"/>
              <a:ext cx="7450" cy="1850"/>
            </a:xfrm>
            <a:custGeom>
              <a:avLst/>
              <a:gdLst/>
              <a:ahLst/>
              <a:cxnLst/>
              <a:rect l="l" t="t" r="r" b="b"/>
              <a:pathLst>
                <a:path w="298" h="74" extrusionOk="0">
                  <a:moveTo>
                    <a:pt x="275" y="1"/>
                  </a:moveTo>
                  <a:cubicBezTo>
                    <a:pt x="272" y="1"/>
                    <a:pt x="270" y="1"/>
                    <a:pt x="267" y="2"/>
                  </a:cubicBezTo>
                  <a:cubicBezTo>
                    <a:pt x="214" y="29"/>
                    <a:pt x="164" y="36"/>
                    <a:pt x="124" y="36"/>
                  </a:cubicBezTo>
                  <a:cubicBezTo>
                    <a:pt x="70" y="36"/>
                    <a:pt x="33" y="23"/>
                    <a:pt x="31" y="23"/>
                  </a:cubicBezTo>
                  <a:cubicBezTo>
                    <a:pt x="28" y="22"/>
                    <a:pt x="26" y="21"/>
                    <a:pt x="23" y="21"/>
                  </a:cubicBezTo>
                  <a:cubicBezTo>
                    <a:pt x="16" y="21"/>
                    <a:pt x="9" y="25"/>
                    <a:pt x="4" y="33"/>
                  </a:cubicBezTo>
                  <a:cubicBezTo>
                    <a:pt x="1" y="43"/>
                    <a:pt x="4" y="53"/>
                    <a:pt x="14" y="57"/>
                  </a:cubicBezTo>
                  <a:cubicBezTo>
                    <a:pt x="16" y="58"/>
                    <a:pt x="57" y="73"/>
                    <a:pt x="117" y="73"/>
                  </a:cubicBezTo>
                  <a:cubicBezTo>
                    <a:pt x="156" y="73"/>
                    <a:pt x="203" y="67"/>
                    <a:pt x="253" y="47"/>
                  </a:cubicBezTo>
                  <a:cubicBezTo>
                    <a:pt x="264" y="43"/>
                    <a:pt x="274" y="39"/>
                    <a:pt x="280" y="36"/>
                  </a:cubicBezTo>
                  <a:cubicBezTo>
                    <a:pt x="294" y="29"/>
                    <a:pt x="297" y="19"/>
                    <a:pt x="291" y="9"/>
                  </a:cubicBezTo>
                  <a:cubicBezTo>
                    <a:pt x="288" y="4"/>
                    <a:pt x="282" y="1"/>
                    <a:pt x="275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3"/>
            <p:cNvSpPr/>
            <p:nvPr/>
          </p:nvSpPr>
          <p:spPr>
            <a:xfrm>
              <a:off x="2720600" y="1740500"/>
              <a:ext cx="6000" cy="4950"/>
            </a:xfrm>
            <a:custGeom>
              <a:avLst/>
              <a:gdLst/>
              <a:ahLst/>
              <a:cxnLst/>
              <a:rect l="l" t="t" r="r" b="b"/>
              <a:pathLst>
                <a:path w="240" h="198" extrusionOk="0">
                  <a:moveTo>
                    <a:pt x="218" y="0"/>
                  </a:moveTo>
                  <a:cubicBezTo>
                    <a:pt x="211" y="0"/>
                    <a:pt x="204" y="4"/>
                    <a:pt x="198" y="12"/>
                  </a:cubicBezTo>
                  <a:cubicBezTo>
                    <a:pt x="151" y="101"/>
                    <a:pt x="18" y="162"/>
                    <a:pt x="18" y="162"/>
                  </a:cubicBezTo>
                  <a:cubicBezTo>
                    <a:pt x="7" y="169"/>
                    <a:pt x="1" y="179"/>
                    <a:pt x="7" y="189"/>
                  </a:cubicBezTo>
                  <a:cubicBezTo>
                    <a:pt x="10" y="195"/>
                    <a:pt x="16" y="198"/>
                    <a:pt x="23" y="198"/>
                  </a:cubicBezTo>
                  <a:cubicBezTo>
                    <a:pt x="26" y="198"/>
                    <a:pt x="29" y="197"/>
                    <a:pt x="31" y="197"/>
                  </a:cubicBezTo>
                  <a:cubicBezTo>
                    <a:pt x="38" y="193"/>
                    <a:pt x="182" y="128"/>
                    <a:pt x="236" y="25"/>
                  </a:cubicBezTo>
                  <a:cubicBezTo>
                    <a:pt x="239" y="16"/>
                    <a:pt x="236" y="5"/>
                    <a:pt x="226" y="2"/>
                  </a:cubicBezTo>
                  <a:cubicBezTo>
                    <a:pt x="223" y="1"/>
                    <a:pt x="221" y="0"/>
                    <a:pt x="218" y="0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3"/>
            <p:cNvSpPr/>
            <p:nvPr/>
          </p:nvSpPr>
          <p:spPr>
            <a:xfrm>
              <a:off x="2723750" y="1732675"/>
              <a:ext cx="5000" cy="4500"/>
            </a:xfrm>
            <a:custGeom>
              <a:avLst/>
              <a:gdLst/>
              <a:ahLst/>
              <a:cxnLst/>
              <a:rect l="l" t="t" r="r" b="b"/>
              <a:pathLst>
                <a:path w="200" h="180" extrusionOk="0">
                  <a:moveTo>
                    <a:pt x="182" y="1"/>
                  </a:moveTo>
                  <a:cubicBezTo>
                    <a:pt x="168" y="1"/>
                    <a:pt x="158" y="7"/>
                    <a:pt x="158" y="18"/>
                  </a:cubicBezTo>
                  <a:cubicBezTo>
                    <a:pt x="154" y="28"/>
                    <a:pt x="138" y="62"/>
                    <a:pt x="18" y="144"/>
                  </a:cubicBezTo>
                  <a:lnTo>
                    <a:pt x="11" y="147"/>
                  </a:lnTo>
                  <a:cubicBezTo>
                    <a:pt x="4" y="154"/>
                    <a:pt x="1" y="165"/>
                    <a:pt x="8" y="175"/>
                  </a:cubicBezTo>
                  <a:cubicBezTo>
                    <a:pt x="10" y="177"/>
                    <a:pt x="16" y="180"/>
                    <a:pt x="23" y="180"/>
                  </a:cubicBezTo>
                  <a:cubicBezTo>
                    <a:pt x="26" y="180"/>
                    <a:pt x="28" y="180"/>
                    <a:pt x="31" y="179"/>
                  </a:cubicBezTo>
                  <a:cubicBezTo>
                    <a:pt x="31" y="179"/>
                    <a:pt x="35" y="179"/>
                    <a:pt x="35" y="175"/>
                  </a:cubicBezTo>
                  <a:lnTo>
                    <a:pt x="42" y="171"/>
                  </a:lnTo>
                  <a:cubicBezTo>
                    <a:pt x="141" y="107"/>
                    <a:pt x="192" y="59"/>
                    <a:pt x="199" y="21"/>
                  </a:cubicBezTo>
                  <a:cubicBezTo>
                    <a:pt x="199" y="11"/>
                    <a:pt x="192" y="4"/>
                    <a:pt x="182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3"/>
            <p:cNvSpPr/>
            <p:nvPr/>
          </p:nvSpPr>
          <p:spPr>
            <a:xfrm>
              <a:off x="2780525" y="1790900"/>
              <a:ext cx="33925" cy="44800"/>
            </a:xfrm>
            <a:custGeom>
              <a:avLst/>
              <a:gdLst/>
              <a:ahLst/>
              <a:cxnLst/>
              <a:rect l="l" t="t" r="r" b="b"/>
              <a:pathLst>
                <a:path w="1357" h="1792" extrusionOk="0">
                  <a:moveTo>
                    <a:pt x="1118" y="1"/>
                  </a:moveTo>
                  <a:cubicBezTo>
                    <a:pt x="1102" y="1"/>
                    <a:pt x="1082" y="7"/>
                    <a:pt x="1058" y="21"/>
                  </a:cubicBezTo>
                  <a:cubicBezTo>
                    <a:pt x="673" y="232"/>
                    <a:pt x="13" y="1765"/>
                    <a:pt x="0" y="1775"/>
                  </a:cubicBezTo>
                  <a:lnTo>
                    <a:pt x="41" y="1792"/>
                  </a:lnTo>
                  <a:cubicBezTo>
                    <a:pt x="710" y="1399"/>
                    <a:pt x="1357" y="1"/>
                    <a:pt x="1118" y="1"/>
                  </a:cubicBezTo>
                  <a:close/>
                </a:path>
              </a:pathLst>
            </a:custGeom>
            <a:solidFill>
              <a:srgbClr val="8C52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3"/>
            <p:cNvSpPr/>
            <p:nvPr/>
          </p:nvSpPr>
          <p:spPr>
            <a:xfrm>
              <a:off x="2783400" y="1792325"/>
              <a:ext cx="24600" cy="40750"/>
            </a:xfrm>
            <a:custGeom>
              <a:avLst/>
              <a:gdLst/>
              <a:ahLst/>
              <a:cxnLst/>
              <a:rect l="l" t="t" r="r" b="b"/>
              <a:pathLst>
                <a:path w="984" h="1630" extrusionOk="0">
                  <a:moveTo>
                    <a:pt x="984" y="1"/>
                  </a:moveTo>
                  <a:lnTo>
                    <a:pt x="984" y="1"/>
                  </a:lnTo>
                  <a:cubicBezTo>
                    <a:pt x="940" y="66"/>
                    <a:pt x="895" y="134"/>
                    <a:pt x="854" y="199"/>
                  </a:cubicBezTo>
                  <a:lnTo>
                    <a:pt x="749" y="363"/>
                  </a:lnTo>
                  <a:cubicBezTo>
                    <a:pt x="745" y="349"/>
                    <a:pt x="742" y="332"/>
                    <a:pt x="735" y="315"/>
                  </a:cubicBezTo>
                  <a:cubicBezTo>
                    <a:pt x="728" y="291"/>
                    <a:pt x="718" y="267"/>
                    <a:pt x="708" y="246"/>
                  </a:cubicBezTo>
                  <a:lnTo>
                    <a:pt x="708" y="246"/>
                  </a:lnTo>
                  <a:cubicBezTo>
                    <a:pt x="704" y="271"/>
                    <a:pt x="708" y="295"/>
                    <a:pt x="711" y="318"/>
                  </a:cubicBezTo>
                  <a:cubicBezTo>
                    <a:pt x="714" y="342"/>
                    <a:pt x="718" y="366"/>
                    <a:pt x="722" y="390"/>
                  </a:cubicBezTo>
                  <a:lnTo>
                    <a:pt x="725" y="404"/>
                  </a:lnTo>
                  <a:cubicBezTo>
                    <a:pt x="687" y="468"/>
                    <a:pt x="646" y="530"/>
                    <a:pt x="605" y="595"/>
                  </a:cubicBezTo>
                  <a:cubicBezTo>
                    <a:pt x="602" y="588"/>
                    <a:pt x="599" y="578"/>
                    <a:pt x="595" y="571"/>
                  </a:cubicBezTo>
                  <a:cubicBezTo>
                    <a:pt x="582" y="550"/>
                    <a:pt x="571" y="530"/>
                    <a:pt x="554" y="513"/>
                  </a:cubicBezTo>
                  <a:lnTo>
                    <a:pt x="554" y="513"/>
                  </a:lnTo>
                  <a:cubicBezTo>
                    <a:pt x="558" y="537"/>
                    <a:pt x="561" y="558"/>
                    <a:pt x="568" y="581"/>
                  </a:cubicBezTo>
                  <a:cubicBezTo>
                    <a:pt x="574" y="595"/>
                    <a:pt x="582" y="612"/>
                    <a:pt x="585" y="629"/>
                  </a:cubicBezTo>
                  <a:cubicBezTo>
                    <a:pt x="550" y="687"/>
                    <a:pt x="513" y="749"/>
                    <a:pt x="479" y="807"/>
                  </a:cubicBezTo>
                  <a:cubicBezTo>
                    <a:pt x="472" y="817"/>
                    <a:pt x="465" y="827"/>
                    <a:pt x="459" y="837"/>
                  </a:cubicBezTo>
                  <a:cubicBezTo>
                    <a:pt x="445" y="810"/>
                    <a:pt x="431" y="786"/>
                    <a:pt x="410" y="766"/>
                  </a:cubicBezTo>
                  <a:lnTo>
                    <a:pt x="410" y="766"/>
                  </a:lnTo>
                  <a:cubicBezTo>
                    <a:pt x="418" y="803"/>
                    <a:pt x="428" y="834"/>
                    <a:pt x="441" y="868"/>
                  </a:cubicBezTo>
                  <a:cubicBezTo>
                    <a:pt x="397" y="943"/>
                    <a:pt x="353" y="1018"/>
                    <a:pt x="308" y="1093"/>
                  </a:cubicBezTo>
                  <a:cubicBezTo>
                    <a:pt x="295" y="1059"/>
                    <a:pt x="281" y="1029"/>
                    <a:pt x="260" y="998"/>
                  </a:cubicBezTo>
                  <a:lnTo>
                    <a:pt x="260" y="998"/>
                  </a:lnTo>
                  <a:cubicBezTo>
                    <a:pt x="260" y="1042"/>
                    <a:pt x="274" y="1086"/>
                    <a:pt x="287" y="1131"/>
                  </a:cubicBezTo>
                  <a:cubicBezTo>
                    <a:pt x="271" y="1158"/>
                    <a:pt x="254" y="1185"/>
                    <a:pt x="237" y="1216"/>
                  </a:cubicBezTo>
                  <a:cubicBezTo>
                    <a:pt x="213" y="1254"/>
                    <a:pt x="192" y="1291"/>
                    <a:pt x="169" y="1332"/>
                  </a:cubicBezTo>
                  <a:cubicBezTo>
                    <a:pt x="161" y="1315"/>
                    <a:pt x="155" y="1298"/>
                    <a:pt x="141" y="1284"/>
                  </a:cubicBezTo>
                  <a:lnTo>
                    <a:pt x="141" y="1284"/>
                  </a:lnTo>
                  <a:cubicBezTo>
                    <a:pt x="141" y="1311"/>
                    <a:pt x="144" y="1336"/>
                    <a:pt x="151" y="1363"/>
                  </a:cubicBezTo>
                  <a:cubicBezTo>
                    <a:pt x="100" y="1451"/>
                    <a:pt x="52" y="1541"/>
                    <a:pt x="1" y="1629"/>
                  </a:cubicBezTo>
                  <a:lnTo>
                    <a:pt x="131" y="1428"/>
                  </a:lnTo>
                  <a:lnTo>
                    <a:pt x="169" y="1373"/>
                  </a:lnTo>
                  <a:cubicBezTo>
                    <a:pt x="196" y="1366"/>
                    <a:pt x="219" y="1360"/>
                    <a:pt x="240" y="1349"/>
                  </a:cubicBezTo>
                  <a:cubicBezTo>
                    <a:pt x="264" y="1343"/>
                    <a:pt x="287" y="1332"/>
                    <a:pt x="308" y="1315"/>
                  </a:cubicBezTo>
                  <a:cubicBezTo>
                    <a:pt x="281" y="1315"/>
                    <a:pt x="257" y="1319"/>
                    <a:pt x="233" y="1322"/>
                  </a:cubicBezTo>
                  <a:cubicBezTo>
                    <a:pt x="219" y="1325"/>
                    <a:pt x="205" y="1329"/>
                    <a:pt x="192" y="1332"/>
                  </a:cubicBezTo>
                  <a:lnTo>
                    <a:pt x="257" y="1226"/>
                  </a:lnTo>
                  <a:cubicBezTo>
                    <a:pt x="274" y="1199"/>
                    <a:pt x="292" y="1172"/>
                    <a:pt x="308" y="1144"/>
                  </a:cubicBezTo>
                  <a:cubicBezTo>
                    <a:pt x="332" y="1138"/>
                    <a:pt x="356" y="1131"/>
                    <a:pt x="380" y="1124"/>
                  </a:cubicBezTo>
                  <a:cubicBezTo>
                    <a:pt x="404" y="1117"/>
                    <a:pt x="428" y="1107"/>
                    <a:pt x="448" y="1097"/>
                  </a:cubicBezTo>
                  <a:cubicBezTo>
                    <a:pt x="441" y="1096"/>
                    <a:pt x="434" y="1095"/>
                    <a:pt x="426" y="1095"/>
                  </a:cubicBezTo>
                  <a:cubicBezTo>
                    <a:pt x="409" y="1095"/>
                    <a:pt x="390" y="1098"/>
                    <a:pt x="373" y="1100"/>
                  </a:cubicBezTo>
                  <a:cubicBezTo>
                    <a:pt x="360" y="1100"/>
                    <a:pt x="346" y="1103"/>
                    <a:pt x="332" y="1107"/>
                  </a:cubicBezTo>
                  <a:cubicBezTo>
                    <a:pt x="380" y="1032"/>
                    <a:pt x="424" y="957"/>
                    <a:pt x="468" y="885"/>
                  </a:cubicBezTo>
                  <a:cubicBezTo>
                    <a:pt x="492" y="881"/>
                    <a:pt x="517" y="878"/>
                    <a:pt x="541" y="871"/>
                  </a:cubicBezTo>
                  <a:cubicBezTo>
                    <a:pt x="568" y="865"/>
                    <a:pt x="591" y="857"/>
                    <a:pt x="615" y="848"/>
                  </a:cubicBezTo>
                  <a:cubicBezTo>
                    <a:pt x="602" y="844"/>
                    <a:pt x="590" y="843"/>
                    <a:pt x="578" y="843"/>
                  </a:cubicBezTo>
                  <a:cubicBezTo>
                    <a:pt x="565" y="843"/>
                    <a:pt x="552" y="844"/>
                    <a:pt x="537" y="844"/>
                  </a:cubicBezTo>
                  <a:cubicBezTo>
                    <a:pt x="520" y="844"/>
                    <a:pt x="506" y="848"/>
                    <a:pt x="489" y="848"/>
                  </a:cubicBezTo>
                  <a:cubicBezTo>
                    <a:pt x="496" y="840"/>
                    <a:pt x="503" y="830"/>
                    <a:pt x="506" y="824"/>
                  </a:cubicBezTo>
                  <a:cubicBezTo>
                    <a:pt x="541" y="766"/>
                    <a:pt x="574" y="711"/>
                    <a:pt x="609" y="653"/>
                  </a:cubicBezTo>
                  <a:cubicBezTo>
                    <a:pt x="650" y="649"/>
                    <a:pt x="687" y="643"/>
                    <a:pt x="725" y="626"/>
                  </a:cubicBezTo>
                  <a:cubicBezTo>
                    <a:pt x="690" y="619"/>
                    <a:pt x="660" y="619"/>
                    <a:pt x="626" y="619"/>
                  </a:cubicBezTo>
                  <a:cubicBezTo>
                    <a:pt x="667" y="550"/>
                    <a:pt x="708" y="482"/>
                    <a:pt x="749" y="414"/>
                  </a:cubicBezTo>
                  <a:lnTo>
                    <a:pt x="755" y="400"/>
                  </a:lnTo>
                  <a:cubicBezTo>
                    <a:pt x="776" y="397"/>
                    <a:pt x="799" y="394"/>
                    <a:pt x="820" y="390"/>
                  </a:cubicBezTo>
                  <a:cubicBezTo>
                    <a:pt x="848" y="383"/>
                    <a:pt x="872" y="377"/>
                    <a:pt x="899" y="366"/>
                  </a:cubicBezTo>
                  <a:cubicBezTo>
                    <a:pt x="872" y="363"/>
                    <a:pt x="845" y="363"/>
                    <a:pt x="817" y="363"/>
                  </a:cubicBezTo>
                  <a:cubicBezTo>
                    <a:pt x="804" y="366"/>
                    <a:pt x="790" y="366"/>
                    <a:pt x="776" y="366"/>
                  </a:cubicBezTo>
                  <a:lnTo>
                    <a:pt x="868" y="209"/>
                  </a:lnTo>
                  <a:cubicBezTo>
                    <a:pt x="906" y="141"/>
                    <a:pt x="947" y="73"/>
                    <a:pt x="984" y="1"/>
                  </a:cubicBezTo>
                  <a:close/>
                </a:path>
              </a:pathLst>
            </a:custGeom>
            <a:solidFill>
              <a:srgbClr val="0F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23"/>
          <p:cNvGrpSpPr/>
          <p:nvPr/>
        </p:nvGrpSpPr>
        <p:grpSpPr>
          <a:xfrm>
            <a:off x="6644497" y="1585490"/>
            <a:ext cx="1952276" cy="3211617"/>
            <a:chOff x="6644497" y="1585490"/>
            <a:chExt cx="1952276" cy="3211617"/>
          </a:xfrm>
        </p:grpSpPr>
        <p:sp>
          <p:nvSpPr>
            <p:cNvPr id="453" name="Google Shape;453;p23"/>
            <p:cNvSpPr/>
            <p:nvPr/>
          </p:nvSpPr>
          <p:spPr>
            <a:xfrm flipH="1">
              <a:off x="7681797" y="2696870"/>
              <a:ext cx="35267" cy="26669"/>
            </a:xfrm>
            <a:custGeom>
              <a:avLst/>
              <a:gdLst/>
              <a:ahLst/>
              <a:cxnLst/>
              <a:rect l="l" t="t" r="r" b="b"/>
              <a:pathLst>
                <a:path w="886" h="670" extrusionOk="0">
                  <a:moveTo>
                    <a:pt x="445" y="1"/>
                  </a:moveTo>
                  <a:cubicBezTo>
                    <a:pt x="1" y="1"/>
                    <a:pt x="1" y="670"/>
                    <a:pt x="445" y="670"/>
                  </a:cubicBezTo>
                  <a:cubicBezTo>
                    <a:pt x="886" y="670"/>
                    <a:pt x="886" y="1"/>
                    <a:pt x="445" y="1"/>
                  </a:cubicBezTo>
                  <a:close/>
                </a:path>
              </a:pathLst>
            </a:custGeom>
            <a:solidFill>
              <a:srgbClr val="F4DCC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3"/>
            <p:cNvSpPr/>
            <p:nvPr/>
          </p:nvSpPr>
          <p:spPr>
            <a:xfrm flipH="1">
              <a:off x="7981308" y="1585490"/>
              <a:ext cx="615465" cy="557310"/>
            </a:xfrm>
            <a:custGeom>
              <a:avLst/>
              <a:gdLst/>
              <a:ahLst/>
              <a:cxnLst/>
              <a:rect l="l" t="t" r="r" b="b"/>
              <a:pathLst>
                <a:path w="15462" h="14001" extrusionOk="0">
                  <a:moveTo>
                    <a:pt x="7408" y="1"/>
                  </a:moveTo>
                  <a:cubicBezTo>
                    <a:pt x="6329" y="1"/>
                    <a:pt x="5134" y="282"/>
                    <a:pt x="3985" y="1072"/>
                  </a:cubicBezTo>
                  <a:cubicBezTo>
                    <a:pt x="1" y="3817"/>
                    <a:pt x="510" y="7033"/>
                    <a:pt x="1005" y="7781"/>
                  </a:cubicBezTo>
                  <a:lnTo>
                    <a:pt x="5153" y="14000"/>
                  </a:lnTo>
                  <a:lnTo>
                    <a:pt x="15461" y="7818"/>
                  </a:lnTo>
                  <a:lnTo>
                    <a:pt x="11140" y="1332"/>
                  </a:lnTo>
                  <a:cubicBezTo>
                    <a:pt x="10769" y="826"/>
                    <a:pt x="9257" y="1"/>
                    <a:pt x="7408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3"/>
            <p:cNvSpPr/>
            <p:nvPr/>
          </p:nvSpPr>
          <p:spPr>
            <a:xfrm flipH="1">
              <a:off x="6994112" y="3245714"/>
              <a:ext cx="55488" cy="89720"/>
            </a:xfrm>
            <a:custGeom>
              <a:avLst/>
              <a:gdLst/>
              <a:ahLst/>
              <a:cxnLst/>
              <a:rect l="l" t="t" r="r" b="b"/>
              <a:pathLst>
                <a:path w="1394" h="2254" extrusionOk="0">
                  <a:moveTo>
                    <a:pt x="273" y="0"/>
                  </a:moveTo>
                  <a:cubicBezTo>
                    <a:pt x="352" y="253"/>
                    <a:pt x="322" y="591"/>
                    <a:pt x="151" y="997"/>
                  </a:cubicBezTo>
                  <a:cubicBezTo>
                    <a:pt x="103" y="1110"/>
                    <a:pt x="52" y="1219"/>
                    <a:pt x="1" y="1322"/>
                  </a:cubicBezTo>
                  <a:lnTo>
                    <a:pt x="618" y="2253"/>
                  </a:lnTo>
                  <a:cubicBezTo>
                    <a:pt x="755" y="2048"/>
                    <a:pt x="881" y="1816"/>
                    <a:pt x="990" y="1553"/>
                  </a:cubicBezTo>
                  <a:cubicBezTo>
                    <a:pt x="1393" y="594"/>
                    <a:pt x="1007" y="25"/>
                    <a:pt x="273" y="0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3"/>
            <p:cNvSpPr/>
            <p:nvPr/>
          </p:nvSpPr>
          <p:spPr>
            <a:xfrm flipH="1">
              <a:off x="7038694" y="3223542"/>
              <a:ext cx="39009" cy="55767"/>
            </a:xfrm>
            <a:custGeom>
              <a:avLst/>
              <a:gdLst/>
              <a:ahLst/>
              <a:cxnLst/>
              <a:rect l="l" t="t" r="r" b="b"/>
              <a:pathLst>
                <a:path w="980" h="1401" extrusionOk="0">
                  <a:moveTo>
                    <a:pt x="195" y="1"/>
                  </a:moveTo>
                  <a:cubicBezTo>
                    <a:pt x="201" y="213"/>
                    <a:pt x="150" y="462"/>
                    <a:pt x="31" y="746"/>
                  </a:cubicBezTo>
                  <a:cubicBezTo>
                    <a:pt x="21" y="769"/>
                    <a:pt x="10" y="793"/>
                    <a:pt x="0" y="817"/>
                  </a:cubicBezTo>
                  <a:lnTo>
                    <a:pt x="385" y="1401"/>
                  </a:lnTo>
                  <a:cubicBezTo>
                    <a:pt x="478" y="974"/>
                    <a:pt x="297" y="659"/>
                    <a:pt x="297" y="659"/>
                  </a:cubicBezTo>
                  <a:cubicBezTo>
                    <a:pt x="522" y="588"/>
                    <a:pt x="734" y="554"/>
                    <a:pt x="925" y="554"/>
                  </a:cubicBezTo>
                  <a:cubicBezTo>
                    <a:pt x="943" y="554"/>
                    <a:pt x="959" y="554"/>
                    <a:pt x="979" y="557"/>
                  </a:cubicBezTo>
                  <a:cubicBezTo>
                    <a:pt x="874" y="223"/>
                    <a:pt x="587" y="32"/>
                    <a:pt x="195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3"/>
            <p:cNvSpPr/>
            <p:nvPr/>
          </p:nvSpPr>
          <p:spPr>
            <a:xfrm flipH="1">
              <a:off x="7035549" y="3245554"/>
              <a:ext cx="30371" cy="52781"/>
            </a:xfrm>
            <a:custGeom>
              <a:avLst/>
              <a:gdLst/>
              <a:ahLst/>
              <a:cxnLst/>
              <a:rect l="l" t="t" r="r" b="b"/>
              <a:pathLst>
                <a:path w="763" h="1326" extrusionOk="0">
                  <a:moveTo>
                    <a:pt x="629" y="1"/>
                  </a:moveTo>
                  <a:cubicBezTo>
                    <a:pt x="438" y="1"/>
                    <a:pt x="226" y="35"/>
                    <a:pt x="1" y="106"/>
                  </a:cubicBezTo>
                  <a:cubicBezTo>
                    <a:pt x="1" y="106"/>
                    <a:pt x="182" y="421"/>
                    <a:pt x="89" y="848"/>
                  </a:cubicBezTo>
                  <a:lnTo>
                    <a:pt x="411" y="1326"/>
                  </a:lnTo>
                  <a:cubicBezTo>
                    <a:pt x="462" y="1223"/>
                    <a:pt x="513" y="1114"/>
                    <a:pt x="561" y="1001"/>
                  </a:cubicBezTo>
                  <a:cubicBezTo>
                    <a:pt x="732" y="595"/>
                    <a:pt x="762" y="257"/>
                    <a:pt x="683" y="4"/>
                  </a:cubicBezTo>
                  <a:cubicBezTo>
                    <a:pt x="663" y="1"/>
                    <a:pt x="647" y="1"/>
                    <a:pt x="629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3"/>
            <p:cNvSpPr/>
            <p:nvPr/>
          </p:nvSpPr>
          <p:spPr>
            <a:xfrm flipH="1">
              <a:off x="7069942" y="3191219"/>
              <a:ext cx="50035" cy="35745"/>
            </a:xfrm>
            <a:custGeom>
              <a:avLst/>
              <a:gdLst/>
              <a:ahLst/>
              <a:cxnLst/>
              <a:rect l="l" t="t" r="r" b="b"/>
              <a:pathLst>
                <a:path w="1257" h="898" extrusionOk="0">
                  <a:moveTo>
                    <a:pt x="321" y="1"/>
                  </a:moveTo>
                  <a:cubicBezTo>
                    <a:pt x="219" y="1"/>
                    <a:pt x="113" y="11"/>
                    <a:pt x="1" y="31"/>
                  </a:cubicBezTo>
                  <a:lnTo>
                    <a:pt x="577" y="898"/>
                  </a:lnTo>
                  <a:cubicBezTo>
                    <a:pt x="782" y="841"/>
                    <a:pt x="973" y="810"/>
                    <a:pt x="1148" y="810"/>
                  </a:cubicBezTo>
                  <a:cubicBezTo>
                    <a:pt x="1185" y="810"/>
                    <a:pt x="1219" y="813"/>
                    <a:pt x="1257" y="813"/>
                  </a:cubicBezTo>
                  <a:cubicBezTo>
                    <a:pt x="1236" y="291"/>
                    <a:pt x="867" y="1"/>
                    <a:pt x="321" y="1"/>
                  </a:cubicBez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3"/>
            <p:cNvSpPr/>
            <p:nvPr/>
          </p:nvSpPr>
          <p:spPr>
            <a:xfrm flipH="1">
              <a:off x="7069663" y="3223422"/>
              <a:ext cx="27346" cy="32640"/>
            </a:xfrm>
            <a:custGeom>
              <a:avLst/>
              <a:gdLst/>
              <a:ahLst/>
              <a:cxnLst/>
              <a:rect l="l" t="t" r="r" b="b"/>
              <a:pathLst>
                <a:path w="687" h="820" extrusionOk="0">
                  <a:moveTo>
                    <a:pt x="571" y="1"/>
                  </a:moveTo>
                  <a:cubicBezTo>
                    <a:pt x="396" y="1"/>
                    <a:pt x="205" y="32"/>
                    <a:pt x="0" y="89"/>
                  </a:cubicBezTo>
                  <a:lnTo>
                    <a:pt x="485" y="820"/>
                  </a:lnTo>
                  <a:cubicBezTo>
                    <a:pt x="495" y="796"/>
                    <a:pt x="506" y="772"/>
                    <a:pt x="516" y="749"/>
                  </a:cubicBezTo>
                  <a:cubicBezTo>
                    <a:pt x="635" y="465"/>
                    <a:pt x="686" y="216"/>
                    <a:pt x="680" y="4"/>
                  </a:cubicBezTo>
                  <a:cubicBezTo>
                    <a:pt x="642" y="4"/>
                    <a:pt x="608" y="1"/>
                    <a:pt x="571" y="1"/>
                  </a:cubicBez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3"/>
            <p:cNvSpPr/>
            <p:nvPr/>
          </p:nvSpPr>
          <p:spPr>
            <a:xfrm flipH="1">
              <a:off x="7326331" y="3715304"/>
              <a:ext cx="30769" cy="31844"/>
            </a:xfrm>
            <a:custGeom>
              <a:avLst/>
              <a:gdLst/>
              <a:ahLst/>
              <a:cxnLst/>
              <a:rect l="l" t="t" r="r" b="b"/>
              <a:pathLst>
                <a:path w="773" h="800" extrusionOk="0">
                  <a:moveTo>
                    <a:pt x="270" y="1"/>
                  </a:moveTo>
                  <a:cubicBezTo>
                    <a:pt x="215" y="38"/>
                    <a:pt x="154" y="62"/>
                    <a:pt x="93" y="79"/>
                  </a:cubicBezTo>
                  <a:cubicBezTo>
                    <a:pt x="1" y="277"/>
                    <a:pt x="45" y="520"/>
                    <a:pt x="219" y="673"/>
                  </a:cubicBezTo>
                  <a:cubicBezTo>
                    <a:pt x="318" y="758"/>
                    <a:pt x="441" y="799"/>
                    <a:pt x="564" y="799"/>
                  </a:cubicBezTo>
                  <a:cubicBezTo>
                    <a:pt x="636" y="799"/>
                    <a:pt x="707" y="786"/>
                    <a:pt x="772" y="758"/>
                  </a:cubicBezTo>
                  <a:lnTo>
                    <a:pt x="270" y="1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3"/>
            <p:cNvSpPr/>
            <p:nvPr/>
          </p:nvSpPr>
          <p:spPr>
            <a:xfrm flipH="1">
              <a:off x="7348622" y="3683817"/>
              <a:ext cx="32521" cy="35068"/>
            </a:xfrm>
            <a:custGeom>
              <a:avLst/>
              <a:gdLst/>
              <a:ahLst/>
              <a:cxnLst/>
              <a:rect l="l" t="t" r="r" b="b"/>
              <a:pathLst>
                <a:path w="817" h="881" extrusionOk="0">
                  <a:moveTo>
                    <a:pt x="348" y="0"/>
                  </a:moveTo>
                  <a:cubicBezTo>
                    <a:pt x="301" y="17"/>
                    <a:pt x="250" y="27"/>
                    <a:pt x="198" y="30"/>
                  </a:cubicBezTo>
                  <a:lnTo>
                    <a:pt x="192" y="34"/>
                  </a:lnTo>
                  <a:cubicBezTo>
                    <a:pt x="0" y="246"/>
                    <a:pt x="21" y="570"/>
                    <a:pt x="236" y="755"/>
                  </a:cubicBezTo>
                  <a:cubicBezTo>
                    <a:pt x="335" y="840"/>
                    <a:pt x="458" y="881"/>
                    <a:pt x="581" y="881"/>
                  </a:cubicBezTo>
                  <a:cubicBezTo>
                    <a:pt x="619" y="881"/>
                    <a:pt x="660" y="878"/>
                    <a:pt x="697" y="870"/>
                  </a:cubicBezTo>
                  <a:cubicBezTo>
                    <a:pt x="717" y="826"/>
                    <a:pt x="745" y="782"/>
                    <a:pt x="778" y="744"/>
                  </a:cubicBezTo>
                  <a:lnTo>
                    <a:pt x="816" y="703"/>
                  </a:lnTo>
                  <a:lnTo>
                    <a:pt x="348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3"/>
            <p:cNvSpPr/>
            <p:nvPr/>
          </p:nvSpPr>
          <p:spPr>
            <a:xfrm flipH="1">
              <a:off x="7346313" y="3711801"/>
              <a:ext cx="7125" cy="6687"/>
            </a:xfrm>
            <a:custGeom>
              <a:avLst/>
              <a:gdLst/>
              <a:ahLst/>
              <a:cxnLst/>
              <a:rect l="l" t="t" r="r" b="b"/>
              <a:pathLst>
                <a:path w="179" h="168" extrusionOk="0">
                  <a:moveTo>
                    <a:pt x="120" y="0"/>
                  </a:moveTo>
                  <a:lnTo>
                    <a:pt x="82" y="41"/>
                  </a:lnTo>
                  <a:cubicBezTo>
                    <a:pt x="49" y="79"/>
                    <a:pt x="21" y="123"/>
                    <a:pt x="1" y="167"/>
                  </a:cubicBezTo>
                  <a:cubicBezTo>
                    <a:pt x="62" y="150"/>
                    <a:pt x="123" y="126"/>
                    <a:pt x="178" y="89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3"/>
            <p:cNvSpPr/>
            <p:nvPr/>
          </p:nvSpPr>
          <p:spPr>
            <a:xfrm flipH="1">
              <a:off x="7369401" y="3650778"/>
              <a:ext cx="28063" cy="34272"/>
            </a:xfrm>
            <a:custGeom>
              <a:avLst/>
              <a:gdLst/>
              <a:ahLst/>
              <a:cxnLst/>
              <a:rect l="l" t="t" r="r" b="b"/>
              <a:pathLst>
                <a:path w="705" h="861" extrusionOk="0">
                  <a:moveTo>
                    <a:pt x="205" y="0"/>
                  </a:moveTo>
                  <a:lnTo>
                    <a:pt x="192" y="14"/>
                  </a:lnTo>
                  <a:cubicBezTo>
                    <a:pt x="1" y="226"/>
                    <a:pt x="21" y="547"/>
                    <a:pt x="236" y="734"/>
                  </a:cubicBezTo>
                  <a:cubicBezTo>
                    <a:pt x="336" y="819"/>
                    <a:pt x="458" y="860"/>
                    <a:pt x="581" y="860"/>
                  </a:cubicBezTo>
                  <a:lnTo>
                    <a:pt x="608" y="860"/>
                  </a:lnTo>
                  <a:lnTo>
                    <a:pt x="704" y="751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rgbClr val="FFE5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3"/>
            <p:cNvSpPr/>
            <p:nvPr/>
          </p:nvSpPr>
          <p:spPr>
            <a:xfrm flipH="1">
              <a:off x="7367251" y="3680673"/>
              <a:ext cx="6011" cy="4379"/>
            </a:xfrm>
            <a:custGeom>
              <a:avLst/>
              <a:gdLst/>
              <a:ahLst/>
              <a:cxnLst/>
              <a:rect l="l" t="t" r="r" b="b"/>
              <a:pathLst>
                <a:path w="151" h="110" extrusionOk="0">
                  <a:moveTo>
                    <a:pt x="96" y="0"/>
                  </a:moveTo>
                  <a:lnTo>
                    <a:pt x="0" y="109"/>
                  </a:lnTo>
                  <a:cubicBezTo>
                    <a:pt x="52" y="106"/>
                    <a:pt x="103" y="96"/>
                    <a:pt x="150" y="79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rgbClr val="FFCD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3"/>
            <p:cNvSpPr/>
            <p:nvPr/>
          </p:nvSpPr>
          <p:spPr>
            <a:xfrm flipH="1">
              <a:off x="6756464" y="1803149"/>
              <a:ext cx="1656286" cy="2222632"/>
            </a:xfrm>
            <a:custGeom>
              <a:avLst/>
              <a:gdLst/>
              <a:ahLst/>
              <a:cxnLst/>
              <a:rect l="l" t="t" r="r" b="b"/>
              <a:pathLst>
                <a:path w="41610" h="55838" extrusionOk="0">
                  <a:moveTo>
                    <a:pt x="6429" y="0"/>
                  </a:moveTo>
                  <a:cubicBezTo>
                    <a:pt x="5350" y="0"/>
                    <a:pt x="4156" y="282"/>
                    <a:pt x="3008" y="1073"/>
                  </a:cubicBezTo>
                  <a:cubicBezTo>
                    <a:pt x="1291" y="2254"/>
                    <a:pt x="410" y="3524"/>
                    <a:pt x="0" y="4644"/>
                  </a:cubicBezTo>
                  <a:lnTo>
                    <a:pt x="33324" y="55838"/>
                  </a:lnTo>
                  <a:lnTo>
                    <a:pt x="41609" y="50567"/>
                  </a:lnTo>
                  <a:lnTo>
                    <a:pt x="9080" y="578"/>
                  </a:lnTo>
                  <a:cubicBezTo>
                    <a:pt x="8397" y="260"/>
                    <a:pt x="7466" y="0"/>
                    <a:pt x="6429" y="0"/>
                  </a:cubicBezTo>
                  <a:close/>
                </a:path>
              </a:pathLst>
            </a:custGeom>
            <a:solidFill>
              <a:srgbClr val="F478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3"/>
            <p:cNvSpPr/>
            <p:nvPr/>
          </p:nvSpPr>
          <p:spPr>
            <a:xfrm flipH="1">
              <a:off x="7086289" y="1988007"/>
              <a:ext cx="1348076" cy="2061859"/>
            </a:xfrm>
            <a:custGeom>
              <a:avLst/>
              <a:gdLst/>
              <a:ahLst/>
              <a:cxnLst/>
              <a:rect l="l" t="t" r="r" b="b"/>
              <a:pathLst>
                <a:path w="33867" h="51799" extrusionOk="0">
                  <a:moveTo>
                    <a:pt x="543" y="0"/>
                  </a:moveTo>
                  <a:lnTo>
                    <a:pt x="543" y="0"/>
                  </a:lnTo>
                  <a:cubicBezTo>
                    <a:pt x="1" y="1485"/>
                    <a:pt x="288" y="2710"/>
                    <a:pt x="570" y="3134"/>
                  </a:cubicBezTo>
                  <a:cubicBezTo>
                    <a:pt x="570" y="3134"/>
                    <a:pt x="570" y="3137"/>
                    <a:pt x="574" y="3137"/>
                  </a:cubicBezTo>
                  <a:lnTo>
                    <a:pt x="32918" y="51798"/>
                  </a:lnTo>
                  <a:lnTo>
                    <a:pt x="33867" y="51194"/>
                  </a:lnTo>
                  <a:lnTo>
                    <a:pt x="543" y="0"/>
                  </a:ln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3"/>
            <p:cNvSpPr/>
            <p:nvPr/>
          </p:nvSpPr>
          <p:spPr>
            <a:xfrm flipH="1">
              <a:off x="6720593" y="1826156"/>
              <a:ext cx="1330721" cy="1989852"/>
            </a:xfrm>
            <a:custGeom>
              <a:avLst/>
              <a:gdLst/>
              <a:ahLst/>
              <a:cxnLst/>
              <a:rect l="l" t="t" r="r" b="b"/>
              <a:pathLst>
                <a:path w="33431" h="49990" extrusionOk="0">
                  <a:moveTo>
                    <a:pt x="0" y="0"/>
                  </a:moveTo>
                  <a:lnTo>
                    <a:pt x="32529" y="49989"/>
                  </a:lnTo>
                  <a:lnTo>
                    <a:pt x="33430" y="49416"/>
                  </a:lnTo>
                  <a:lnTo>
                    <a:pt x="1079" y="751"/>
                  </a:lnTo>
                  <a:cubicBezTo>
                    <a:pt x="915" y="529"/>
                    <a:pt x="537" y="246"/>
                    <a:pt x="0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3"/>
            <p:cNvSpPr/>
            <p:nvPr/>
          </p:nvSpPr>
          <p:spPr>
            <a:xfrm flipH="1">
              <a:off x="6649236" y="4100903"/>
              <a:ext cx="148711" cy="185451"/>
            </a:xfrm>
            <a:custGeom>
              <a:avLst/>
              <a:gdLst/>
              <a:ahLst/>
              <a:cxnLst/>
              <a:rect l="l" t="t" r="r" b="b"/>
              <a:pathLst>
                <a:path w="3736" h="4659" extrusionOk="0">
                  <a:moveTo>
                    <a:pt x="2690" y="0"/>
                  </a:moveTo>
                  <a:cubicBezTo>
                    <a:pt x="1917" y="0"/>
                    <a:pt x="908" y="240"/>
                    <a:pt x="1" y="1220"/>
                  </a:cubicBezTo>
                  <a:lnTo>
                    <a:pt x="3674" y="4658"/>
                  </a:lnTo>
                  <a:cubicBezTo>
                    <a:pt x="3735" y="3897"/>
                    <a:pt x="3015" y="56"/>
                    <a:pt x="3015" y="56"/>
                  </a:cubicBezTo>
                  <a:lnTo>
                    <a:pt x="3062" y="19"/>
                  </a:lnTo>
                  <a:cubicBezTo>
                    <a:pt x="2946" y="7"/>
                    <a:pt x="2822" y="0"/>
                    <a:pt x="2690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3"/>
            <p:cNvSpPr/>
            <p:nvPr/>
          </p:nvSpPr>
          <p:spPr>
            <a:xfrm flipH="1">
              <a:off x="6650467" y="4284369"/>
              <a:ext cx="716" cy="2508"/>
            </a:xfrm>
            <a:custGeom>
              <a:avLst/>
              <a:gdLst/>
              <a:ahLst/>
              <a:cxnLst/>
              <a:rect l="l" t="t" r="r" b="b"/>
              <a:pathLst>
                <a:path w="18" h="63" extrusionOk="0">
                  <a:moveTo>
                    <a:pt x="18" y="1"/>
                  </a:moveTo>
                  <a:lnTo>
                    <a:pt x="18" y="1"/>
                  </a:lnTo>
                  <a:cubicBezTo>
                    <a:pt x="10" y="25"/>
                    <a:pt x="4" y="42"/>
                    <a:pt x="1" y="59"/>
                  </a:cubicBezTo>
                  <a:lnTo>
                    <a:pt x="4" y="62"/>
                  </a:lnTo>
                  <a:cubicBezTo>
                    <a:pt x="7" y="46"/>
                    <a:pt x="14" y="25"/>
                    <a:pt x="1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3"/>
            <p:cNvSpPr/>
            <p:nvPr/>
          </p:nvSpPr>
          <p:spPr>
            <a:xfrm flipH="1">
              <a:off x="6651028" y="4149466"/>
              <a:ext cx="190945" cy="145368"/>
            </a:xfrm>
            <a:custGeom>
              <a:avLst/>
              <a:gdLst/>
              <a:ahLst/>
              <a:cxnLst/>
              <a:rect l="l" t="t" r="r" b="b"/>
              <a:pathLst>
                <a:path w="4797" h="3652" extrusionOk="0">
                  <a:moveTo>
                    <a:pt x="1107" y="0"/>
                  </a:moveTo>
                  <a:cubicBezTo>
                    <a:pt x="707" y="434"/>
                    <a:pt x="329" y="1011"/>
                    <a:pt x="1" y="1776"/>
                  </a:cubicBezTo>
                  <a:cubicBezTo>
                    <a:pt x="2021" y="2826"/>
                    <a:pt x="3853" y="3652"/>
                    <a:pt x="4508" y="3652"/>
                  </a:cubicBezTo>
                  <a:cubicBezTo>
                    <a:pt x="4602" y="3652"/>
                    <a:pt x="4672" y="3635"/>
                    <a:pt x="4715" y="3599"/>
                  </a:cubicBezTo>
                  <a:cubicBezTo>
                    <a:pt x="4731" y="3586"/>
                    <a:pt x="4746" y="3566"/>
                    <a:pt x="4760" y="3539"/>
                  </a:cubicBezTo>
                  <a:lnTo>
                    <a:pt x="4760" y="3539"/>
                  </a:lnTo>
                  <a:cubicBezTo>
                    <a:pt x="4761" y="3539"/>
                    <a:pt x="4761" y="3538"/>
                    <a:pt x="4761" y="3537"/>
                  </a:cubicBezTo>
                  <a:lnTo>
                    <a:pt x="4761" y="3537"/>
                  </a:lnTo>
                  <a:cubicBezTo>
                    <a:pt x="4774" y="3513"/>
                    <a:pt x="4786" y="3485"/>
                    <a:pt x="4797" y="3451"/>
                  </a:cubicBezTo>
                  <a:lnTo>
                    <a:pt x="4794" y="3448"/>
                  </a:lnTo>
                  <a:cubicBezTo>
                    <a:pt x="4780" y="3489"/>
                    <a:pt x="4770" y="3513"/>
                    <a:pt x="4762" y="3527"/>
                  </a:cubicBezTo>
                  <a:cubicBezTo>
                    <a:pt x="4773" y="3506"/>
                    <a:pt x="4776" y="3476"/>
                    <a:pt x="4780" y="3438"/>
                  </a:cubicBezTo>
                  <a:lnTo>
                    <a:pt x="1107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3"/>
            <p:cNvSpPr/>
            <p:nvPr/>
          </p:nvSpPr>
          <p:spPr>
            <a:xfrm flipH="1">
              <a:off x="6644497" y="4101620"/>
              <a:ext cx="33476" cy="185093"/>
            </a:xfrm>
            <a:custGeom>
              <a:avLst/>
              <a:gdLst/>
              <a:ahLst/>
              <a:cxnLst/>
              <a:rect l="l" t="t" r="r" b="b"/>
              <a:pathLst>
                <a:path w="841" h="4650" extrusionOk="0">
                  <a:moveTo>
                    <a:pt x="48" y="1"/>
                  </a:moveTo>
                  <a:lnTo>
                    <a:pt x="1" y="38"/>
                  </a:lnTo>
                  <a:cubicBezTo>
                    <a:pt x="1" y="38"/>
                    <a:pt x="721" y="3879"/>
                    <a:pt x="660" y="4640"/>
                  </a:cubicBezTo>
                  <a:lnTo>
                    <a:pt x="674" y="4650"/>
                  </a:lnTo>
                  <a:cubicBezTo>
                    <a:pt x="677" y="4633"/>
                    <a:pt x="683" y="4616"/>
                    <a:pt x="691" y="4592"/>
                  </a:cubicBezTo>
                  <a:cubicBezTo>
                    <a:pt x="841" y="3961"/>
                    <a:pt x="697" y="2127"/>
                    <a:pt x="438" y="59"/>
                  </a:cubicBezTo>
                  <a:cubicBezTo>
                    <a:pt x="322" y="35"/>
                    <a:pt x="192" y="15"/>
                    <a:pt x="48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 flipH="1">
              <a:off x="6651144" y="4286319"/>
              <a:ext cx="1274" cy="3543"/>
            </a:xfrm>
            <a:custGeom>
              <a:avLst/>
              <a:gdLst/>
              <a:ahLst/>
              <a:cxnLst/>
              <a:rect l="l" t="t" r="r" b="b"/>
              <a:pathLst>
                <a:path w="32" h="89" extrusionOk="0">
                  <a:moveTo>
                    <a:pt x="18" y="0"/>
                  </a:moveTo>
                  <a:cubicBezTo>
                    <a:pt x="14" y="38"/>
                    <a:pt x="11" y="68"/>
                    <a:pt x="0" y="89"/>
                  </a:cubicBezTo>
                  <a:cubicBezTo>
                    <a:pt x="8" y="75"/>
                    <a:pt x="18" y="51"/>
                    <a:pt x="32" y="10"/>
                  </a:cubicBezTo>
                  <a:lnTo>
                    <a:pt x="18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3"/>
            <p:cNvSpPr/>
            <p:nvPr/>
          </p:nvSpPr>
          <p:spPr>
            <a:xfrm flipH="1">
              <a:off x="6652378" y="4289822"/>
              <a:ext cx="159" cy="597"/>
            </a:xfrm>
            <a:custGeom>
              <a:avLst/>
              <a:gdLst/>
              <a:ahLst/>
              <a:cxnLst/>
              <a:rect l="l" t="t" r="r" b="b"/>
              <a:pathLst>
                <a:path w="4" h="15" extrusionOk="0">
                  <a:moveTo>
                    <a:pt x="3" y="1"/>
                  </a:moveTo>
                  <a:lnTo>
                    <a:pt x="3" y="1"/>
                  </a:lnTo>
                  <a:cubicBezTo>
                    <a:pt x="3" y="11"/>
                    <a:pt x="0" y="15"/>
                    <a:pt x="0" y="15"/>
                  </a:cubicBezTo>
                  <a:lnTo>
                    <a:pt x="0" y="15"/>
                  </a:lnTo>
                  <a:cubicBezTo>
                    <a:pt x="3" y="11"/>
                    <a:pt x="3" y="7"/>
                    <a:pt x="3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3"/>
            <p:cNvSpPr/>
            <p:nvPr/>
          </p:nvSpPr>
          <p:spPr>
            <a:xfrm flipH="1">
              <a:off x="6660548" y="3740182"/>
              <a:ext cx="503454" cy="479969"/>
            </a:xfrm>
            <a:custGeom>
              <a:avLst/>
              <a:gdLst/>
              <a:ahLst/>
              <a:cxnLst/>
              <a:rect l="l" t="t" r="r" b="b"/>
              <a:pathLst>
                <a:path w="12648" h="12058" extrusionOk="0">
                  <a:moveTo>
                    <a:pt x="7407" y="1"/>
                  </a:moveTo>
                  <a:cubicBezTo>
                    <a:pt x="6327" y="1"/>
                    <a:pt x="5133" y="282"/>
                    <a:pt x="3984" y="1072"/>
                  </a:cubicBezTo>
                  <a:cubicBezTo>
                    <a:pt x="1" y="3817"/>
                    <a:pt x="509" y="7032"/>
                    <a:pt x="1004" y="7780"/>
                  </a:cubicBezTo>
                  <a:cubicBezTo>
                    <a:pt x="1291" y="8211"/>
                    <a:pt x="4923" y="10409"/>
                    <a:pt x="8091" y="12058"/>
                  </a:cubicBezTo>
                  <a:cubicBezTo>
                    <a:pt x="9165" y="9561"/>
                    <a:pt x="10772" y="9062"/>
                    <a:pt x="11886" y="9062"/>
                  </a:cubicBezTo>
                  <a:cubicBezTo>
                    <a:pt x="12181" y="9062"/>
                    <a:pt x="12441" y="9097"/>
                    <a:pt x="12648" y="9139"/>
                  </a:cubicBezTo>
                  <a:cubicBezTo>
                    <a:pt x="12221" y="5780"/>
                    <a:pt x="11477" y="1796"/>
                    <a:pt x="11139" y="1332"/>
                  </a:cubicBezTo>
                  <a:cubicBezTo>
                    <a:pt x="10769" y="826"/>
                    <a:pt x="9256" y="1"/>
                    <a:pt x="7407" y="1"/>
                  </a:cubicBezTo>
                  <a:close/>
                </a:path>
              </a:pathLst>
            </a:custGeom>
            <a:solidFill>
              <a:srgbClr val="FDDF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3"/>
            <p:cNvSpPr/>
            <p:nvPr/>
          </p:nvSpPr>
          <p:spPr>
            <a:xfrm flipH="1">
              <a:off x="6831471" y="3953661"/>
              <a:ext cx="305742" cy="266494"/>
            </a:xfrm>
            <a:custGeom>
              <a:avLst/>
              <a:gdLst/>
              <a:ahLst/>
              <a:cxnLst/>
              <a:rect l="l" t="t" r="r" b="b"/>
              <a:pathLst>
                <a:path w="7681" h="6695" extrusionOk="0">
                  <a:moveTo>
                    <a:pt x="99" y="1"/>
                  </a:moveTo>
                  <a:cubicBezTo>
                    <a:pt x="27" y="338"/>
                    <a:pt x="0" y="656"/>
                    <a:pt x="0" y="946"/>
                  </a:cubicBezTo>
                  <a:cubicBezTo>
                    <a:pt x="0" y="1639"/>
                    <a:pt x="167" y="2164"/>
                    <a:pt x="331" y="2417"/>
                  </a:cubicBezTo>
                  <a:cubicBezTo>
                    <a:pt x="618" y="2848"/>
                    <a:pt x="4250" y="5046"/>
                    <a:pt x="7418" y="6695"/>
                  </a:cubicBezTo>
                  <a:cubicBezTo>
                    <a:pt x="7503" y="6497"/>
                    <a:pt x="7592" y="6312"/>
                    <a:pt x="7681" y="6142"/>
                  </a:cubicBezTo>
                  <a:cubicBezTo>
                    <a:pt x="5127" y="4643"/>
                    <a:pt x="2205" y="2666"/>
                    <a:pt x="99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3"/>
            <p:cNvSpPr/>
            <p:nvPr/>
          </p:nvSpPr>
          <p:spPr>
            <a:xfrm flipH="1">
              <a:off x="6660541" y="3750094"/>
              <a:ext cx="138084" cy="353866"/>
            </a:xfrm>
            <a:custGeom>
              <a:avLst/>
              <a:gdLst/>
              <a:ahLst/>
              <a:cxnLst/>
              <a:rect l="l" t="t" r="r" b="b"/>
              <a:pathLst>
                <a:path w="3469" h="8890" extrusionOk="0">
                  <a:moveTo>
                    <a:pt x="1" y="1"/>
                  </a:moveTo>
                  <a:lnTo>
                    <a:pt x="1" y="1"/>
                  </a:lnTo>
                  <a:cubicBezTo>
                    <a:pt x="182" y="246"/>
                    <a:pt x="2438" y="3374"/>
                    <a:pt x="3025" y="8825"/>
                  </a:cubicBezTo>
                  <a:cubicBezTo>
                    <a:pt x="3193" y="8839"/>
                    <a:pt x="3339" y="8863"/>
                    <a:pt x="3469" y="8890"/>
                  </a:cubicBezTo>
                  <a:cubicBezTo>
                    <a:pt x="3042" y="5531"/>
                    <a:pt x="2298" y="1547"/>
                    <a:pt x="1960" y="1083"/>
                  </a:cubicBezTo>
                  <a:cubicBezTo>
                    <a:pt x="1718" y="752"/>
                    <a:pt x="990" y="287"/>
                    <a:pt x="1" y="1"/>
                  </a:cubicBezTo>
                  <a:close/>
                </a:path>
              </a:pathLst>
            </a:custGeom>
            <a:solidFill>
              <a:srgbClr val="FBC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3"/>
            <p:cNvSpPr/>
            <p:nvPr/>
          </p:nvSpPr>
          <p:spPr>
            <a:xfrm flipH="1">
              <a:off x="7324427" y="4518905"/>
              <a:ext cx="348294" cy="181192"/>
            </a:xfrm>
            <a:custGeom>
              <a:avLst/>
              <a:gdLst/>
              <a:ahLst/>
              <a:cxnLst/>
              <a:rect l="l" t="t" r="r" b="b"/>
              <a:pathLst>
                <a:path w="8750" h="4552" extrusionOk="0">
                  <a:moveTo>
                    <a:pt x="1007" y="1"/>
                  </a:moveTo>
                  <a:lnTo>
                    <a:pt x="1007" y="1"/>
                  </a:lnTo>
                  <a:cubicBezTo>
                    <a:pt x="1007" y="1"/>
                    <a:pt x="1048" y="356"/>
                    <a:pt x="525" y="1476"/>
                  </a:cubicBezTo>
                  <a:cubicBezTo>
                    <a:pt x="0" y="2599"/>
                    <a:pt x="140" y="4551"/>
                    <a:pt x="140" y="4551"/>
                  </a:cubicBezTo>
                  <a:lnTo>
                    <a:pt x="8278" y="4551"/>
                  </a:lnTo>
                  <a:cubicBezTo>
                    <a:pt x="8053" y="3551"/>
                    <a:pt x="8749" y="2114"/>
                    <a:pt x="8749" y="2114"/>
                  </a:cubicBezTo>
                  <a:lnTo>
                    <a:pt x="8749" y="2114"/>
                  </a:lnTo>
                  <a:cubicBezTo>
                    <a:pt x="8749" y="2114"/>
                    <a:pt x="8675" y="2121"/>
                    <a:pt x="8538" y="2121"/>
                  </a:cubicBezTo>
                  <a:cubicBezTo>
                    <a:pt x="8155" y="2121"/>
                    <a:pt x="7282" y="2069"/>
                    <a:pt x="6178" y="1674"/>
                  </a:cubicBezTo>
                  <a:cubicBezTo>
                    <a:pt x="4683" y="1138"/>
                    <a:pt x="4232" y="66"/>
                    <a:pt x="4232" y="66"/>
                  </a:cubicBezTo>
                  <a:lnTo>
                    <a:pt x="1007" y="1"/>
                  </a:lnTo>
                  <a:close/>
                </a:path>
              </a:pathLst>
            </a:custGeom>
            <a:solidFill>
              <a:srgbClr val="0096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3"/>
            <p:cNvSpPr/>
            <p:nvPr/>
          </p:nvSpPr>
          <p:spPr>
            <a:xfrm flipH="1">
              <a:off x="7174316" y="4579688"/>
              <a:ext cx="202767" cy="120410"/>
            </a:xfrm>
            <a:custGeom>
              <a:avLst/>
              <a:gdLst/>
              <a:ahLst/>
              <a:cxnLst/>
              <a:rect l="l" t="t" r="r" b="b"/>
              <a:pathLst>
                <a:path w="5094" h="3025" extrusionOk="0">
                  <a:moveTo>
                    <a:pt x="2820" y="0"/>
                  </a:moveTo>
                  <a:cubicBezTo>
                    <a:pt x="1" y="0"/>
                    <a:pt x="226" y="2854"/>
                    <a:pt x="301" y="3024"/>
                  </a:cubicBezTo>
                  <a:lnTo>
                    <a:pt x="5094" y="3024"/>
                  </a:lnTo>
                  <a:cubicBezTo>
                    <a:pt x="5094" y="3024"/>
                    <a:pt x="5043" y="0"/>
                    <a:pt x="282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3"/>
            <p:cNvSpPr/>
            <p:nvPr/>
          </p:nvSpPr>
          <p:spPr>
            <a:xfrm flipH="1">
              <a:off x="7161386" y="4700061"/>
              <a:ext cx="519654" cy="37815"/>
            </a:xfrm>
            <a:custGeom>
              <a:avLst/>
              <a:gdLst/>
              <a:ahLst/>
              <a:cxnLst/>
              <a:rect l="l" t="t" r="r" b="b"/>
              <a:pathLst>
                <a:path w="13055" h="950" extrusionOk="0">
                  <a:moveTo>
                    <a:pt x="25" y="0"/>
                  </a:moveTo>
                  <a:cubicBezTo>
                    <a:pt x="11" y="0"/>
                    <a:pt x="1" y="11"/>
                    <a:pt x="1" y="24"/>
                  </a:cubicBezTo>
                  <a:lnTo>
                    <a:pt x="1" y="925"/>
                  </a:lnTo>
                  <a:cubicBezTo>
                    <a:pt x="1" y="939"/>
                    <a:pt x="11" y="950"/>
                    <a:pt x="25" y="950"/>
                  </a:cubicBezTo>
                  <a:lnTo>
                    <a:pt x="13031" y="950"/>
                  </a:lnTo>
                  <a:cubicBezTo>
                    <a:pt x="13044" y="950"/>
                    <a:pt x="13054" y="939"/>
                    <a:pt x="13054" y="925"/>
                  </a:cubicBezTo>
                  <a:lnTo>
                    <a:pt x="13054" y="24"/>
                  </a:lnTo>
                  <a:cubicBezTo>
                    <a:pt x="13054" y="11"/>
                    <a:pt x="13044" y="0"/>
                    <a:pt x="13031" y="0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3"/>
            <p:cNvSpPr/>
            <p:nvPr/>
          </p:nvSpPr>
          <p:spPr>
            <a:xfrm flipH="1">
              <a:off x="7460317" y="4552620"/>
              <a:ext cx="45855" cy="50075"/>
            </a:xfrm>
            <a:custGeom>
              <a:avLst/>
              <a:gdLst/>
              <a:ahLst/>
              <a:cxnLst/>
              <a:rect l="l" t="t" r="r" b="b"/>
              <a:pathLst>
                <a:path w="1152" h="1258" extrusionOk="0">
                  <a:moveTo>
                    <a:pt x="890" y="1"/>
                  </a:moveTo>
                  <a:cubicBezTo>
                    <a:pt x="849" y="1"/>
                    <a:pt x="807" y="12"/>
                    <a:pt x="769" y="35"/>
                  </a:cubicBezTo>
                  <a:cubicBezTo>
                    <a:pt x="752" y="45"/>
                    <a:pt x="343" y="304"/>
                    <a:pt x="53" y="942"/>
                  </a:cubicBezTo>
                  <a:cubicBezTo>
                    <a:pt x="1" y="1055"/>
                    <a:pt x="53" y="1188"/>
                    <a:pt x="168" y="1240"/>
                  </a:cubicBezTo>
                  <a:cubicBezTo>
                    <a:pt x="199" y="1250"/>
                    <a:pt x="229" y="1257"/>
                    <a:pt x="261" y="1257"/>
                  </a:cubicBezTo>
                  <a:cubicBezTo>
                    <a:pt x="349" y="1257"/>
                    <a:pt x="431" y="1209"/>
                    <a:pt x="469" y="1123"/>
                  </a:cubicBezTo>
                  <a:cubicBezTo>
                    <a:pt x="697" y="622"/>
                    <a:pt x="1004" y="421"/>
                    <a:pt x="1015" y="414"/>
                  </a:cubicBezTo>
                  <a:cubicBezTo>
                    <a:pt x="1121" y="345"/>
                    <a:pt x="1151" y="209"/>
                    <a:pt x="1086" y="107"/>
                  </a:cubicBezTo>
                  <a:cubicBezTo>
                    <a:pt x="1042" y="38"/>
                    <a:pt x="967" y="1"/>
                    <a:pt x="890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3"/>
            <p:cNvSpPr/>
            <p:nvPr/>
          </p:nvSpPr>
          <p:spPr>
            <a:xfrm flipH="1">
              <a:off x="7407455" y="4577897"/>
              <a:ext cx="29973" cy="35785"/>
            </a:xfrm>
            <a:custGeom>
              <a:avLst/>
              <a:gdLst/>
              <a:ahLst/>
              <a:cxnLst/>
              <a:rect l="l" t="t" r="r" b="b"/>
              <a:pathLst>
                <a:path w="753" h="899" extrusionOk="0">
                  <a:moveTo>
                    <a:pt x="492" y="0"/>
                  </a:moveTo>
                  <a:cubicBezTo>
                    <a:pt x="460" y="0"/>
                    <a:pt x="428" y="7"/>
                    <a:pt x="397" y="21"/>
                  </a:cubicBezTo>
                  <a:cubicBezTo>
                    <a:pt x="360" y="38"/>
                    <a:pt x="46" y="195"/>
                    <a:pt x="12" y="660"/>
                  </a:cubicBezTo>
                  <a:cubicBezTo>
                    <a:pt x="1" y="783"/>
                    <a:pt x="97" y="888"/>
                    <a:pt x="223" y="898"/>
                  </a:cubicBezTo>
                  <a:lnTo>
                    <a:pt x="240" y="898"/>
                  </a:lnTo>
                  <a:cubicBezTo>
                    <a:pt x="360" y="898"/>
                    <a:pt x="459" y="806"/>
                    <a:pt x="469" y="690"/>
                  </a:cubicBezTo>
                  <a:cubicBezTo>
                    <a:pt x="483" y="496"/>
                    <a:pt x="578" y="434"/>
                    <a:pt x="595" y="424"/>
                  </a:cubicBezTo>
                  <a:cubicBezTo>
                    <a:pt x="705" y="369"/>
                    <a:pt x="752" y="239"/>
                    <a:pt x="697" y="130"/>
                  </a:cubicBezTo>
                  <a:cubicBezTo>
                    <a:pt x="660" y="48"/>
                    <a:pt x="577" y="0"/>
                    <a:pt x="492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3"/>
            <p:cNvSpPr/>
            <p:nvPr/>
          </p:nvSpPr>
          <p:spPr>
            <a:xfrm flipH="1">
              <a:off x="7394009" y="2635768"/>
              <a:ext cx="449796" cy="143218"/>
            </a:xfrm>
            <a:custGeom>
              <a:avLst/>
              <a:gdLst/>
              <a:ahLst/>
              <a:cxnLst/>
              <a:rect l="l" t="t" r="r" b="b"/>
              <a:pathLst>
                <a:path w="11300" h="3598" extrusionOk="0">
                  <a:moveTo>
                    <a:pt x="6127" y="1"/>
                  </a:moveTo>
                  <a:cubicBezTo>
                    <a:pt x="3420" y="1"/>
                    <a:pt x="1034" y="935"/>
                    <a:pt x="1034" y="935"/>
                  </a:cubicBezTo>
                  <a:cubicBezTo>
                    <a:pt x="0" y="1331"/>
                    <a:pt x="652" y="2942"/>
                    <a:pt x="652" y="2942"/>
                  </a:cubicBezTo>
                  <a:cubicBezTo>
                    <a:pt x="652" y="2942"/>
                    <a:pt x="1844" y="2649"/>
                    <a:pt x="5053" y="2420"/>
                  </a:cubicBezTo>
                  <a:cubicBezTo>
                    <a:pt x="5293" y="2402"/>
                    <a:pt x="5522" y="2394"/>
                    <a:pt x="5740" y="2394"/>
                  </a:cubicBezTo>
                  <a:cubicBezTo>
                    <a:pt x="8414" y="2394"/>
                    <a:pt x="9340" y="3598"/>
                    <a:pt x="9340" y="3598"/>
                  </a:cubicBezTo>
                  <a:lnTo>
                    <a:pt x="11300" y="1744"/>
                  </a:lnTo>
                  <a:cubicBezTo>
                    <a:pt x="9827" y="405"/>
                    <a:pt x="7908" y="1"/>
                    <a:pt x="6127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3"/>
            <p:cNvSpPr/>
            <p:nvPr/>
          </p:nvSpPr>
          <p:spPr>
            <a:xfrm flipH="1">
              <a:off x="7174690" y="3210167"/>
              <a:ext cx="990786" cy="1379323"/>
            </a:xfrm>
            <a:custGeom>
              <a:avLst/>
              <a:gdLst/>
              <a:ahLst/>
              <a:cxnLst/>
              <a:rect l="l" t="t" r="r" b="b"/>
              <a:pathLst>
                <a:path w="24891" h="34652" extrusionOk="0">
                  <a:moveTo>
                    <a:pt x="16890" y="0"/>
                  </a:moveTo>
                  <a:cubicBezTo>
                    <a:pt x="15672" y="0"/>
                    <a:pt x="14284" y="130"/>
                    <a:pt x="12713" y="453"/>
                  </a:cubicBezTo>
                  <a:cubicBezTo>
                    <a:pt x="4606" y="2119"/>
                    <a:pt x="1" y="5706"/>
                    <a:pt x="2998" y="18006"/>
                  </a:cubicBezTo>
                  <a:cubicBezTo>
                    <a:pt x="5006" y="26236"/>
                    <a:pt x="8948" y="34483"/>
                    <a:pt x="9375" y="34637"/>
                  </a:cubicBezTo>
                  <a:cubicBezTo>
                    <a:pt x="9401" y="34647"/>
                    <a:pt x="9432" y="34651"/>
                    <a:pt x="9466" y="34651"/>
                  </a:cubicBezTo>
                  <a:cubicBezTo>
                    <a:pt x="9915" y="34651"/>
                    <a:pt x="11037" y="33882"/>
                    <a:pt x="12392" y="33882"/>
                  </a:cubicBezTo>
                  <a:cubicBezTo>
                    <a:pt x="12614" y="33882"/>
                    <a:pt x="12843" y="33902"/>
                    <a:pt x="13075" y="33951"/>
                  </a:cubicBezTo>
                  <a:cubicBezTo>
                    <a:pt x="13075" y="33951"/>
                    <a:pt x="15227" y="32942"/>
                    <a:pt x="16520" y="32942"/>
                  </a:cubicBezTo>
                  <a:cubicBezTo>
                    <a:pt x="16551" y="32942"/>
                    <a:pt x="16581" y="32942"/>
                    <a:pt x="16611" y="32944"/>
                  </a:cubicBezTo>
                  <a:cubicBezTo>
                    <a:pt x="16611" y="32944"/>
                    <a:pt x="18489" y="22191"/>
                    <a:pt x="21848" y="12865"/>
                  </a:cubicBezTo>
                  <a:cubicBezTo>
                    <a:pt x="24890" y="4416"/>
                    <a:pt x="24074" y="2252"/>
                    <a:pt x="24074" y="2252"/>
                  </a:cubicBezTo>
                  <a:cubicBezTo>
                    <a:pt x="24074" y="2252"/>
                    <a:pt x="21957" y="0"/>
                    <a:pt x="16890" y="0"/>
                  </a:cubicBezTo>
                  <a:close/>
                </a:path>
              </a:pathLst>
            </a:custGeom>
            <a:solidFill>
              <a:srgbClr val="49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3"/>
            <p:cNvSpPr/>
            <p:nvPr/>
          </p:nvSpPr>
          <p:spPr>
            <a:xfrm flipH="1">
              <a:off x="7771762" y="3382527"/>
              <a:ext cx="246672" cy="258693"/>
            </a:xfrm>
            <a:custGeom>
              <a:avLst/>
              <a:gdLst/>
              <a:ahLst/>
              <a:cxnLst/>
              <a:rect l="l" t="t" r="r" b="b"/>
              <a:pathLst>
                <a:path w="6197" h="6499" extrusionOk="0">
                  <a:moveTo>
                    <a:pt x="5148" y="1"/>
                  </a:moveTo>
                  <a:lnTo>
                    <a:pt x="1" y="6235"/>
                  </a:lnTo>
                  <a:cubicBezTo>
                    <a:pt x="1" y="6235"/>
                    <a:pt x="548" y="6499"/>
                    <a:pt x="1529" y="6499"/>
                  </a:cubicBezTo>
                  <a:cubicBezTo>
                    <a:pt x="1576" y="6499"/>
                    <a:pt x="1624" y="6498"/>
                    <a:pt x="1673" y="6497"/>
                  </a:cubicBezTo>
                  <a:cubicBezTo>
                    <a:pt x="2749" y="6466"/>
                    <a:pt x="5900" y="4381"/>
                    <a:pt x="6077" y="1981"/>
                  </a:cubicBezTo>
                  <a:cubicBezTo>
                    <a:pt x="6196" y="325"/>
                    <a:pt x="5148" y="1"/>
                    <a:pt x="5148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3"/>
            <p:cNvSpPr/>
            <p:nvPr/>
          </p:nvSpPr>
          <p:spPr>
            <a:xfrm flipH="1">
              <a:off x="7449175" y="3516035"/>
              <a:ext cx="198826" cy="1045717"/>
            </a:xfrm>
            <a:custGeom>
              <a:avLst/>
              <a:gdLst/>
              <a:ahLst/>
              <a:cxnLst/>
              <a:rect l="l" t="t" r="r" b="b"/>
              <a:pathLst>
                <a:path w="4995" h="26271" extrusionOk="0">
                  <a:moveTo>
                    <a:pt x="4863" y="1"/>
                  </a:moveTo>
                  <a:cubicBezTo>
                    <a:pt x="4849" y="1"/>
                    <a:pt x="4834" y="3"/>
                    <a:pt x="4820" y="9"/>
                  </a:cubicBezTo>
                  <a:cubicBezTo>
                    <a:pt x="2940" y="791"/>
                    <a:pt x="2400" y="1617"/>
                    <a:pt x="1424" y="7960"/>
                  </a:cubicBezTo>
                  <a:cubicBezTo>
                    <a:pt x="986" y="10782"/>
                    <a:pt x="969" y="13073"/>
                    <a:pt x="956" y="15497"/>
                  </a:cubicBezTo>
                  <a:cubicBezTo>
                    <a:pt x="932" y="18549"/>
                    <a:pt x="912" y="21703"/>
                    <a:pt x="14" y="26137"/>
                  </a:cubicBezTo>
                  <a:cubicBezTo>
                    <a:pt x="0" y="26199"/>
                    <a:pt x="41" y="26257"/>
                    <a:pt x="102" y="26267"/>
                  </a:cubicBezTo>
                  <a:cubicBezTo>
                    <a:pt x="113" y="26271"/>
                    <a:pt x="120" y="26271"/>
                    <a:pt x="126" y="26271"/>
                  </a:cubicBezTo>
                  <a:cubicBezTo>
                    <a:pt x="181" y="26271"/>
                    <a:pt x="229" y="26233"/>
                    <a:pt x="239" y="26181"/>
                  </a:cubicBezTo>
                  <a:cubicBezTo>
                    <a:pt x="1140" y="21724"/>
                    <a:pt x="1161" y="18559"/>
                    <a:pt x="1181" y="15497"/>
                  </a:cubicBezTo>
                  <a:cubicBezTo>
                    <a:pt x="1199" y="13080"/>
                    <a:pt x="1215" y="10800"/>
                    <a:pt x="1649" y="7994"/>
                  </a:cubicBezTo>
                  <a:cubicBezTo>
                    <a:pt x="2659" y="1443"/>
                    <a:pt x="3236" y="910"/>
                    <a:pt x="4909" y="218"/>
                  </a:cubicBezTo>
                  <a:cubicBezTo>
                    <a:pt x="4967" y="193"/>
                    <a:pt x="4994" y="125"/>
                    <a:pt x="4971" y="70"/>
                  </a:cubicBezTo>
                  <a:cubicBezTo>
                    <a:pt x="4953" y="27"/>
                    <a:pt x="4909" y="1"/>
                    <a:pt x="4863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3"/>
            <p:cNvSpPr/>
            <p:nvPr/>
          </p:nvSpPr>
          <p:spPr>
            <a:xfrm flipH="1">
              <a:off x="7084772" y="2677644"/>
              <a:ext cx="1141170" cy="963440"/>
            </a:xfrm>
            <a:custGeom>
              <a:avLst/>
              <a:gdLst/>
              <a:ahLst/>
              <a:cxnLst/>
              <a:rect l="l" t="t" r="r" b="b"/>
              <a:pathLst>
                <a:path w="28669" h="24204" extrusionOk="0">
                  <a:moveTo>
                    <a:pt x="16003" y="1"/>
                  </a:moveTo>
                  <a:cubicBezTo>
                    <a:pt x="12601" y="1"/>
                    <a:pt x="7444" y="1556"/>
                    <a:pt x="3596" y="7287"/>
                  </a:cubicBezTo>
                  <a:cubicBezTo>
                    <a:pt x="1" y="12646"/>
                    <a:pt x="3930" y="22427"/>
                    <a:pt x="6463" y="24157"/>
                  </a:cubicBezTo>
                  <a:cubicBezTo>
                    <a:pt x="6463" y="24157"/>
                    <a:pt x="6624" y="24203"/>
                    <a:pt x="6900" y="24203"/>
                  </a:cubicBezTo>
                  <a:cubicBezTo>
                    <a:pt x="7465" y="24203"/>
                    <a:pt x="8515" y="24012"/>
                    <a:pt x="9679" y="22853"/>
                  </a:cubicBezTo>
                  <a:cubicBezTo>
                    <a:pt x="11417" y="21123"/>
                    <a:pt x="11515" y="19614"/>
                    <a:pt x="11054" y="19180"/>
                  </a:cubicBezTo>
                  <a:cubicBezTo>
                    <a:pt x="10733" y="18876"/>
                    <a:pt x="10252" y="18064"/>
                    <a:pt x="10252" y="18064"/>
                  </a:cubicBezTo>
                  <a:cubicBezTo>
                    <a:pt x="10252" y="18064"/>
                    <a:pt x="13485" y="14463"/>
                    <a:pt x="20674" y="14364"/>
                  </a:cubicBezTo>
                  <a:cubicBezTo>
                    <a:pt x="20762" y="14362"/>
                    <a:pt x="20848" y="14362"/>
                    <a:pt x="20933" y="14362"/>
                  </a:cubicBezTo>
                  <a:cubicBezTo>
                    <a:pt x="25762" y="14362"/>
                    <a:pt x="25378" y="16231"/>
                    <a:pt x="25691" y="16231"/>
                  </a:cubicBezTo>
                  <a:cubicBezTo>
                    <a:pt x="25691" y="16231"/>
                    <a:pt x="25692" y="16231"/>
                    <a:pt x="25692" y="16231"/>
                  </a:cubicBezTo>
                  <a:cubicBezTo>
                    <a:pt x="25781" y="16228"/>
                    <a:pt x="28669" y="6037"/>
                    <a:pt x="19077" y="597"/>
                  </a:cubicBezTo>
                  <a:cubicBezTo>
                    <a:pt x="18480" y="258"/>
                    <a:pt x="17387" y="1"/>
                    <a:pt x="16003" y="1"/>
                  </a:cubicBezTo>
                  <a:close/>
                </a:path>
              </a:pathLst>
            </a:custGeom>
            <a:solidFill>
              <a:srgbClr val="0095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3"/>
            <p:cNvSpPr/>
            <p:nvPr/>
          </p:nvSpPr>
          <p:spPr>
            <a:xfrm flipH="1">
              <a:off x="7699356" y="2945259"/>
              <a:ext cx="254633" cy="441000"/>
            </a:xfrm>
            <a:custGeom>
              <a:avLst/>
              <a:gdLst/>
              <a:ahLst/>
              <a:cxnLst/>
              <a:rect l="l" t="t" r="r" b="b"/>
              <a:pathLst>
                <a:path w="6397" h="11079" extrusionOk="0">
                  <a:moveTo>
                    <a:pt x="4485" y="1"/>
                  </a:moveTo>
                  <a:cubicBezTo>
                    <a:pt x="4485" y="1"/>
                    <a:pt x="0" y="7030"/>
                    <a:pt x="3389" y="11078"/>
                  </a:cubicBezTo>
                  <a:lnTo>
                    <a:pt x="6397" y="9074"/>
                  </a:lnTo>
                  <a:cubicBezTo>
                    <a:pt x="6397" y="9074"/>
                    <a:pt x="2396" y="6398"/>
                    <a:pt x="4485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3"/>
            <p:cNvSpPr/>
            <p:nvPr/>
          </p:nvSpPr>
          <p:spPr>
            <a:xfrm flipH="1">
              <a:off x="7617755" y="2672987"/>
              <a:ext cx="300130" cy="197990"/>
            </a:xfrm>
            <a:custGeom>
              <a:avLst/>
              <a:gdLst/>
              <a:ahLst/>
              <a:cxnLst/>
              <a:rect l="l" t="t" r="r" b="b"/>
              <a:pathLst>
                <a:path w="7540" h="4974" extrusionOk="0">
                  <a:moveTo>
                    <a:pt x="2830" y="0"/>
                  </a:moveTo>
                  <a:cubicBezTo>
                    <a:pt x="2830" y="0"/>
                    <a:pt x="1" y="1925"/>
                    <a:pt x="1837" y="3738"/>
                  </a:cubicBezTo>
                  <a:cubicBezTo>
                    <a:pt x="2998" y="4884"/>
                    <a:pt x="4799" y="4974"/>
                    <a:pt x="5334" y="4974"/>
                  </a:cubicBezTo>
                  <a:cubicBezTo>
                    <a:pt x="5434" y="4974"/>
                    <a:pt x="5490" y="4971"/>
                    <a:pt x="5490" y="4971"/>
                  </a:cubicBezTo>
                  <a:cubicBezTo>
                    <a:pt x="5490" y="4971"/>
                    <a:pt x="7540" y="2181"/>
                    <a:pt x="6194" y="2181"/>
                  </a:cubicBezTo>
                  <a:cubicBezTo>
                    <a:pt x="6193" y="2181"/>
                    <a:pt x="6191" y="2181"/>
                    <a:pt x="6189" y="2181"/>
                  </a:cubicBezTo>
                  <a:cubicBezTo>
                    <a:pt x="5779" y="2183"/>
                    <a:pt x="5473" y="2191"/>
                    <a:pt x="5226" y="2191"/>
                  </a:cubicBezTo>
                  <a:cubicBezTo>
                    <a:pt x="4602" y="2191"/>
                    <a:pt x="4358" y="2138"/>
                    <a:pt x="3776" y="1796"/>
                  </a:cubicBezTo>
                  <a:cubicBezTo>
                    <a:pt x="2237" y="891"/>
                    <a:pt x="2830" y="0"/>
                    <a:pt x="2830" y="0"/>
                  </a:cubicBezTo>
                  <a:close/>
                </a:path>
              </a:pathLst>
            </a:custGeom>
            <a:solidFill>
              <a:srgbClr val="DCE0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3"/>
            <p:cNvSpPr/>
            <p:nvPr/>
          </p:nvSpPr>
          <p:spPr>
            <a:xfrm flipH="1">
              <a:off x="7685860" y="2660607"/>
              <a:ext cx="175222" cy="110499"/>
            </a:xfrm>
            <a:custGeom>
              <a:avLst/>
              <a:gdLst/>
              <a:ahLst/>
              <a:cxnLst/>
              <a:rect l="l" t="t" r="r" b="b"/>
              <a:pathLst>
                <a:path w="4402" h="2776" extrusionOk="0">
                  <a:moveTo>
                    <a:pt x="1421" y="1"/>
                  </a:moveTo>
                  <a:lnTo>
                    <a:pt x="1421" y="1"/>
                  </a:lnTo>
                  <a:cubicBezTo>
                    <a:pt x="1421" y="1"/>
                    <a:pt x="1" y="1444"/>
                    <a:pt x="2042" y="2263"/>
                  </a:cubicBezTo>
                  <a:cubicBezTo>
                    <a:pt x="3061" y="2673"/>
                    <a:pt x="3651" y="2775"/>
                    <a:pt x="3986" y="2775"/>
                  </a:cubicBezTo>
                  <a:cubicBezTo>
                    <a:pt x="4321" y="2775"/>
                    <a:pt x="4401" y="2673"/>
                    <a:pt x="4401" y="2673"/>
                  </a:cubicBezTo>
                  <a:lnTo>
                    <a:pt x="1421" y="1"/>
                  </a:ln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3"/>
            <p:cNvSpPr/>
            <p:nvPr/>
          </p:nvSpPr>
          <p:spPr>
            <a:xfrm flipH="1">
              <a:off x="7283938" y="3268124"/>
              <a:ext cx="68266" cy="151936"/>
            </a:xfrm>
            <a:custGeom>
              <a:avLst/>
              <a:gdLst/>
              <a:ahLst/>
              <a:cxnLst/>
              <a:rect l="l" t="t" r="r" b="b"/>
              <a:pathLst>
                <a:path w="1715" h="3817" extrusionOk="0">
                  <a:moveTo>
                    <a:pt x="1400" y="1"/>
                  </a:moveTo>
                  <a:cubicBezTo>
                    <a:pt x="1398" y="1"/>
                    <a:pt x="1396" y="1"/>
                    <a:pt x="1393" y="1"/>
                  </a:cubicBezTo>
                  <a:cubicBezTo>
                    <a:pt x="1332" y="7"/>
                    <a:pt x="1284" y="62"/>
                    <a:pt x="1291" y="120"/>
                  </a:cubicBezTo>
                  <a:cubicBezTo>
                    <a:pt x="1294" y="141"/>
                    <a:pt x="1485" y="2052"/>
                    <a:pt x="1294" y="2919"/>
                  </a:cubicBezTo>
                  <a:cubicBezTo>
                    <a:pt x="1161" y="3518"/>
                    <a:pt x="572" y="3593"/>
                    <a:pt x="289" y="3593"/>
                  </a:cubicBezTo>
                  <a:cubicBezTo>
                    <a:pt x="204" y="3593"/>
                    <a:pt x="147" y="3587"/>
                    <a:pt x="137" y="3585"/>
                  </a:cubicBezTo>
                  <a:cubicBezTo>
                    <a:pt x="133" y="3585"/>
                    <a:pt x="129" y="3584"/>
                    <a:pt x="125" y="3584"/>
                  </a:cubicBezTo>
                  <a:cubicBezTo>
                    <a:pt x="68" y="3584"/>
                    <a:pt x="17" y="3624"/>
                    <a:pt x="10" y="3681"/>
                  </a:cubicBezTo>
                  <a:cubicBezTo>
                    <a:pt x="1" y="3742"/>
                    <a:pt x="45" y="3800"/>
                    <a:pt x="106" y="3807"/>
                  </a:cubicBezTo>
                  <a:cubicBezTo>
                    <a:pt x="164" y="3814"/>
                    <a:pt x="226" y="3817"/>
                    <a:pt x="294" y="3817"/>
                  </a:cubicBezTo>
                  <a:cubicBezTo>
                    <a:pt x="731" y="3817"/>
                    <a:pt x="1366" y="3646"/>
                    <a:pt x="1516" y="2967"/>
                  </a:cubicBezTo>
                  <a:cubicBezTo>
                    <a:pt x="1715" y="2066"/>
                    <a:pt x="1526" y="179"/>
                    <a:pt x="1520" y="100"/>
                  </a:cubicBezTo>
                  <a:cubicBezTo>
                    <a:pt x="1513" y="41"/>
                    <a:pt x="1459" y="1"/>
                    <a:pt x="1400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3"/>
            <p:cNvSpPr/>
            <p:nvPr/>
          </p:nvSpPr>
          <p:spPr>
            <a:xfrm flipH="1">
              <a:off x="7319962" y="3265258"/>
              <a:ext cx="30849" cy="50075"/>
            </a:xfrm>
            <a:custGeom>
              <a:avLst/>
              <a:gdLst/>
              <a:ahLst/>
              <a:cxnLst/>
              <a:rect l="l" t="t" r="r" b="b"/>
              <a:pathLst>
                <a:path w="775" h="1258" extrusionOk="0">
                  <a:moveTo>
                    <a:pt x="389" y="1"/>
                  </a:moveTo>
                  <a:cubicBezTo>
                    <a:pt x="174" y="1"/>
                    <a:pt x="0" y="281"/>
                    <a:pt x="0" y="629"/>
                  </a:cubicBezTo>
                  <a:cubicBezTo>
                    <a:pt x="0" y="977"/>
                    <a:pt x="174" y="1257"/>
                    <a:pt x="389" y="1257"/>
                  </a:cubicBezTo>
                  <a:cubicBezTo>
                    <a:pt x="601" y="1257"/>
                    <a:pt x="774" y="977"/>
                    <a:pt x="774" y="629"/>
                  </a:cubicBezTo>
                  <a:cubicBezTo>
                    <a:pt x="774" y="281"/>
                    <a:pt x="601" y="1"/>
                    <a:pt x="389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3"/>
            <p:cNvSpPr/>
            <p:nvPr/>
          </p:nvSpPr>
          <p:spPr>
            <a:xfrm flipH="1">
              <a:off x="7356512" y="3298934"/>
              <a:ext cx="418152" cy="143139"/>
            </a:xfrm>
            <a:custGeom>
              <a:avLst/>
              <a:gdLst/>
              <a:ahLst/>
              <a:cxnLst/>
              <a:rect l="l" t="t" r="r" b="b"/>
              <a:pathLst>
                <a:path w="10505" h="3596" extrusionOk="0">
                  <a:moveTo>
                    <a:pt x="8827" y="0"/>
                  </a:moveTo>
                  <a:cubicBezTo>
                    <a:pt x="3844" y="0"/>
                    <a:pt x="92" y="3365"/>
                    <a:pt x="52" y="3402"/>
                  </a:cubicBezTo>
                  <a:cubicBezTo>
                    <a:pt x="4" y="3446"/>
                    <a:pt x="1" y="3514"/>
                    <a:pt x="45" y="3562"/>
                  </a:cubicBezTo>
                  <a:cubicBezTo>
                    <a:pt x="69" y="3583"/>
                    <a:pt x="100" y="3596"/>
                    <a:pt x="130" y="3596"/>
                  </a:cubicBezTo>
                  <a:cubicBezTo>
                    <a:pt x="157" y="3596"/>
                    <a:pt x="185" y="3586"/>
                    <a:pt x="206" y="3566"/>
                  </a:cubicBezTo>
                  <a:cubicBezTo>
                    <a:pt x="246" y="3528"/>
                    <a:pt x="3931" y="225"/>
                    <a:pt x="8825" y="225"/>
                  </a:cubicBezTo>
                  <a:cubicBezTo>
                    <a:pt x="9326" y="225"/>
                    <a:pt x="9840" y="260"/>
                    <a:pt x="10365" y="336"/>
                  </a:cubicBezTo>
                  <a:cubicBezTo>
                    <a:pt x="10371" y="337"/>
                    <a:pt x="10377" y="338"/>
                    <a:pt x="10383" y="338"/>
                  </a:cubicBezTo>
                  <a:cubicBezTo>
                    <a:pt x="10440" y="338"/>
                    <a:pt x="10485" y="296"/>
                    <a:pt x="10494" y="240"/>
                  </a:cubicBezTo>
                  <a:cubicBezTo>
                    <a:pt x="10505" y="179"/>
                    <a:pt x="10460" y="125"/>
                    <a:pt x="10398" y="114"/>
                  </a:cubicBezTo>
                  <a:cubicBezTo>
                    <a:pt x="9863" y="36"/>
                    <a:pt x="9338" y="0"/>
                    <a:pt x="8827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3"/>
            <p:cNvSpPr/>
            <p:nvPr/>
          </p:nvSpPr>
          <p:spPr>
            <a:xfrm flipH="1">
              <a:off x="7204605" y="3317324"/>
              <a:ext cx="67430" cy="43905"/>
            </a:xfrm>
            <a:custGeom>
              <a:avLst/>
              <a:gdLst/>
              <a:ahLst/>
              <a:cxnLst/>
              <a:rect l="l" t="t" r="r" b="b"/>
              <a:pathLst>
                <a:path w="1694" h="1103" extrusionOk="0">
                  <a:moveTo>
                    <a:pt x="131" y="1"/>
                  </a:moveTo>
                  <a:cubicBezTo>
                    <a:pt x="79" y="1"/>
                    <a:pt x="32" y="32"/>
                    <a:pt x="18" y="82"/>
                  </a:cubicBezTo>
                  <a:cubicBezTo>
                    <a:pt x="0" y="140"/>
                    <a:pt x="38" y="202"/>
                    <a:pt x="96" y="219"/>
                  </a:cubicBezTo>
                  <a:cubicBezTo>
                    <a:pt x="106" y="222"/>
                    <a:pt x="1089" y="488"/>
                    <a:pt x="1469" y="1055"/>
                  </a:cubicBezTo>
                  <a:cubicBezTo>
                    <a:pt x="1492" y="1086"/>
                    <a:pt x="1527" y="1103"/>
                    <a:pt x="1564" y="1103"/>
                  </a:cubicBezTo>
                  <a:cubicBezTo>
                    <a:pt x="1588" y="1103"/>
                    <a:pt x="1609" y="1100"/>
                    <a:pt x="1629" y="1086"/>
                  </a:cubicBezTo>
                  <a:cubicBezTo>
                    <a:pt x="1680" y="1052"/>
                    <a:pt x="1694" y="983"/>
                    <a:pt x="1659" y="933"/>
                  </a:cubicBezTo>
                  <a:cubicBezTo>
                    <a:pt x="1233" y="298"/>
                    <a:pt x="202" y="17"/>
                    <a:pt x="158" y="3"/>
                  </a:cubicBezTo>
                  <a:cubicBezTo>
                    <a:pt x="149" y="2"/>
                    <a:pt x="140" y="1"/>
                    <a:pt x="131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3"/>
            <p:cNvSpPr/>
            <p:nvPr/>
          </p:nvSpPr>
          <p:spPr>
            <a:xfrm flipH="1">
              <a:off x="7663049" y="3302636"/>
              <a:ext cx="57677" cy="86456"/>
            </a:xfrm>
            <a:custGeom>
              <a:avLst/>
              <a:gdLst/>
              <a:ahLst/>
              <a:cxnLst/>
              <a:rect l="l" t="t" r="r" b="b"/>
              <a:pathLst>
                <a:path w="1449" h="2172" extrusionOk="0">
                  <a:moveTo>
                    <a:pt x="704" y="1"/>
                  </a:moveTo>
                  <a:lnTo>
                    <a:pt x="1" y="486"/>
                  </a:lnTo>
                  <a:cubicBezTo>
                    <a:pt x="1" y="486"/>
                    <a:pt x="15" y="1404"/>
                    <a:pt x="864" y="2172"/>
                  </a:cubicBezTo>
                  <a:lnTo>
                    <a:pt x="1449" y="1735"/>
                  </a:lnTo>
                  <a:cubicBezTo>
                    <a:pt x="1449" y="1735"/>
                    <a:pt x="745" y="963"/>
                    <a:pt x="704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3"/>
            <p:cNvSpPr/>
            <p:nvPr/>
          </p:nvSpPr>
          <p:spPr>
            <a:xfrm flipH="1">
              <a:off x="7658431" y="3298178"/>
              <a:ext cx="66793" cy="95293"/>
            </a:xfrm>
            <a:custGeom>
              <a:avLst/>
              <a:gdLst/>
              <a:ahLst/>
              <a:cxnLst/>
              <a:rect l="l" t="t" r="r" b="b"/>
              <a:pathLst>
                <a:path w="1678" h="2394" extrusionOk="0">
                  <a:moveTo>
                    <a:pt x="718" y="317"/>
                  </a:moveTo>
                  <a:cubicBezTo>
                    <a:pt x="814" y="1031"/>
                    <a:pt x="1223" y="1611"/>
                    <a:pt x="1398" y="1830"/>
                  </a:cubicBezTo>
                  <a:lnTo>
                    <a:pt x="984" y="2137"/>
                  </a:lnTo>
                  <a:cubicBezTo>
                    <a:pt x="366" y="1533"/>
                    <a:pt x="254" y="850"/>
                    <a:pt x="234" y="652"/>
                  </a:cubicBezTo>
                  <a:lnTo>
                    <a:pt x="718" y="317"/>
                  </a:lnTo>
                  <a:close/>
                  <a:moveTo>
                    <a:pt x="814" y="0"/>
                  </a:moveTo>
                  <a:cubicBezTo>
                    <a:pt x="791" y="0"/>
                    <a:pt x="768" y="7"/>
                    <a:pt x="749" y="21"/>
                  </a:cubicBezTo>
                  <a:lnTo>
                    <a:pt x="49" y="505"/>
                  </a:lnTo>
                  <a:cubicBezTo>
                    <a:pt x="18" y="525"/>
                    <a:pt x="1" y="560"/>
                    <a:pt x="1" y="598"/>
                  </a:cubicBezTo>
                  <a:cubicBezTo>
                    <a:pt x="1" y="639"/>
                    <a:pt x="25" y="1574"/>
                    <a:pt x="899" y="2366"/>
                  </a:cubicBezTo>
                  <a:cubicBezTo>
                    <a:pt x="919" y="2383"/>
                    <a:pt x="947" y="2393"/>
                    <a:pt x="977" y="2393"/>
                  </a:cubicBezTo>
                  <a:cubicBezTo>
                    <a:pt x="1001" y="2393"/>
                    <a:pt x="1025" y="2386"/>
                    <a:pt x="1045" y="2373"/>
                  </a:cubicBezTo>
                  <a:lnTo>
                    <a:pt x="1630" y="1935"/>
                  </a:lnTo>
                  <a:cubicBezTo>
                    <a:pt x="1657" y="1918"/>
                    <a:pt x="1674" y="1888"/>
                    <a:pt x="1674" y="1857"/>
                  </a:cubicBezTo>
                  <a:cubicBezTo>
                    <a:pt x="1677" y="1826"/>
                    <a:pt x="1667" y="1795"/>
                    <a:pt x="1647" y="1772"/>
                  </a:cubicBezTo>
                  <a:cubicBezTo>
                    <a:pt x="1639" y="1765"/>
                    <a:pt x="971" y="1017"/>
                    <a:pt x="930" y="109"/>
                  </a:cubicBezTo>
                  <a:cubicBezTo>
                    <a:pt x="930" y="68"/>
                    <a:pt x="902" y="31"/>
                    <a:pt x="865" y="13"/>
                  </a:cubicBezTo>
                  <a:cubicBezTo>
                    <a:pt x="849" y="4"/>
                    <a:pt x="831" y="0"/>
                    <a:pt x="814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3"/>
            <p:cNvSpPr/>
            <p:nvPr/>
          </p:nvSpPr>
          <p:spPr>
            <a:xfrm flipH="1">
              <a:off x="7460318" y="3240977"/>
              <a:ext cx="49119" cy="80884"/>
            </a:xfrm>
            <a:custGeom>
              <a:avLst/>
              <a:gdLst/>
              <a:ahLst/>
              <a:cxnLst/>
              <a:rect l="l" t="t" r="r" b="b"/>
              <a:pathLst>
                <a:path w="1234" h="2032" extrusionOk="0">
                  <a:moveTo>
                    <a:pt x="1233" y="0"/>
                  </a:moveTo>
                  <a:lnTo>
                    <a:pt x="390" y="147"/>
                  </a:lnTo>
                  <a:cubicBezTo>
                    <a:pt x="390" y="147"/>
                    <a:pt x="1" y="983"/>
                    <a:pt x="434" y="2031"/>
                  </a:cubicBezTo>
                  <a:lnTo>
                    <a:pt x="1154" y="1877"/>
                  </a:lnTo>
                  <a:cubicBezTo>
                    <a:pt x="1154" y="1877"/>
                    <a:pt x="855" y="888"/>
                    <a:pt x="123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3"/>
            <p:cNvSpPr/>
            <p:nvPr/>
          </p:nvSpPr>
          <p:spPr>
            <a:xfrm flipH="1">
              <a:off x="7455422" y="3236519"/>
              <a:ext cx="58752" cy="89681"/>
            </a:xfrm>
            <a:custGeom>
              <a:avLst/>
              <a:gdLst/>
              <a:ahLst/>
              <a:cxnLst/>
              <a:rect l="l" t="t" r="r" b="b"/>
              <a:pathLst>
                <a:path w="1476" h="2253" extrusionOk="0">
                  <a:moveTo>
                    <a:pt x="1178" y="256"/>
                  </a:moveTo>
                  <a:lnTo>
                    <a:pt x="1178" y="256"/>
                  </a:lnTo>
                  <a:cubicBezTo>
                    <a:pt x="953" y="941"/>
                    <a:pt x="1073" y="1634"/>
                    <a:pt x="1134" y="1907"/>
                  </a:cubicBezTo>
                  <a:lnTo>
                    <a:pt x="625" y="2013"/>
                  </a:lnTo>
                  <a:cubicBezTo>
                    <a:pt x="325" y="1211"/>
                    <a:pt x="523" y="546"/>
                    <a:pt x="591" y="358"/>
                  </a:cubicBezTo>
                  <a:lnTo>
                    <a:pt x="1178" y="256"/>
                  </a:lnTo>
                  <a:close/>
                  <a:moveTo>
                    <a:pt x="1352" y="1"/>
                  </a:moveTo>
                  <a:cubicBezTo>
                    <a:pt x="1345" y="1"/>
                    <a:pt x="1338" y="1"/>
                    <a:pt x="1332" y="3"/>
                  </a:cubicBezTo>
                  <a:lnTo>
                    <a:pt x="489" y="149"/>
                  </a:lnTo>
                  <a:cubicBezTo>
                    <a:pt x="451" y="157"/>
                    <a:pt x="421" y="177"/>
                    <a:pt x="403" y="211"/>
                  </a:cubicBezTo>
                  <a:cubicBezTo>
                    <a:pt x="386" y="248"/>
                    <a:pt x="0" y="1105"/>
                    <a:pt x="448" y="2184"/>
                  </a:cubicBezTo>
                  <a:cubicBezTo>
                    <a:pt x="465" y="2225"/>
                    <a:pt x="509" y="2252"/>
                    <a:pt x="553" y="2252"/>
                  </a:cubicBezTo>
                  <a:lnTo>
                    <a:pt x="577" y="2252"/>
                  </a:lnTo>
                  <a:lnTo>
                    <a:pt x="1298" y="2099"/>
                  </a:lnTo>
                  <a:cubicBezTo>
                    <a:pt x="1328" y="2095"/>
                    <a:pt x="1355" y="2074"/>
                    <a:pt x="1373" y="2047"/>
                  </a:cubicBezTo>
                  <a:cubicBezTo>
                    <a:pt x="1387" y="2020"/>
                    <a:pt x="1393" y="1989"/>
                    <a:pt x="1383" y="1959"/>
                  </a:cubicBezTo>
                  <a:cubicBezTo>
                    <a:pt x="1380" y="1948"/>
                    <a:pt x="1100" y="996"/>
                    <a:pt x="1458" y="153"/>
                  </a:cubicBezTo>
                  <a:cubicBezTo>
                    <a:pt x="1475" y="116"/>
                    <a:pt x="1468" y="75"/>
                    <a:pt x="1441" y="40"/>
                  </a:cubicBezTo>
                  <a:cubicBezTo>
                    <a:pt x="1421" y="15"/>
                    <a:pt x="1386" y="1"/>
                    <a:pt x="1352" y="1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3"/>
            <p:cNvSpPr/>
            <p:nvPr/>
          </p:nvSpPr>
          <p:spPr>
            <a:xfrm flipH="1">
              <a:off x="7960238" y="3657028"/>
              <a:ext cx="9673" cy="26669"/>
            </a:xfrm>
            <a:custGeom>
              <a:avLst/>
              <a:gdLst/>
              <a:ahLst/>
              <a:cxnLst/>
              <a:rect l="l" t="t" r="r" b="b"/>
              <a:pathLst>
                <a:path w="243" h="670" extrusionOk="0">
                  <a:moveTo>
                    <a:pt x="123" y="0"/>
                  </a:moveTo>
                  <a:cubicBezTo>
                    <a:pt x="120" y="0"/>
                    <a:pt x="116" y="0"/>
                    <a:pt x="113" y="1"/>
                  </a:cubicBezTo>
                  <a:cubicBezTo>
                    <a:pt x="48" y="4"/>
                    <a:pt x="0" y="51"/>
                    <a:pt x="0" y="117"/>
                  </a:cubicBezTo>
                  <a:cubicBezTo>
                    <a:pt x="0" y="117"/>
                    <a:pt x="3" y="270"/>
                    <a:pt x="14" y="563"/>
                  </a:cubicBezTo>
                  <a:cubicBezTo>
                    <a:pt x="14" y="622"/>
                    <a:pt x="65" y="670"/>
                    <a:pt x="126" y="670"/>
                  </a:cubicBezTo>
                  <a:lnTo>
                    <a:pt x="130" y="670"/>
                  </a:lnTo>
                  <a:cubicBezTo>
                    <a:pt x="195" y="670"/>
                    <a:pt x="243" y="615"/>
                    <a:pt x="243" y="554"/>
                  </a:cubicBezTo>
                  <a:cubicBezTo>
                    <a:pt x="233" y="267"/>
                    <a:pt x="229" y="113"/>
                    <a:pt x="229" y="113"/>
                  </a:cubicBezTo>
                  <a:cubicBezTo>
                    <a:pt x="229" y="55"/>
                    <a:pt x="180" y="0"/>
                    <a:pt x="123" y="0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3"/>
            <p:cNvSpPr/>
            <p:nvPr/>
          </p:nvSpPr>
          <p:spPr>
            <a:xfrm flipH="1">
              <a:off x="7790788" y="3710248"/>
              <a:ext cx="177212" cy="807206"/>
            </a:xfrm>
            <a:custGeom>
              <a:avLst/>
              <a:gdLst/>
              <a:ahLst/>
              <a:cxnLst/>
              <a:rect l="l" t="t" r="r" b="b"/>
              <a:pathLst>
                <a:path w="4452" h="20279" extrusionOk="0">
                  <a:moveTo>
                    <a:pt x="123" y="1"/>
                  </a:moveTo>
                  <a:cubicBezTo>
                    <a:pt x="120" y="1"/>
                    <a:pt x="116" y="1"/>
                    <a:pt x="113" y="1"/>
                  </a:cubicBezTo>
                  <a:cubicBezTo>
                    <a:pt x="51" y="5"/>
                    <a:pt x="0" y="56"/>
                    <a:pt x="4" y="118"/>
                  </a:cubicBezTo>
                  <a:cubicBezTo>
                    <a:pt x="21" y="384"/>
                    <a:pt x="37" y="685"/>
                    <a:pt x="58" y="1016"/>
                  </a:cubicBezTo>
                  <a:cubicBezTo>
                    <a:pt x="62" y="1074"/>
                    <a:pt x="113" y="1118"/>
                    <a:pt x="174" y="1118"/>
                  </a:cubicBezTo>
                  <a:lnTo>
                    <a:pt x="181" y="1118"/>
                  </a:lnTo>
                  <a:cubicBezTo>
                    <a:pt x="242" y="1115"/>
                    <a:pt x="290" y="1060"/>
                    <a:pt x="287" y="998"/>
                  </a:cubicBezTo>
                  <a:cubicBezTo>
                    <a:pt x="267" y="671"/>
                    <a:pt x="246" y="370"/>
                    <a:pt x="232" y="107"/>
                  </a:cubicBezTo>
                  <a:cubicBezTo>
                    <a:pt x="229" y="49"/>
                    <a:pt x="180" y="1"/>
                    <a:pt x="123" y="1"/>
                  </a:cubicBezTo>
                  <a:close/>
                  <a:moveTo>
                    <a:pt x="241" y="1786"/>
                  </a:moveTo>
                  <a:cubicBezTo>
                    <a:pt x="237" y="1786"/>
                    <a:pt x="233" y="1786"/>
                    <a:pt x="229" y="1787"/>
                  </a:cubicBezTo>
                  <a:cubicBezTo>
                    <a:pt x="168" y="1794"/>
                    <a:pt x="119" y="1845"/>
                    <a:pt x="123" y="1906"/>
                  </a:cubicBezTo>
                  <a:cubicBezTo>
                    <a:pt x="147" y="2190"/>
                    <a:pt x="174" y="2487"/>
                    <a:pt x="201" y="2801"/>
                  </a:cubicBezTo>
                  <a:cubicBezTo>
                    <a:pt x="209" y="2859"/>
                    <a:pt x="256" y="2903"/>
                    <a:pt x="314" y="2903"/>
                  </a:cubicBezTo>
                  <a:cubicBezTo>
                    <a:pt x="317" y="2903"/>
                    <a:pt x="321" y="2900"/>
                    <a:pt x="324" y="2900"/>
                  </a:cubicBezTo>
                  <a:cubicBezTo>
                    <a:pt x="390" y="2897"/>
                    <a:pt x="434" y="2842"/>
                    <a:pt x="431" y="2780"/>
                  </a:cubicBezTo>
                  <a:cubicBezTo>
                    <a:pt x="399" y="2470"/>
                    <a:pt x="376" y="2172"/>
                    <a:pt x="352" y="1889"/>
                  </a:cubicBezTo>
                  <a:cubicBezTo>
                    <a:pt x="349" y="1831"/>
                    <a:pt x="300" y="1786"/>
                    <a:pt x="241" y="1786"/>
                  </a:cubicBezTo>
                  <a:close/>
                  <a:moveTo>
                    <a:pt x="402" y="3568"/>
                  </a:moveTo>
                  <a:cubicBezTo>
                    <a:pt x="398" y="3568"/>
                    <a:pt x="394" y="3568"/>
                    <a:pt x="390" y="3568"/>
                  </a:cubicBezTo>
                  <a:cubicBezTo>
                    <a:pt x="328" y="3576"/>
                    <a:pt x="283" y="3630"/>
                    <a:pt x="290" y="3691"/>
                  </a:cubicBezTo>
                  <a:cubicBezTo>
                    <a:pt x="317" y="3978"/>
                    <a:pt x="352" y="4276"/>
                    <a:pt x="385" y="4583"/>
                  </a:cubicBezTo>
                  <a:cubicBezTo>
                    <a:pt x="393" y="4638"/>
                    <a:pt x="444" y="4682"/>
                    <a:pt x="499" y="4682"/>
                  </a:cubicBezTo>
                  <a:lnTo>
                    <a:pt x="512" y="4682"/>
                  </a:lnTo>
                  <a:cubicBezTo>
                    <a:pt x="577" y="4674"/>
                    <a:pt x="621" y="4617"/>
                    <a:pt x="615" y="4556"/>
                  </a:cubicBezTo>
                  <a:cubicBezTo>
                    <a:pt x="577" y="4252"/>
                    <a:pt x="546" y="3954"/>
                    <a:pt x="516" y="3668"/>
                  </a:cubicBezTo>
                  <a:cubicBezTo>
                    <a:pt x="509" y="3610"/>
                    <a:pt x="461" y="3568"/>
                    <a:pt x="402" y="3568"/>
                  </a:cubicBezTo>
                  <a:close/>
                  <a:moveTo>
                    <a:pt x="612" y="5346"/>
                  </a:moveTo>
                  <a:cubicBezTo>
                    <a:pt x="606" y="5346"/>
                    <a:pt x="600" y="5346"/>
                    <a:pt x="594" y="5347"/>
                  </a:cubicBezTo>
                  <a:cubicBezTo>
                    <a:pt x="533" y="5354"/>
                    <a:pt x="488" y="5409"/>
                    <a:pt x="495" y="5470"/>
                  </a:cubicBezTo>
                  <a:cubicBezTo>
                    <a:pt x="533" y="5760"/>
                    <a:pt x="570" y="6057"/>
                    <a:pt x="615" y="6358"/>
                  </a:cubicBezTo>
                  <a:cubicBezTo>
                    <a:pt x="621" y="6415"/>
                    <a:pt x="669" y="6456"/>
                    <a:pt x="727" y="6456"/>
                  </a:cubicBezTo>
                  <a:cubicBezTo>
                    <a:pt x="730" y="6456"/>
                    <a:pt x="738" y="6453"/>
                    <a:pt x="741" y="6453"/>
                  </a:cubicBezTo>
                  <a:cubicBezTo>
                    <a:pt x="806" y="6447"/>
                    <a:pt x="847" y="6388"/>
                    <a:pt x="840" y="6327"/>
                  </a:cubicBezTo>
                  <a:cubicBezTo>
                    <a:pt x="799" y="6026"/>
                    <a:pt x="758" y="5733"/>
                    <a:pt x="721" y="5443"/>
                  </a:cubicBezTo>
                  <a:cubicBezTo>
                    <a:pt x="714" y="5387"/>
                    <a:pt x="666" y="5346"/>
                    <a:pt x="612" y="5346"/>
                  </a:cubicBezTo>
                  <a:close/>
                  <a:moveTo>
                    <a:pt x="859" y="7118"/>
                  </a:moveTo>
                  <a:cubicBezTo>
                    <a:pt x="853" y="7118"/>
                    <a:pt x="846" y="7118"/>
                    <a:pt x="840" y="7119"/>
                  </a:cubicBezTo>
                  <a:cubicBezTo>
                    <a:pt x="775" y="7129"/>
                    <a:pt x="734" y="7184"/>
                    <a:pt x="741" y="7245"/>
                  </a:cubicBezTo>
                  <a:cubicBezTo>
                    <a:pt x="785" y="7535"/>
                    <a:pt x="833" y="7833"/>
                    <a:pt x="881" y="8129"/>
                  </a:cubicBezTo>
                  <a:cubicBezTo>
                    <a:pt x="891" y="8184"/>
                    <a:pt x="939" y="8225"/>
                    <a:pt x="993" y="8225"/>
                  </a:cubicBezTo>
                  <a:lnTo>
                    <a:pt x="1014" y="8225"/>
                  </a:lnTo>
                  <a:cubicBezTo>
                    <a:pt x="1075" y="8215"/>
                    <a:pt x="1116" y="8156"/>
                    <a:pt x="1106" y="8095"/>
                  </a:cubicBezTo>
                  <a:cubicBezTo>
                    <a:pt x="1058" y="7798"/>
                    <a:pt x="1011" y="7501"/>
                    <a:pt x="970" y="7211"/>
                  </a:cubicBezTo>
                  <a:cubicBezTo>
                    <a:pt x="960" y="7159"/>
                    <a:pt x="913" y="7118"/>
                    <a:pt x="859" y="7118"/>
                  </a:cubicBezTo>
                  <a:close/>
                  <a:moveTo>
                    <a:pt x="1146" y="8882"/>
                  </a:moveTo>
                  <a:cubicBezTo>
                    <a:pt x="1140" y="8882"/>
                    <a:pt x="1133" y="8883"/>
                    <a:pt x="1127" y="8884"/>
                  </a:cubicBezTo>
                  <a:cubicBezTo>
                    <a:pt x="1065" y="8894"/>
                    <a:pt x="1020" y="8952"/>
                    <a:pt x="1034" y="9013"/>
                  </a:cubicBezTo>
                  <a:cubicBezTo>
                    <a:pt x="1086" y="9303"/>
                    <a:pt x="1140" y="9597"/>
                    <a:pt x="1195" y="9894"/>
                  </a:cubicBezTo>
                  <a:cubicBezTo>
                    <a:pt x="1205" y="9949"/>
                    <a:pt x="1253" y="9987"/>
                    <a:pt x="1307" y="9987"/>
                  </a:cubicBezTo>
                  <a:cubicBezTo>
                    <a:pt x="1315" y="9987"/>
                    <a:pt x="1321" y="9987"/>
                    <a:pt x="1328" y="9983"/>
                  </a:cubicBezTo>
                  <a:cubicBezTo>
                    <a:pt x="1389" y="9973"/>
                    <a:pt x="1430" y="9915"/>
                    <a:pt x="1420" y="9853"/>
                  </a:cubicBezTo>
                  <a:cubicBezTo>
                    <a:pt x="1362" y="9560"/>
                    <a:pt x="1311" y="9266"/>
                    <a:pt x="1260" y="8976"/>
                  </a:cubicBezTo>
                  <a:cubicBezTo>
                    <a:pt x="1247" y="8921"/>
                    <a:pt x="1200" y="8882"/>
                    <a:pt x="1146" y="8882"/>
                  </a:cubicBezTo>
                  <a:close/>
                  <a:moveTo>
                    <a:pt x="1480" y="10640"/>
                  </a:moveTo>
                  <a:cubicBezTo>
                    <a:pt x="1473" y="10640"/>
                    <a:pt x="1465" y="10641"/>
                    <a:pt x="1458" y="10642"/>
                  </a:cubicBezTo>
                  <a:cubicBezTo>
                    <a:pt x="1396" y="10655"/>
                    <a:pt x="1356" y="10713"/>
                    <a:pt x="1369" y="10775"/>
                  </a:cubicBezTo>
                  <a:cubicBezTo>
                    <a:pt x="1427" y="11065"/>
                    <a:pt x="1492" y="11356"/>
                    <a:pt x="1557" y="11652"/>
                  </a:cubicBezTo>
                  <a:cubicBezTo>
                    <a:pt x="1567" y="11704"/>
                    <a:pt x="1614" y="11737"/>
                    <a:pt x="1666" y="11737"/>
                  </a:cubicBezTo>
                  <a:lnTo>
                    <a:pt x="1690" y="11737"/>
                  </a:lnTo>
                  <a:cubicBezTo>
                    <a:pt x="1751" y="11724"/>
                    <a:pt x="1792" y="11666"/>
                    <a:pt x="1778" y="11605"/>
                  </a:cubicBezTo>
                  <a:cubicBezTo>
                    <a:pt x="1714" y="11311"/>
                    <a:pt x="1652" y="11021"/>
                    <a:pt x="1594" y="10731"/>
                  </a:cubicBezTo>
                  <a:cubicBezTo>
                    <a:pt x="1582" y="10676"/>
                    <a:pt x="1535" y="10640"/>
                    <a:pt x="1480" y="10640"/>
                  </a:cubicBezTo>
                  <a:close/>
                  <a:moveTo>
                    <a:pt x="1865" y="12390"/>
                  </a:moveTo>
                  <a:cubicBezTo>
                    <a:pt x="1856" y="12390"/>
                    <a:pt x="1848" y="12391"/>
                    <a:pt x="1840" y="12393"/>
                  </a:cubicBezTo>
                  <a:cubicBezTo>
                    <a:pt x="1778" y="12407"/>
                    <a:pt x="1741" y="12465"/>
                    <a:pt x="1754" y="12526"/>
                  </a:cubicBezTo>
                  <a:cubicBezTo>
                    <a:pt x="1823" y="12816"/>
                    <a:pt x="1891" y="13106"/>
                    <a:pt x="1967" y="13396"/>
                  </a:cubicBezTo>
                  <a:cubicBezTo>
                    <a:pt x="1980" y="13448"/>
                    <a:pt x="2024" y="13482"/>
                    <a:pt x="2076" y="13482"/>
                  </a:cubicBezTo>
                  <a:cubicBezTo>
                    <a:pt x="2085" y="13482"/>
                    <a:pt x="2096" y="13482"/>
                    <a:pt x="2103" y="13478"/>
                  </a:cubicBezTo>
                  <a:cubicBezTo>
                    <a:pt x="2164" y="13465"/>
                    <a:pt x="2202" y="13404"/>
                    <a:pt x="2188" y="13346"/>
                  </a:cubicBezTo>
                  <a:cubicBezTo>
                    <a:pt x="2117" y="13052"/>
                    <a:pt x="2045" y="12765"/>
                    <a:pt x="1977" y="12475"/>
                  </a:cubicBezTo>
                  <a:cubicBezTo>
                    <a:pt x="1964" y="12425"/>
                    <a:pt x="1917" y="12390"/>
                    <a:pt x="1865" y="12390"/>
                  </a:cubicBezTo>
                  <a:close/>
                  <a:moveTo>
                    <a:pt x="2306" y="14126"/>
                  </a:moveTo>
                  <a:cubicBezTo>
                    <a:pt x="2295" y="14126"/>
                    <a:pt x="2285" y="14127"/>
                    <a:pt x="2274" y="14130"/>
                  </a:cubicBezTo>
                  <a:cubicBezTo>
                    <a:pt x="2212" y="14144"/>
                    <a:pt x="2175" y="14206"/>
                    <a:pt x="2192" y="14264"/>
                  </a:cubicBezTo>
                  <a:cubicBezTo>
                    <a:pt x="2270" y="14554"/>
                    <a:pt x="2348" y="14841"/>
                    <a:pt x="2430" y="15131"/>
                  </a:cubicBezTo>
                  <a:cubicBezTo>
                    <a:pt x="2444" y="15178"/>
                    <a:pt x="2492" y="15213"/>
                    <a:pt x="2543" y="15213"/>
                  </a:cubicBezTo>
                  <a:cubicBezTo>
                    <a:pt x="2553" y="15213"/>
                    <a:pt x="2564" y="15209"/>
                    <a:pt x="2574" y="15206"/>
                  </a:cubicBezTo>
                  <a:cubicBezTo>
                    <a:pt x="2632" y="15189"/>
                    <a:pt x="2670" y="15128"/>
                    <a:pt x="2652" y="15069"/>
                  </a:cubicBezTo>
                  <a:cubicBezTo>
                    <a:pt x="2570" y="14783"/>
                    <a:pt x="2489" y="14496"/>
                    <a:pt x="2413" y="14209"/>
                  </a:cubicBezTo>
                  <a:cubicBezTo>
                    <a:pt x="2400" y="14158"/>
                    <a:pt x="2355" y="14126"/>
                    <a:pt x="2306" y="14126"/>
                  </a:cubicBezTo>
                  <a:close/>
                  <a:moveTo>
                    <a:pt x="2795" y="15846"/>
                  </a:moveTo>
                  <a:cubicBezTo>
                    <a:pt x="2784" y="15846"/>
                    <a:pt x="2773" y="15848"/>
                    <a:pt x="2761" y="15851"/>
                  </a:cubicBezTo>
                  <a:cubicBezTo>
                    <a:pt x="2704" y="15868"/>
                    <a:pt x="2670" y="15930"/>
                    <a:pt x="2687" y="15988"/>
                  </a:cubicBezTo>
                  <a:cubicBezTo>
                    <a:pt x="2775" y="16275"/>
                    <a:pt x="2864" y="16561"/>
                    <a:pt x="2956" y="16845"/>
                  </a:cubicBezTo>
                  <a:cubicBezTo>
                    <a:pt x="2974" y="16892"/>
                    <a:pt x="3018" y="16923"/>
                    <a:pt x="3065" y="16923"/>
                  </a:cubicBezTo>
                  <a:cubicBezTo>
                    <a:pt x="3076" y="16923"/>
                    <a:pt x="3089" y="16919"/>
                    <a:pt x="3100" y="16916"/>
                  </a:cubicBezTo>
                  <a:cubicBezTo>
                    <a:pt x="3161" y="16899"/>
                    <a:pt x="3196" y="16834"/>
                    <a:pt x="3175" y="16776"/>
                  </a:cubicBezTo>
                  <a:cubicBezTo>
                    <a:pt x="3083" y="16492"/>
                    <a:pt x="2994" y="16210"/>
                    <a:pt x="2905" y="15926"/>
                  </a:cubicBezTo>
                  <a:cubicBezTo>
                    <a:pt x="2891" y="15876"/>
                    <a:pt x="2845" y="15846"/>
                    <a:pt x="2795" y="15846"/>
                  </a:cubicBezTo>
                  <a:close/>
                  <a:moveTo>
                    <a:pt x="3353" y="17548"/>
                  </a:moveTo>
                  <a:cubicBezTo>
                    <a:pt x="3340" y="17548"/>
                    <a:pt x="3327" y="17550"/>
                    <a:pt x="3314" y="17554"/>
                  </a:cubicBezTo>
                  <a:cubicBezTo>
                    <a:pt x="3257" y="17571"/>
                    <a:pt x="3223" y="17636"/>
                    <a:pt x="3243" y="17694"/>
                  </a:cubicBezTo>
                  <a:cubicBezTo>
                    <a:pt x="3342" y="17978"/>
                    <a:pt x="3445" y="18258"/>
                    <a:pt x="3550" y="18541"/>
                  </a:cubicBezTo>
                  <a:cubicBezTo>
                    <a:pt x="3568" y="18586"/>
                    <a:pt x="3612" y="18613"/>
                    <a:pt x="3656" y="18613"/>
                  </a:cubicBezTo>
                  <a:cubicBezTo>
                    <a:pt x="3670" y="18613"/>
                    <a:pt x="3683" y="18613"/>
                    <a:pt x="3697" y="18606"/>
                  </a:cubicBezTo>
                  <a:cubicBezTo>
                    <a:pt x="3755" y="18586"/>
                    <a:pt x="3785" y="18520"/>
                    <a:pt x="3765" y="18463"/>
                  </a:cubicBezTo>
                  <a:cubicBezTo>
                    <a:pt x="3659" y="18186"/>
                    <a:pt x="3560" y="17902"/>
                    <a:pt x="3462" y="17623"/>
                  </a:cubicBezTo>
                  <a:cubicBezTo>
                    <a:pt x="3446" y="17577"/>
                    <a:pt x="3401" y="17548"/>
                    <a:pt x="3353" y="17548"/>
                  </a:cubicBezTo>
                  <a:close/>
                  <a:moveTo>
                    <a:pt x="3979" y="19227"/>
                  </a:moveTo>
                  <a:cubicBezTo>
                    <a:pt x="3966" y="19227"/>
                    <a:pt x="3952" y="19229"/>
                    <a:pt x="3939" y="19234"/>
                  </a:cubicBezTo>
                  <a:cubicBezTo>
                    <a:pt x="3881" y="19257"/>
                    <a:pt x="3851" y="19323"/>
                    <a:pt x="3875" y="19380"/>
                  </a:cubicBezTo>
                  <a:cubicBezTo>
                    <a:pt x="3984" y="19657"/>
                    <a:pt x="4100" y="19937"/>
                    <a:pt x="4216" y="20210"/>
                  </a:cubicBezTo>
                  <a:cubicBezTo>
                    <a:pt x="4236" y="20255"/>
                    <a:pt x="4277" y="20278"/>
                    <a:pt x="4322" y="20278"/>
                  </a:cubicBezTo>
                  <a:cubicBezTo>
                    <a:pt x="4338" y="20278"/>
                    <a:pt x="4352" y="20278"/>
                    <a:pt x="4366" y="20272"/>
                  </a:cubicBezTo>
                  <a:cubicBezTo>
                    <a:pt x="4424" y="20248"/>
                    <a:pt x="4452" y="20183"/>
                    <a:pt x="4428" y="20125"/>
                  </a:cubicBezTo>
                  <a:cubicBezTo>
                    <a:pt x="4311" y="19851"/>
                    <a:pt x="4199" y="19575"/>
                    <a:pt x="4086" y="19298"/>
                  </a:cubicBezTo>
                  <a:cubicBezTo>
                    <a:pt x="4068" y="19254"/>
                    <a:pt x="4024" y="19227"/>
                    <a:pt x="3979" y="19227"/>
                  </a:cubicBezTo>
                  <a:close/>
                </a:path>
              </a:pathLst>
            </a:custGeom>
            <a:solidFill>
              <a:srgbClr val="0811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3"/>
            <p:cNvSpPr/>
            <p:nvPr/>
          </p:nvSpPr>
          <p:spPr>
            <a:xfrm flipH="1">
              <a:off x="7768892" y="4540917"/>
              <a:ext cx="17992" cy="25077"/>
            </a:xfrm>
            <a:custGeom>
              <a:avLst/>
              <a:gdLst/>
              <a:ahLst/>
              <a:cxnLst/>
              <a:rect l="l" t="t" r="r" b="b"/>
              <a:pathLst>
                <a:path w="452" h="630" extrusionOk="0">
                  <a:moveTo>
                    <a:pt x="134" y="1"/>
                  </a:moveTo>
                  <a:cubicBezTo>
                    <a:pt x="118" y="1"/>
                    <a:pt x="102" y="4"/>
                    <a:pt x="86" y="12"/>
                  </a:cubicBezTo>
                  <a:cubicBezTo>
                    <a:pt x="28" y="35"/>
                    <a:pt x="1" y="103"/>
                    <a:pt x="28" y="158"/>
                  </a:cubicBezTo>
                  <a:cubicBezTo>
                    <a:pt x="89" y="294"/>
                    <a:pt x="154" y="431"/>
                    <a:pt x="219" y="565"/>
                  </a:cubicBezTo>
                  <a:cubicBezTo>
                    <a:pt x="236" y="606"/>
                    <a:pt x="277" y="629"/>
                    <a:pt x="321" y="629"/>
                  </a:cubicBezTo>
                  <a:cubicBezTo>
                    <a:pt x="338" y="629"/>
                    <a:pt x="352" y="626"/>
                    <a:pt x="369" y="619"/>
                  </a:cubicBezTo>
                  <a:cubicBezTo>
                    <a:pt x="427" y="595"/>
                    <a:pt x="451" y="527"/>
                    <a:pt x="423" y="472"/>
                  </a:cubicBezTo>
                  <a:cubicBezTo>
                    <a:pt x="362" y="339"/>
                    <a:pt x="297" y="203"/>
                    <a:pt x="236" y="66"/>
                  </a:cubicBezTo>
                  <a:cubicBezTo>
                    <a:pt x="218" y="26"/>
                    <a:pt x="177" y="1"/>
                    <a:pt x="134" y="1"/>
                  </a:cubicBezTo>
                  <a:close/>
                </a:path>
              </a:pathLst>
            </a:custGeom>
            <a:solidFill>
              <a:srgbClr val="859B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3"/>
            <p:cNvSpPr/>
            <p:nvPr/>
          </p:nvSpPr>
          <p:spPr>
            <a:xfrm flipH="1">
              <a:off x="7260934" y="2688829"/>
              <a:ext cx="238591" cy="197154"/>
            </a:xfrm>
            <a:custGeom>
              <a:avLst/>
              <a:gdLst/>
              <a:ahLst/>
              <a:cxnLst/>
              <a:rect l="l" t="t" r="r" b="b"/>
              <a:pathLst>
                <a:path w="5994" h="4953" extrusionOk="0">
                  <a:moveTo>
                    <a:pt x="3526" y="1"/>
                  </a:moveTo>
                  <a:cubicBezTo>
                    <a:pt x="928" y="1"/>
                    <a:pt x="1" y="4050"/>
                    <a:pt x="1934" y="4801"/>
                  </a:cubicBezTo>
                  <a:cubicBezTo>
                    <a:pt x="2201" y="4905"/>
                    <a:pt x="2455" y="4952"/>
                    <a:pt x="2695" y="4952"/>
                  </a:cubicBezTo>
                  <a:cubicBezTo>
                    <a:pt x="4992" y="4952"/>
                    <a:pt x="5994" y="636"/>
                    <a:pt x="4278" y="108"/>
                  </a:cubicBezTo>
                  <a:cubicBezTo>
                    <a:pt x="4014" y="34"/>
                    <a:pt x="3763" y="1"/>
                    <a:pt x="3526" y="1"/>
                  </a:cubicBezTo>
                  <a:close/>
                </a:path>
              </a:pathLst>
            </a:custGeom>
            <a:solidFill>
              <a:srgbClr val="CF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3"/>
            <p:cNvSpPr/>
            <p:nvPr/>
          </p:nvSpPr>
          <p:spPr>
            <a:xfrm flipH="1">
              <a:off x="7339547" y="2734049"/>
              <a:ext cx="79650" cy="98000"/>
            </a:xfrm>
            <a:custGeom>
              <a:avLst/>
              <a:gdLst/>
              <a:ahLst/>
              <a:cxnLst/>
              <a:rect l="l" t="t" r="r" b="b"/>
              <a:pathLst>
                <a:path w="2001" h="2462" extrusionOk="0">
                  <a:moveTo>
                    <a:pt x="1358" y="0"/>
                  </a:moveTo>
                  <a:cubicBezTo>
                    <a:pt x="998" y="0"/>
                    <a:pt x="560" y="369"/>
                    <a:pt x="305" y="924"/>
                  </a:cubicBezTo>
                  <a:cubicBezTo>
                    <a:pt x="1" y="1583"/>
                    <a:pt x="66" y="2252"/>
                    <a:pt x="451" y="2422"/>
                  </a:cubicBezTo>
                  <a:cubicBezTo>
                    <a:pt x="511" y="2449"/>
                    <a:pt x="576" y="2462"/>
                    <a:pt x="643" y="2462"/>
                  </a:cubicBezTo>
                  <a:cubicBezTo>
                    <a:pt x="1003" y="2462"/>
                    <a:pt x="1441" y="2094"/>
                    <a:pt x="1698" y="1538"/>
                  </a:cubicBezTo>
                  <a:cubicBezTo>
                    <a:pt x="2001" y="880"/>
                    <a:pt x="1936" y="207"/>
                    <a:pt x="1550" y="40"/>
                  </a:cubicBezTo>
                  <a:cubicBezTo>
                    <a:pt x="1490" y="13"/>
                    <a:pt x="1425" y="0"/>
                    <a:pt x="1358" y="0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3"/>
            <p:cNvSpPr/>
            <p:nvPr/>
          </p:nvSpPr>
          <p:spPr>
            <a:xfrm flipH="1">
              <a:off x="7274466" y="2694561"/>
              <a:ext cx="148114" cy="195124"/>
            </a:xfrm>
            <a:custGeom>
              <a:avLst/>
              <a:gdLst/>
              <a:ahLst/>
              <a:cxnLst/>
              <a:rect l="l" t="t" r="r" b="b"/>
              <a:pathLst>
                <a:path w="3721" h="4902" extrusionOk="0">
                  <a:moveTo>
                    <a:pt x="2451" y="0"/>
                  </a:moveTo>
                  <a:cubicBezTo>
                    <a:pt x="2451" y="1"/>
                    <a:pt x="3663" y="1012"/>
                    <a:pt x="2772" y="3131"/>
                  </a:cubicBezTo>
                  <a:cubicBezTo>
                    <a:pt x="2197" y="4498"/>
                    <a:pt x="987" y="4683"/>
                    <a:pt x="374" y="4683"/>
                  </a:cubicBezTo>
                  <a:cubicBezTo>
                    <a:pt x="146" y="4683"/>
                    <a:pt x="1" y="4657"/>
                    <a:pt x="1" y="4657"/>
                  </a:cubicBezTo>
                  <a:lnTo>
                    <a:pt x="1" y="4657"/>
                  </a:lnTo>
                  <a:cubicBezTo>
                    <a:pt x="325" y="4827"/>
                    <a:pt x="634" y="4902"/>
                    <a:pt x="924" y="4902"/>
                  </a:cubicBezTo>
                  <a:cubicBezTo>
                    <a:pt x="1992" y="4902"/>
                    <a:pt x="2806" y="3892"/>
                    <a:pt x="3209" y="2913"/>
                  </a:cubicBezTo>
                  <a:cubicBezTo>
                    <a:pt x="3721" y="1670"/>
                    <a:pt x="3506" y="373"/>
                    <a:pt x="2451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3"/>
            <p:cNvSpPr/>
            <p:nvPr/>
          </p:nvSpPr>
          <p:spPr>
            <a:xfrm flipH="1">
              <a:off x="7071456" y="2211915"/>
              <a:ext cx="136292" cy="194885"/>
            </a:xfrm>
            <a:custGeom>
              <a:avLst/>
              <a:gdLst/>
              <a:ahLst/>
              <a:cxnLst/>
              <a:rect l="l" t="t" r="r" b="b"/>
              <a:pathLst>
                <a:path w="3424" h="4896" extrusionOk="0">
                  <a:moveTo>
                    <a:pt x="3219" y="0"/>
                  </a:moveTo>
                  <a:lnTo>
                    <a:pt x="0" y="4623"/>
                  </a:lnTo>
                  <a:lnTo>
                    <a:pt x="519" y="4895"/>
                  </a:lnTo>
                  <a:lnTo>
                    <a:pt x="3424" y="803"/>
                  </a:lnTo>
                  <a:lnTo>
                    <a:pt x="3219" y="0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3"/>
            <p:cNvSpPr/>
            <p:nvPr/>
          </p:nvSpPr>
          <p:spPr>
            <a:xfrm flipH="1">
              <a:off x="7118605" y="1854100"/>
              <a:ext cx="1017336" cy="708489"/>
            </a:xfrm>
            <a:custGeom>
              <a:avLst/>
              <a:gdLst/>
              <a:ahLst/>
              <a:cxnLst/>
              <a:rect l="l" t="t" r="r" b="b"/>
              <a:pathLst>
                <a:path w="25558" h="17799" extrusionOk="0">
                  <a:moveTo>
                    <a:pt x="13637" y="0"/>
                  </a:moveTo>
                  <a:cubicBezTo>
                    <a:pt x="9901" y="0"/>
                    <a:pt x="5868" y="1293"/>
                    <a:pt x="2891" y="5320"/>
                  </a:cubicBezTo>
                  <a:cubicBezTo>
                    <a:pt x="0" y="9235"/>
                    <a:pt x="3208" y="14387"/>
                    <a:pt x="3550" y="15288"/>
                  </a:cubicBezTo>
                  <a:cubicBezTo>
                    <a:pt x="4236" y="17092"/>
                    <a:pt x="5648" y="17799"/>
                    <a:pt x="7438" y="17799"/>
                  </a:cubicBezTo>
                  <a:cubicBezTo>
                    <a:pt x="13890" y="17799"/>
                    <a:pt x="25254" y="8621"/>
                    <a:pt x="25254" y="8621"/>
                  </a:cubicBezTo>
                  <a:cubicBezTo>
                    <a:pt x="25254" y="8621"/>
                    <a:pt x="25557" y="3702"/>
                    <a:pt x="21191" y="1674"/>
                  </a:cubicBezTo>
                  <a:cubicBezTo>
                    <a:pt x="19280" y="786"/>
                    <a:pt x="16549" y="0"/>
                    <a:pt x="13637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3"/>
            <p:cNvSpPr/>
            <p:nvPr/>
          </p:nvSpPr>
          <p:spPr>
            <a:xfrm flipH="1">
              <a:off x="6993675" y="3227841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2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3" y="551"/>
                    <a:pt x="1113" y="1112"/>
                  </a:cubicBezTo>
                  <a:cubicBezTo>
                    <a:pt x="857" y="1668"/>
                    <a:pt x="0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2" y="1559"/>
                  </a:cubicBezTo>
                  <a:cubicBezTo>
                    <a:pt x="2926" y="574"/>
                    <a:pt x="2512" y="1"/>
                    <a:pt x="1742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3"/>
            <p:cNvSpPr/>
            <p:nvPr/>
          </p:nvSpPr>
          <p:spPr>
            <a:xfrm flipH="1">
              <a:off x="7027112" y="3205709"/>
              <a:ext cx="116509" cy="124868"/>
            </a:xfrm>
            <a:custGeom>
              <a:avLst/>
              <a:gdLst/>
              <a:ahLst/>
              <a:cxnLst/>
              <a:rect l="l" t="t" r="r" b="b"/>
              <a:pathLst>
                <a:path w="2927" h="3137" extrusionOk="0">
                  <a:moveTo>
                    <a:pt x="1743" y="1"/>
                  </a:moveTo>
                  <a:cubicBezTo>
                    <a:pt x="1552" y="1"/>
                    <a:pt x="1340" y="36"/>
                    <a:pt x="1113" y="108"/>
                  </a:cubicBezTo>
                  <a:cubicBezTo>
                    <a:pt x="1113" y="108"/>
                    <a:pt x="1370" y="551"/>
                    <a:pt x="1113" y="1112"/>
                  </a:cubicBezTo>
                  <a:cubicBezTo>
                    <a:pt x="858" y="1668"/>
                    <a:pt x="1" y="2590"/>
                    <a:pt x="543" y="3009"/>
                  </a:cubicBezTo>
                  <a:cubicBezTo>
                    <a:pt x="655" y="3095"/>
                    <a:pt x="783" y="3136"/>
                    <a:pt x="920" y="3136"/>
                  </a:cubicBezTo>
                  <a:cubicBezTo>
                    <a:pt x="1446" y="3136"/>
                    <a:pt x="2106" y="2531"/>
                    <a:pt x="2513" y="1558"/>
                  </a:cubicBezTo>
                  <a:cubicBezTo>
                    <a:pt x="2926" y="573"/>
                    <a:pt x="2512" y="1"/>
                    <a:pt x="174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3"/>
            <p:cNvSpPr/>
            <p:nvPr/>
          </p:nvSpPr>
          <p:spPr>
            <a:xfrm flipH="1">
              <a:off x="7060032" y="3173506"/>
              <a:ext cx="116469" cy="124868"/>
            </a:xfrm>
            <a:custGeom>
              <a:avLst/>
              <a:gdLst/>
              <a:ahLst/>
              <a:cxnLst/>
              <a:rect l="l" t="t" r="r" b="b"/>
              <a:pathLst>
                <a:path w="2926" h="3137" extrusionOk="0">
                  <a:moveTo>
                    <a:pt x="1742" y="0"/>
                  </a:moveTo>
                  <a:cubicBezTo>
                    <a:pt x="1552" y="0"/>
                    <a:pt x="1340" y="35"/>
                    <a:pt x="1113" y="108"/>
                  </a:cubicBezTo>
                  <a:cubicBezTo>
                    <a:pt x="1113" y="108"/>
                    <a:pt x="1369" y="552"/>
                    <a:pt x="1113" y="1111"/>
                  </a:cubicBezTo>
                  <a:cubicBezTo>
                    <a:pt x="857" y="1667"/>
                    <a:pt x="0" y="2589"/>
                    <a:pt x="543" y="3009"/>
                  </a:cubicBezTo>
                  <a:cubicBezTo>
                    <a:pt x="655" y="3095"/>
                    <a:pt x="783" y="3136"/>
                    <a:pt x="919" y="3136"/>
                  </a:cubicBezTo>
                  <a:cubicBezTo>
                    <a:pt x="1445" y="3136"/>
                    <a:pt x="2104" y="2531"/>
                    <a:pt x="2513" y="1558"/>
                  </a:cubicBezTo>
                  <a:cubicBezTo>
                    <a:pt x="2926" y="573"/>
                    <a:pt x="2512" y="0"/>
                    <a:pt x="1742" y="0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3"/>
            <p:cNvSpPr/>
            <p:nvPr/>
          </p:nvSpPr>
          <p:spPr>
            <a:xfrm flipH="1">
              <a:off x="7559120" y="4528617"/>
              <a:ext cx="259966" cy="238432"/>
            </a:xfrm>
            <a:custGeom>
              <a:avLst/>
              <a:gdLst/>
              <a:ahLst/>
              <a:cxnLst/>
              <a:rect l="l" t="t" r="r" b="b"/>
              <a:pathLst>
                <a:path w="6531" h="5990" extrusionOk="0">
                  <a:moveTo>
                    <a:pt x="3341" y="1"/>
                  </a:moveTo>
                  <a:cubicBezTo>
                    <a:pt x="2593" y="1"/>
                    <a:pt x="1649" y="259"/>
                    <a:pt x="1649" y="259"/>
                  </a:cubicBezTo>
                  <a:cubicBezTo>
                    <a:pt x="520" y="477"/>
                    <a:pt x="676" y="771"/>
                    <a:pt x="676" y="1819"/>
                  </a:cubicBezTo>
                  <a:cubicBezTo>
                    <a:pt x="676" y="2867"/>
                    <a:pt x="151" y="4451"/>
                    <a:pt x="76" y="5158"/>
                  </a:cubicBezTo>
                  <a:cubicBezTo>
                    <a:pt x="0" y="5864"/>
                    <a:pt x="977" y="5990"/>
                    <a:pt x="977" y="5990"/>
                  </a:cubicBezTo>
                  <a:lnTo>
                    <a:pt x="6531" y="5024"/>
                  </a:lnTo>
                  <a:cubicBezTo>
                    <a:pt x="6398" y="4058"/>
                    <a:pt x="4967" y="2283"/>
                    <a:pt x="4561" y="1655"/>
                  </a:cubicBezTo>
                  <a:cubicBezTo>
                    <a:pt x="4155" y="1024"/>
                    <a:pt x="4643" y="430"/>
                    <a:pt x="3994" y="112"/>
                  </a:cubicBezTo>
                  <a:cubicBezTo>
                    <a:pt x="3829" y="31"/>
                    <a:pt x="3596" y="1"/>
                    <a:pt x="3341" y="1"/>
                  </a:cubicBezTo>
                  <a:close/>
                </a:path>
              </a:pathLst>
            </a:custGeom>
            <a:solidFill>
              <a:srgbClr val="80AF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3"/>
            <p:cNvSpPr/>
            <p:nvPr/>
          </p:nvSpPr>
          <p:spPr>
            <a:xfrm flipH="1">
              <a:off x="7638051" y="4596885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3" y="1"/>
                  </a:moveTo>
                  <a:cubicBezTo>
                    <a:pt x="1084" y="1"/>
                    <a:pt x="659" y="69"/>
                    <a:pt x="164" y="302"/>
                  </a:cubicBezTo>
                  <a:cubicBezTo>
                    <a:pt x="48" y="356"/>
                    <a:pt x="0" y="490"/>
                    <a:pt x="55" y="599"/>
                  </a:cubicBezTo>
                  <a:cubicBezTo>
                    <a:pt x="96" y="681"/>
                    <a:pt x="178" y="725"/>
                    <a:pt x="263" y="725"/>
                  </a:cubicBezTo>
                  <a:cubicBezTo>
                    <a:pt x="294" y="725"/>
                    <a:pt x="328" y="719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1" y="533"/>
                    <a:pt x="1957" y="541"/>
                  </a:cubicBezTo>
                  <a:cubicBezTo>
                    <a:pt x="1990" y="557"/>
                    <a:pt x="2024" y="564"/>
                    <a:pt x="2059" y="564"/>
                  </a:cubicBezTo>
                  <a:cubicBezTo>
                    <a:pt x="2142" y="564"/>
                    <a:pt x="2222" y="519"/>
                    <a:pt x="2260" y="442"/>
                  </a:cubicBezTo>
                  <a:cubicBezTo>
                    <a:pt x="2318" y="333"/>
                    <a:pt x="2274" y="196"/>
                    <a:pt x="2162" y="142"/>
                  </a:cubicBezTo>
                  <a:cubicBezTo>
                    <a:pt x="2142" y="132"/>
                    <a:pt x="1869" y="1"/>
                    <a:pt x="1413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3"/>
            <p:cNvSpPr/>
            <p:nvPr/>
          </p:nvSpPr>
          <p:spPr>
            <a:xfrm flipH="1">
              <a:off x="7646212" y="4574474"/>
              <a:ext cx="92308" cy="28898"/>
            </a:xfrm>
            <a:custGeom>
              <a:avLst/>
              <a:gdLst/>
              <a:ahLst/>
              <a:cxnLst/>
              <a:rect l="l" t="t" r="r" b="b"/>
              <a:pathLst>
                <a:path w="2319" h="726" extrusionOk="0">
                  <a:moveTo>
                    <a:pt x="1415" y="1"/>
                  </a:moveTo>
                  <a:cubicBezTo>
                    <a:pt x="1085" y="1"/>
                    <a:pt x="660" y="69"/>
                    <a:pt x="164" y="302"/>
                  </a:cubicBezTo>
                  <a:cubicBezTo>
                    <a:pt x="52" y="357"/>
                    <a:pt x="1" y="489"/>
                    <a:pt x="56" y="598"/>
                  </a:cubicBezTo>
                  <a:cubicBezTo>
                    <a:pt x="96" y="680"/>
                    <a:pt x="178" y="725"/>
                    <a:pt x="264" y="725"/>
                  </a:cubicBezTo>
                  <a:cubicBezTo>
                    <a:pt x="298" y="725"/>
                    <a:pt x="328" y="718"/>
                    <a:pt x="363" y="705"/>
                  </a:cubicBezTo>
                  <a:cubicBezTo>
                    <a:pt x="792" y="503"/>
                    <a:pt x="1150" y="446"/>
                    <a:pt x="1418" y="446"/>
                  </a:cubicBezTo>
                  <a:cubicBezTo>
                    <a:pt x="1749" y="446"/>
                    <a:pt x="1942" y="533"/>
                    <a:pt x="1957" y="541"/>
                  </a:cubicBezTo>
                  <a:cubicBezTo>
                    <a:pt x="1989" y="557"/>
                    <a:pt x="2024" y="564"/>
                    <a:pt x="2058" y="564"/>
                  </a:cubicBezTo>
                  <a:cubicBezTo>
                    <a:pt x="2142" y="564"/>
                    <a:pt x="2223" y="519"/>
                    <a:pt x="2264" y="442"/>
                  </a:cubicBezTo>
                  <a:cubicBezTo>
                    <a:pt x="2318" y="332"/>
                    <a:pt x="2274" y="199"/>
                    <a:pt x="2162" y="141"/>
                  </a:cubicBezTo>
                  <a:cubicBezTo>
                    <a:pt x="2142" y="131"/>
                    <a:pt x="1870" y="1"/>
                    <a:pt x="1415" y="1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3"/>
            <p:cNvSpPr/>
            <p:nvPr/>
          </p:nvSpPr>
          <p:spPr>
            <a:xfrm flipH="1">
              <a:off x="7553666" y="4638760"/>
              <a:ext cx="226570" cy="128292"/>
            </a:xfrm>
            <a:custGeom>
              <a:avLst/>
              <a:gdLst/>
              <a:ahLst/>
              <a:cxnLst/>
              <a:rect l="l" t="t" r="r" b="b"/>
              <a:pathLst>
                <a:path w="5692" h="3223" extrusionOk="0">
                  <a:moveTo>
                    <a:pt x="2906" y="0"/>
                  </a:moveTo>
                  <a:cubicBezTo>
                    <a:pt x="2885" y="0"/>
                    <a:pt x="2865" y="0"/>
                    <a:pt x="2844" y="1"/>
                  </a:cubicBezTo>
                  <a:cubicBezTo>
                    <a:pt x="1" y="52"/>
                    <a:pt x="1" y="3223"/>
                    <a:pt x="1" y="3223"/>
                  </a:cubicBezTo>
                  <a:lnTo>
                    <a:pt x="5691" y="3223"/>
                  </a:lnTo>
                  <a:cubicBezTo>
                    <a:pt x="5691" y="3223"/>
                    <a:pt x="5691" y="0"/>
                    <a:pt x="2906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3"/>
            <p:cNvSpPr/>
            <p:nvPr/>
          </p:nvSpPr>
          <p:spPr>
            <a:xfrm flipH="1">
              <a:off x="7545268" y="4746634"/>
              <a:ext cx="278157" cy="50473"/>
            </a:xfrm>
            <a:custGeom>
              <a:avLst/>
              <a:gdLst/>
              <a:ahLst/>
              <a:cxnLst/>
              <a:rect l="l" t="t" r="r" b="b"/>
              <a:pathLst>
                <a:path w="6988" h="1268" extrusionOk="0">
                  <a:moveTo>
                    <a:pt x="27" y="1"/>
                  </a:moveTo>
                  <a:cubicBezTo>
                    <a:pt x="14" y="1"/>
                    <a:pt x="0" y="15"/>
                    <a:pt x="0" y="32"/>
                  </a:cubicBezTo>
                  <a:lnTo>
                    <a:pt x="0" y="1240"/>
                  </a:lnTo>
                  <a:cubicBezTo>
                    <a:pt x="0" y="1258"/>
                    <a:pt x="14" y="1268"/>
                    <a:pt x="27" y="1268"/>
                  </a:cubicBezTo>
                  <a:lnTo>
                    <a:pt x="6961" y="1268"/>
                  </a:lnTo>
                  <a:cubicBezTo>
                    <a:pt x="6974" y="1268"/>
                    <a:pt x="6988" y="1258"/>
                    <a:pt x="6988" y="1240"/>
                  </a:cubicBezTo>
                  <a:lnTo>
                    <a:pt x="6988" y="32"/>
                  </a:lnTo>
                  <a:cubicBezTo>
                    <a:pt x="6988" y="15"/>
                    <a:pt x="6974" y="1"/>
                    <a:pt x="6961" y="1"/>
                  </a:cubicBezTo>
                  <a:close/>
                </a:path>
              </a:pathLst>
            </a:custGeom>
            <a:solidFill>
              <a:srgbClr val="E1E5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3"/>
            <p:cNvSpPr/>
            <p:nvPr/>
          </p:nvSpPr>
          <p:spPr>
            <a:xfrm flipH="1">
              <a:off x="8353164" y="1619126"/>
              <a:ext cx="147239" cy="127257"/>
            </a:xfrm>
            <a:custGeom>
              <a:avLst/>
              <a:gdLst/>
              <a:ahLst/>
              <a:cxnLst/>
              <a:rect l="l" t="t" r="r" b="b"/>
              <a:pathLst>
                <a:path w="3699" h="3197" extrusionOk="0">
                  <a:moveTo>
                    <a:pt x="3164" y="1"/>
                  </a:moveTo>
                  <a:cubicBezTo>
                    <a:pt x="3114" y="1"/>
                    <a:pt x="3061" y="12"/>
                    <a:pt x="3008" y="36"/>
                  </a:cubicBezTo>
                  <a:cubicBezTo>
                    <a:pt x="1786" y="607"/>
                    <a:pt x="792" y="1528"/>
                    <a:pt x="144" y="2693"/>
                  </a:cubicBezTo>
                  <a:cubicBezTo>
                    <a:pt x="0" y="2954"/>
                    <a:pt x="237" y="3196"/>
                    <a:pt x="467" y="3196"/>
                  </a:cubicBezTo>
                  <a:cubicBezTo>
                    <a:pt x="571" y="3196"/>
                    <a:pt x="673" y="3147"/>
                    <a:pt x="738" y="3030"/>
                  </a:cubicBezTo>
                  <a:cubicBezTo>
                    <a:pt x="1336" y="1958"/>
                    <a:pt x="2226" y="1139"/>
                    <a:pt x="3353" y="613"/>
                  </a:cubicBezTo>
                  <a:cubicBezTo>
                    <a:pt x="3698" y="454"/>
                    <a:pt x="3484" y="1"/>
                    <a:pt x="3164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3"/>
            <p:cNvSpPr/>
            <p:nvPr/>
          </p:nvSpPr>
          <p:spPr>
            <a:xfrm flipH="1">
              <a:off x="8304161" y="1597989"/>
              <a:ext cx="35227" cy="26669"/>
            </a:xfrm>
            <a:custGeom>
              <a:avLst/>
              <a:gdLst/>
              <a:ahLst/>
              <a:cxnLst/>
              <a:rect l="l" t="t" r="r" b="b"/>
              <a:pathLst>
                <a:path w="885" h="670" extrusionOk="0">
                  <a:moveTo>
                    <a:pt x="441" y="1"/>
                  </a:moveTo>
                  <a:cubicBezTo>
                    <a:pt x="1" y="1"/>
                    <a:pt x="1" y="670"/>
                    <a:pt x="441" y="670"/>
                  </a:cubicBezTo>
                  <a:cubicBezTo>
                    <a:pt x="881" y="670"/>
                    <a:pt x="885" y="1"/>
                    <a:pt x="441" y="1"/>
                  </a:cubicBezTo>
                  <a:close/>
                </a:path>
              </a:pathLst>
            </a:custGeom>
            <a:solidFill>
              <a:srgbClr val="FF7A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3"/>
            <p:cNvSpPr/>
            <p:nvPr/>
          </p:nvSpPr>
          <p:spPr>
            <a:xfrm flipH="1">
              <a:off x="7094404" y="1931204"/>
              <a:ext cx="1082059" cy="831646"/>
            </a:xfrm>
            <a:custGeom>
              <a:avLst/>
              <a:gdLst/>
              <a:ahLst/>
              <a:cxnLst/>
              <a:rect l="l" t="t" r="r" b="b"/>
              <a:pathLst>
                <a:path w="27184" h="20893" extrusionOk="0">
                  <a:moveTo>
                    <a:pt x="12803" y="1"/>
                  </a:moveTo>
                  <a:cubicBezTo>
                    <a:pt x="11890" y="1"/>
                    <a:pt x="10899" y="184"/>
                    <a:pt x="9883" y="717"/>
                  </a:cubicBezTo>
                  <a:cubicBezTo>
                    <a:pt x="6620" y="2428"/>
                    <a:pt x="6380" y="8889"/>
                    <a:pt x="7480" y="11640"/>
                  </a:cubicBezTo>
                  <a:cubicBezTo>
                    <a:pt x="8379" y="13898"/>
                    <a:pt x="8253" y="15016"/>
                    <a:pt x="7711" y="15016"/>
                  </a:cubicBezTo>
                  <a:cubicBezTo>
                    <a:pt x="7592" y="15016"/>
                    <a:pt x="7454" y="14962"/>
                    <a:pt x="7302" y="14856"/>
                  </a:cubicBezTo>
                  <a:cubicBezTo>
                    <a:pt x="6545" y="14326"/>
                    <a:pt x="5105" y="13223"/>
                    <a:pt x="3715" y="13223"/>
                  </a:cubicBezTo>
                  <a:cubicBezTo>
                    <a:pt x="2867" y="13223"/>
                    <a:pt x="2038" y="13634"/>
                    <a:pt x="1393" y="14835"/>
                  </a:cubicBezTo>
                  <a:cubicBezTo>
                    <a:pt x="1" y="17434"/>
                    <a:pt x="2926" y="18997"/>
                    <a:pt x="6045" y="18997"/>
                  </a:cubicBezTo>
                  <a:cubicBezTo>
                    <a:pt x="6633" y="18997"/>
                    <a:pt x="7229" y="18941"/>
                    <a:pt x="7804" y="18826"/>
                  </a:cubicBezTo>
                  <a:cubicBezTo>
                    <a:pt x="8501" y="18687"/>
                    <a:pt x="9062" y="18630"/>
                    <a:pt x="9515" y="18630"/>
                  </a:cubicBezTo>
                  <a:cubicBezTo>
                    <a:pt x="11415" y="18630"/>
                    <a:pt x="11395" y="19630"/>
                    <a:pt x="11395" y="19724"/>
                  </a:cubicBezTo>
                  <a:cubicBezTo>
                    <a:pt x="11395" y="19829"/>
                    <a:pt x="11205" y="20892"/>
                    <a:pt x="13721" y="20892"/>
                  </a:cubicBezTo>
                  <a:cubicBezTo>
                    <a:pt x="14000" y="20892"/>
                    <a:pt x="14312" y="20879"/>
                    <a:pt x="14662" y="20850"/>
                  </a:cubicBezTo>
                  <a:cubicBezTo>
                    <a:pt x="18165" y="20564"/>
                    <a:pt x="17834" y="19349"/>
                    <a:pt x="17834" y="19349"/>
                  </a:cubicBezTo>
                  <a:cubicBezTo>
                    <a:pt x="17834" y="19349"/>
                    <a:pt x="21841" y="18915"/>
                    <a:pt x="23650" y="17727"/>
                  </a:cubicBezTo>
                  <a:cubicBezTo>
                    <a:pt x="25459" y="16539"/>
                    <a:pt x="27183" y="14249"/>
                    <a:pt x="26767" y="11033"/>
                  </a:cubicBezTo>
                  <a:cubicBezTo>
                    <a:pt x="26350" y="7817"/>
                    <a:pt x="26350" y="2223"/>
                    <a:pt x="23118" y="775"/>
                  </a:cubicBezTo>
                  <a:cubicBezTo>
                    <a:pt x="22118" y="327"/>
                    <a:pt x="21267" y="173"/>
                    <a:pt x="20539" y="173"/>
                  </a:cubicBezTo>
                  <a:cubicBezTo>
                    <a:pt x="19736" y="173"/>
                    <a:pt x="19082" y="360"/>
                    <a:pt x="18540" y="546"/>
                  </a:cubicBezTo>
                  <a:cubicBezTo>
                    <a:pt x="17997" y="733"/>
                    <a:pt x="17569" y="919"/>
                    <a:pt x="17209" y="919"/>
                  </a:cubicBezTo>
                  <a:cubicBezTo>
                    <a:pt x="17200" y="919"/>
                    <a:pt x="17191" y="919"/>
                    <a:pt x="17182" y="918"/>
                  </a:cubicBezTo>
                  <a:cubicBezTo>
                    <a:pt x="16467" y="900"/>
                    <a:pt x="14823" y="1"/>
                    <a:pt x="12803" y="1"/>
                  </a:cubicBezTo>
                  <a:close/>
                </a:path>
              </a:pathLst>
            </a:custGeom>
            <a:solidFill>
              <a:srgbClr val="FF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3"/>
            <p:cNvSpPr/>
            <p:nvPr/>
          </p:nvSpPr>
          <p:spPr>
            <a:xfrm flipH="1">
              <a:off x="7899656" y="2527377"/>
              <a:ext cx="138203" cy="87054"/>
            </a:xfrm>
            <a:custGeom>
              <a:avLst/>
              <a:gdLst/>
              <a:ahLst/>
              <a:cxnLst/>
              <a:rect l="l" t="t" r="r" b="b"/>
              <a:pathLst>
                <a:path w="3472" h="2187" extrusionOk="0">
                  <a:moveTo>
                    <a:pt x="1826" y="1"/>
                  </a:moveTo>
                  <a:cubicBezTo>
                    <a:pt x="1618" y="1"/>
                    <a:pt x="1438" y="34"/>
                    <a:pt x="1301" y="71"/>
                  </a:cubicBezTo>
                  <a:cubicBezTo>
                    <a:pt x="670" y="244"/>
                    <a:pt x="141" y="719"/>
                    <a:pt x="18" y="1227"/>
                  </a:cubicBezTo>
                  <a:cubicBezTo>
                    <a:pt x="1" y="1285"/>
                    <a:pt x="42" y="1347"/>
                    <a:pt x="103" y="1361"/>
                  </a:cubicBezTo>
                  <a:cubicBezTo>
                    <a:pt x="111" y="1363"/>
                    <a:pt x="120" y="1364"/>
                    <a:pt x="128" y="1364"/>
                  </a:cubicBezTo>
                  <a:cubicBezTo>
                    <a:pt x="180" y="1364"/>
                    <a:pt x="228" y="1329"/>
                    <a:pt x="240" y="1279"/>
                  </a:cubicBezTo>
                  <a:cubicBezTo>
                    <a:pt x="345" y="846"/>
                    <a:pt x="806" y="439"/>
                    <a:pt x="1362" y="285"/>
                  </a:cubicBezTo>
                  <a:cubicBezTo>
                    <a:pt x="1482" y="253"/>
                    <a:pt x="1640" y="225"/>
                    <a:pt x="1822" y="225"/>
                  </a:cubicBezTo>
                  <a:cubicBezTo>
                    <a:pt x="2125" y="225"/>
                    <a:pt x="2495" y="305"/>
                    <a:pt x="2865" y="583"/>
                  </a:cubicBezTo>
                  <a:cubicBezTo>
                    <a:pt x="2520" y="589"/>
                    <a:pt x="1973" y="651"/>
                    <a:pt x="1666" y="934"/>
                  </a:cubicBezTo>
                  <a:cubicBezTo>
                    <a:pt x="1506" y="1087"/>
                    <a:pt x="1431" y="1279"/>
                    <a:pt x="1441" y="1511"/>
                  </a:cubicBezTo>
                  <a:cubicBezTo>
                    <a:pt x="1451" y="1788"/>
                    <a:pt x="1551" y="1982"/>
                    <a:pt x="1735" y="2095"/>
                  </a:cubicBezTo>
                  <a:cubicBezTo>
                    <a:pt x="1850" y="2163"/>
                    <a:pt x="1987" y="2187"/>
                    <a:pt x="2120" y="2187"/>
                  </a:cubicBezTo>
                  <a:cubicBezTo>
                    <a:pt x="2431" y="2187"/>
                    <a:pt x="2728" y="2057"/>
                    <a:pt x="2745" y="2050"/>
                  </a:cubicBezTo>
                  <a:cubicBezTo>
                    <a:pt x="2803" y="2023"/>
                    <a:pt x="2830" y="1958"/>
                    <a:pt x="2803" y="1900"/>
                  </a:cubicBezTo>
                  <a:cubicBezTo>
                    <a:pt x="2783" y="1859"/>
                    <a:pt x="2740" y="1836"/>
                    <a:pt x="2697" y="1836"/>
                  </a:cubicBezTo>
                  <a:cubicBezTo>
                    <a:pt x="2682" y="1836"/>
                    <a:pt x="2667" y="1839"/>
                    <a:pt x="2653" y="1845"/>
                  </a:cubicBezTo>
                  <a:cubicBezTo>
                    <a:pt x="2555" y="1887"/>
                    <a:pt x="2326" y="1964"/>
                    <a:pt x="2117" y="1964"/>
                  </a:cubicBezTo>
                  <a:cubicBezTo>
                    <a:pt x="2020" y="1964"/>
                    <a:pt x="1927" y="1948"/>
                    <a:pt x="1854" y="1903"/>
                  </a:cubicBezTo>
                  <a:cubicBezTo>
                    <a:pt x="1742" y="1835"/>
                    <a:pt x="1677" y="1698"/>
                    <a:pt x="1666" y="1501"/>
                  </a:cubicBezTo>
                  <a:cubicBezTo>
                    <a:pt x="1660" y="1333"/>
                    <a:pt x="1710" y="1204"/>
                    <a:pt x="1827" y="1098"/>
                  </a:cubicBezTo>
                  <a:cubicBezTo>
                    <a:pt x="2096" y="845"/>
                    <a:pt x="2635" y="807"/>
                    <a:pt x="2940" y="807"/>
                  </a:cubicBezTo>
                  <a:cubicBezTo>
                    <a:pt x="3073" y="807"/>
                    <a:pt x="3162" y="814"/>
                    <a:pt x="3165" y="814"/>
                  </a:cubicBezTo>
                  <a:lnTo>
                    <a:pt x="3472" y="841"/>
                  </a:lnTo>
                  <a:lnTo>
                    <a:pt x="3257" y="627"/>
                  </a:lnTo>
                  <a:cubicBezTo>
                    <a:pt x="2759" y="132"/>
                    <a:pt x="2239" y="1"/>
                    <a:pt x="1826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3"/>
            <p:cNvSpPr/>
            <p:nvPr/>
          </p:nvSpPr>
          <p:spPr>
            <a:xfrm flipH="1">
              <a:off x="7496345" y="2186957"/>
              <a:ext cx="206190" cy="148592"/>
            </a:xfrm>
            <a:custGeom>
              <a:avLst/>
              <a:gdLst/>
              <a:ahLst/>
              <a:cxnLst/>
              <a:rect l="l" t="t" r="r" b="b"/>
              <a:pathLst>
                <a:path w="5180" h="3733" extrusionOk="0">
                  <a:moveTo>
                    <a:pt x="3686" y="0"/>
                  </a:moveTo>
                  <a:cubicBezTo>
                    <a:pt x="2638" y="0"/>
                    <a:pt x="2201" y="1538"/>
                    <a:pt x="1346" y="2215"/>
                  </a:cubicBezTo>
                  <a:cubicBezTo>
                    <a:pt x="357" y="2997"/>
                    <a:pt x="278" y="2580"/>
                    <a:pt x="141" y="2839"/>
                  </a:cubicBezTo>
                  <a:cubicBezTo>
                    <a:pt x="1" y="3118"/>
                    <a:pt x="474" y="3733"/>
                    <a:pt x="1391" y="3733"/>
                  </a:cubicBezTo>
                  <a:cubicBezTo>
                    <a:pt x="1788" y="3733"/>
                    <a:pt x="2268" y="3618"/>
                    <a:pt x="2818" y="3310"/>
                  </a:cubicBezTo>
                  <a:cubicBezTo>
                    <a:pt x="4637" y="2294"/>
                    <a:pt x="5180" y="532"/>
                    <a:pt x="4234" y="126"/>
                  </a:cubicBezTo>
                  <a:cubicBezTo>
                    <a:pt x="4033" y="39"/>
                    <a:pt x="3852" y="0"/>
                    <a:pt x="3686" y="0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3"/>
            <p:cNvSpPr/>
            <p:nvPr/>
          </p:nvSpPr>
          <p:spPr>
            <a:xfrm flipH="1">
              <a:off x="7518594" y="2417950"/>
              <a:ext cx="107951" cy="19584"/>
            </a:xfrm>
            <a:custGeom>
              <a:avLst/>
              <a:gdLst/>
              <a:ahLst/>
              <a:cxnLst/>
              <a:rect l="l" t="t" r="r" b="b"/>
              <a:pathLst>
                <a:path w="2712" h="492" extrusionOk="0">
                  <a:moveTo>
                    <a:pt x="735" y="1"/>
                  </a:moveTo>
                  <a:cubicBezTo>
                    <a:pt x="386" y="1"/>
                    <a:pt x="135" y="19"/>
                    <a:pt x="110" y="20"/>
                  </a:cubicBezTo>
                  <a:cubicBezTo>
                    <a:pt x="45" y="27"/>
                    <a:pt x="0" y="82"/>
                    <a:pt x="4" y="143"/>
                  </a:cubicBezTo>
                  <a:cubicBezTo>
                    <a:pt x="11" y="202"/>
                    <a:pt x="62" y="246"/>
                    <a:pt x="121" y="246"/>
                  </a:cubicBezTo>
                  <a:cubicBezTo>
                    <a:pt x="123" y="246"/>
                    <a:pt x="125" y="245"/>
                    <a:pt x="127" y="245"/>
                  </a:cubicBezTo>
                  <a:cubicBezTo>
                    <a:pt x="134" y="244"/>
                    <a:pt x="388" y="225"/>
                    <a:pt x="744" y="225"/>
                  </a:cubicBezTo>
                  <a:cubicBezTo>
                    <a:pt x="1277" y="225"/>
                    <a:pt x="2038" y="268"/>
                    <a:pt x="2537" y="481"/>
                  </a:cubicBezTo>
                  <a:cubicBezTo>
                    <a:pt x="2551" y="488"/>
                    <a:pt x="2568" y="491"/>
                    <a:pt x="2581" y="491"/>
                  </a:cubicBezTo>
                  <a:cubicBezTo>
                    <a:pt x="2626" y="491"/>
                    <a:pt x="2670" y="467"/>
                    <a:pt x="2687" y="423"/>
                  </a:cubicBezTo>
                  <a:cubicBezTo>
                    <a:pt x="2711" y="368"/>
                    <a:pt x="2687" y="304"/>
                    <a:pt x="2629" y="277"/>
                  </a:cubicBezTo>
                  <a:cubicBezTo>
                    <a:pt x="2085" y="46"/>
                    <a:pt x="1287" y="1"/>
                    <a:pt x="73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84" y="1"/>
                  </a:moveTo>
                  <a:cubicBezTo>
                    <a:pt x="1348" y="1"/>
                    <a:pt x="1313" y="16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3" y="260"/>
                    <a:pt x="884" y="262"/>
                    <a:pt x="854" y="262"/>
                  </a:cubicBezTo>
                  <a:cubicBezTo>
                    <a:pt x="528" y="262"/>
                    <a:pt x="201" y="24"/>
                    <a:pt x="198" y="24"/>
                  </a:cubicBezTo>
                  <a:cubicBezTo>
                    <a:pt x="177" y="9"/>
                    <a:pt x="153" y="2"/>
                    <a:pt x="129" y="2"/>
                  </a:cubicBezTo>
                  <a:cubicBezTo>
                    <a:pt x="94" y="2"/>
                    <a:pt x="60" y="17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1" y="7"/>
                    <a:pt x="1407" y="1"/>
                    <a:pt x="1384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3"/>
            <p:cNvSpPr/>
            <p:nvPr/>
          </p:nvSpPr>
          <p:spPr>
            <a:xfrm flipH="1">
              <a:off x="7408292" y="2476027"/>
              <a:ext cx="72047" cy="43825"/>
            </a:xfrm>
            <a:custGeom>
              <a:avLst/>
              <a:gdLst/>
              <a:ahLst/>
              <a:cxnLst/>
              <a:rect l="l" t="t" r="r" b="b"/>
              <a:pathLst>
                <a:path w="1810" h="1101" extrusionOk="0">
                  <a:moveTo>
                    <a:pt x="152" y="1"/>
                  </a:moveTo>
                  <a:cubicBezTo>
                    <a:pt x="93" y="1"/>
                    <a:pt x="45" y="43"/>
                    <a:pt x="42" y="100"/>
                  </a:cubicBezTo>
                  <a:cubicBezTo>
                    <a:pt x="38" y="118"/>
                    <a:pt x="1" y="527"/>
                    <a:pt x="321" y="821"/>
                  </a:cubicBezTo>
                  <a:cubicBezTo>
                    <a:pt x="526" y="1009"/>
                    <a:pt x="823" y="1101"/>
                    <a:pt x="1209" y="1101"/>
                  </a:cubicBezTo>
                  <a:cubicBezTo>
                    <a:pt x="1362" y="1101"/>
                    <a:pt x="1526" y="1087"/>
                    <a:pt x="1707" y="1057"/>
                  </a:cubicBezTo>
                  <a:cubicBezTo>
                    <a:pt x="1769" y="1046"/>
                    <a:pt x="1810" y="989"/>
                    <a:pt x="1800" y="930"/>
                  </a:cubicBezTo>
                  <a:cubicBezTo>
                    <a:pt x="1790" y="876"/>
                    <a:pt x="1744" y="836"/>
                    <a:pt x="1691" y="836"/>
                  </a:cubicBezTo>
                  <a:cubicBezTo>
                    <a:pt x="1684" y="836"/>
                    <a:pt x="1677" y="836"/>
                    <a:pt x="1670" y="838"/>
                  </a:cubicBezTo>
                  <a:cubicBezTo>
                    <a:pt x="1501" y="865"/>
                    <a:pt x="1346" y="878"/>
                    <a:pt x="1207" y="878"/>
                  </a:cubicBezTo>
                  <a:cubicBezTo>
                    <a:pt x="884" y="878"/>
                    <a:pt x="641" y="806"/>
                    <a:pt x="482" y="661"/>
                  </a:cubicBezTo>
                  <a:cubicBezTo>
                    <a:pt x="243" y="442"/>
                    <a:pt x="267" y="128"/>
                    <a:pt x="267" y="124"/>
                  </a:cubicBezTo>
                  <a:cubicBezTo>
                    <a:pt x="274" y="63"/>
                    <a:pt x="229" y="9"/>
                    <a:pt x="165" y="1"/>
                  </a:cubicBezTo>
                  <a:cubicBezTo>
                    <a:pt x="160" y="1"/>
                    <a:pt x="156" y="1"/>
                    <a:pt x="152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3"/>
            <p:cNvSpPr/>
            <p:nvPr/>
          </p:nvSpPr>
          <p:spPr>
            <a:xfrm flipH="1">
              <a:off x="7429229" y="2536652"/>
              <a:ext cx="37098" cy="19903"/>
            </a:xfrm>
            <a:custGeom>
              <a:avLst/>
              <a:gdLst/>
              <a:ahLst/>
              <a:cxnLst/>
              <a:rect l="l" t="t" r="r" b="b"/>
              <a:pathLst>
                <a:path w="932" h="500" extrusionOk="0">
                  <a:moveTo>
                    <a:pt x="128" y="0"/>
                  </a:moveTo>
                  <a:cubicBezTo>
                    <a:pt x="95" y="0"/>
                    <a:pt x="63" y="13"/>
                    <a:pt x="41" y="39"/>
                  </a:cubicBezTo>
                  <a:cubicBezTo>
                    <a:pt x="0" y="87"/>
                    <a:pt x="7" y="155"/>
                    <a:pt x="55" y="196"/>
                  </a:cubicBezTo>
                  <a:cubicBezTo>
                    <a:pt x="92" y="230"/>
                    <a:pt x="420" y="499"/>
                    <a:pt x="741" y="499"/>
                  </a:cubicBezTo>
                  <a:cubicBezTo>
                    <a:pt x="768" y="499"/>
                    <a:pt x="799" y="496"/>
                    <a:pt x="826" y="493"/>
                  </a:cubicBezTo>
                  <a:cubicBezTo>
                    <a:pt x="887" y="482"/>
                    <a:pt x="932" y="424"/>
                    <a:pt x="919" y="363"/>
                  </a:cubicBezTo>
                  <a:cubicBezTo>
                    <a:pt x="909" y="308"/>
                    <a:pt x="862" y="269"/>
                    <a:pt x="808" y="269"/>
                  </a:cubicBezTo>
                  <a:cubicBezTo>
                    <a:pt x="801" y="269"/>
                    <a:pt x="795" y="270"/>
                    <a:pt x="788" y="271"/>
                  </a:cubicBezTo>
                  <a:cubicBezTo>
                    <a:pt x="772" y="274"/>
                    <a:pt x="756" y="275"/>
                    <a:pt x="739" y="275"/>
                  </a:cubicBezTo>
                  <a:cubicBezTo>
                    <a:pt x="540" y="275"/>
                    <a:pt x="290" y="101"/>
                    <a:pt x="205" y="28"/>
                  </a:cubicBezTo>
                  <a:cubicBezTo>
                    <a:pt x="183" y="10"/>
                    <a:pt x="155" y="0"/>
                    <a:pt x="128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3"/>
            <p:cNvSpPr/>
            <p:nvPr/>
          </p:nvSpPr>
          <p:spPr>
            <a:xfrm flipH="1">
              <a:off x="7484922" y="2482874"/>
              <a:ext cx="259568" cy="146801"/>
            </a:xfrm>
            <a:custGeom>
              <a:avLst/>
              <a:gdLst/>
              <a:ahLst/>
              <a:cxnLst/>
              <a:rect l="l" t="t" r="r" b="b"/>
              <a:pathLst>
                <a:path w="6521" h="3688" extrusionOk="0">
                  <a:moveTo>
                    <a:pt x="6084" y="1"/>
                  </a:moveTo>
                  <a:cubicBezTo>
                    <a:pt x="4779" y="182"/>
                    <a:pt x="1277" y="563"/>
                    <a:pt x="448" y="563"/>
                  </a:cubicBezTo>
                  <a:lnTo>
                    <a:pt x="396" y="563"/>
                  </a:lnTo>
                  <a:cubicBezTo>
                    <a:pt x="308" y="560"/>
                    <a:pt x="219" y="554"/>
                    <a:pt x="130" y="540"/>
                  </a:cubicBezTo>
                  <a:cubicBezTo>
                    <a:pt x="45" y="758"/>
                    <a:pt x="1" y="990"/>
                    <a:pt x="1" y="1229"/>
                  </a:cubicBezTo>
                  <a:cubicBezTo>
                    <a:pt x="1" y="2588"/>
                    <a:pt x="1458" y="3687"/>
                    <a:pt x="3261" y="3687"/>
                  </a:cubicBezTo>
                  <a:cubicBezTo>
                    <a:pt x="5060" y="3687"/>
                    <a:pt x="6520" y="2588"/>
                    <a:pt x="6520" y="1229"/>
                  </a:cubicBezTo>
                  <a:cubicBezTo>
                    <a:pt x="6520" y="782"/>
                    <a:pt x="6360" y="362"/>
                    <a:pt x="6084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3"/>
            <p:cNvSpPr/>
            <p:nvPr/>
          </p:nvSpPr>
          <p:spPr>
            <a:xfrm flipH="1">
              <a:off x="7108636" y="2419662"/>
              <a:ext cx="174824" cy="151179"/>
            </a:xfrm>
            <a:custGeom>
              <a:avLst/>
              <a:gdLst/>
              <a:ahLst/>
              <a:cxnLst/>
              <a:rect l="l" t="t" r="r" b="b"/>
              <a:pathLst>
                <a:path w="4392" h="3798" extrusionOk="0">
                  <a:moveTo>
                    <a:pt x="4391" y="1"/>
                  </a:moveTo>
                  <a:cubicBezTo>
                    <a:pt x="3469" y="158"/>
                    <a:pt x="1534" y="496"/>
                    <a:pt x="383" y="571"/>
                  </a:cubicBezTo>
                  <a:cubicBezTo>
                    <a:pt x="86" y="1118"/>
                    <a:pt x="1" y="1718"/>
                    <a:pt x="192" y="2278"/>
                  </a:cubicBezTo>
                  <a:cubicBezTo>
                    <a:pt x="523" y="3230"/>
                    <a:pt x="1568" y="3797"/>
                    <a:pt x="2783" y="3797"/>
                  </a:cubicBezTo>
                  <a:cubicBezTo>
                    <a:pt x="2858" y="3797"/>
                    <a:pt x="2933" y="3793"/>
                    <a:pt x="3008" y="3790"/>
                  </a:cubicBezTo>
                  <a:cubicBezTo>
                    <a:pt x="3773" y="2794"/>
                    <a:pt x="4326" y="1524"/>
                    <a:pt x="4391" y="1"/>
                  </a:cubicBezTo>
                  <a:close/>
                </a:path>
              </a:pathLst>
            </a:custGeom>
            <a:solidFill>
              <a:srgbClr val="FF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3"/>
            <p:cNvSpPr/>
            <p:nvPr/>
          </p:nvSpPr>
          <p:spPr>
            <a:xfrm flipH="1">
              <a:off x="7539810" y="2358600"/>
              <a:ext cx="53339" cy="65201"/>
            </a:xfrm>
            <a:custGeom>
              <a:avLst/>
              <a:gdLst/>
              <a:ahLst/>
              <a:cxnLst/>
              <a:rect l="l" t="t" r="r" b="b"/>
              <a:pathLst>
                <a:path w="1340" h="1638" extrusionOk="0">
                  <a:moveTo>
                    <a:pt x="875" y="1"/>
                  </a:moveTo>
                  <a:cubicBezTo>
                    <a:pt x="814" y="1"/>
                    <a:pt x="746" y="12"/>
                    <a:pt x="670" y="36"/>
                  </a:cubicBezTo>
                  <a:cubicBezTo>
                    <a:pt x="322" y="153"/>
                    <a:pt x="1" y="296"/>
                    <a:pt x="1" y="821"/>
                  </a:cubicBezTo>
                  <a:cubicBezTo>
                    <a:pt x="1" y="1347"/>
                    <a:pt x="302" y="1637"/>
                    <a:pt x="670" y="1637"/>
                  </a:cubicBezTo>
                  <a:cubicBezTo>
                    <a:pt x="1042" y="1637"/>
                    <a:pt x="1340" y="1347"/>
                    <a:pt x="1340" y="821"/>
                  </a:cubicBezTo>
                  <a:cubicBezTo>
                    <a:pt x="1340" y="374"/>
                    <a:pt x="1223" y="1"/>
                    <a:pt x="875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3"/>
            <p:cNvSpPr/>
            <p:nvPr/>
          </p:nvSpPr>
          <p:spPr>
            <a:xfrm flipH="1">
              <a:off x="7211253" y="2258130"/>
              <a:ext cx="67191" cy="95413"/>
            </a:xfrm>
            <a:custGeom>
              <a:avLst/>
              <a:gdLst/>
              <a:ahLst/>
              <a:cxnLst/>
              <a:rect l="l" t="t" r="r" b="b"/>
              <a:pathLst>
                <a:path w="1688" h="2397" extrusionOk="0">
                  <a:moveTo>
                    <a:pt x="998" y="1"/>
                  </a:moveTo>
                  <a:cubicBezTo>
                    <a:pt x="947" y="1"/>
                    <a:pt x="895" y="15"/>
                    <a:pt x="845" y="44"/>
                  </a:cubicBezTo>
                  <a:cubicBezTo>
                    <a:pt x="456" y="273"/>
                    <a:pt x="1" y="744"/>
                    <a:pt x="1" y="1219"/>
                  </a:cubicBezTo>
                  <a:cubicBezTo>
                    <a:pt x="1" y="1871"/>
                    <a:pt x="380" y="2397"/>
                    <a:pt x="845" y="2397"/>
                  </a:cubicBezTo>
                  <a:cubicBezTo>
                    <a:pt x="1308" y="2397"/>
                    <a:pt x="1688" y="1871"/>
                    <a:pt x="1688" y="1219"/>
                  </a:cubicBezTo>
                  <a:cubicBezTo>
                    <a:pt x="1688" y="653"/>
                    <a:pt x="1349" y="1"/>
                    <a:pt x="998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3"/>
            <p:cNvSpPr/>
            <p:nvPr/>
          </p:nvSpPr>
          <p:spPr>
            <a:xfrm flipH="1">
              <a:off x="7128780" y="2024031"/>
              <a:ext cx="287074" cy="154881"/>
            </a:xfrm>
            <a:custGeom>
              <a:avLst/>
              <a:gdLst/>
              <a:ahLst/>
              <a:cxnLst/>
              <a:rect l="l" t="t" r="r" b="b"/>
              <a:pathLst>
                <a:path w="7212" h="3891" extrusionOk="0">
                  <a:moveTo>
                    <a:pt x="2191" y="1"/>
                  </a:moveTo>
                  <a:cubicBezTo>
                    <a:pt x="866" y="1"/>
                    <a:pt x="0" y="539"/>
                    <a:pt x="473" y="1840"/>
                  </a:cubicBezTo>
                  <a:cubicBezTo>
                    <a:pt x="815" y="2771"/>
                    <a:pt x="1907" y="2328"/>
                    <a:pt x="3678" y="2549"/>
                  </a:cubicBezTo>
                  <a:cubicBezTo>
                    <a:pt x="5411" y="2768"/>
                    <a:pt x="5883" y="3891"/>
                    <a:pt x="6227" y="3891"/>
                  </a:cubicBezTo>
                  <a:cubicBezTo>
                    <a:pt x="6265" y="3891"/>
                    <a:pt x="6301" y="3877"/>
                    <a:pt x="6337" y="3847"/>
                  </a:cubicBezTo>
                  <a:cubicBezTo>
                    <a:pt x="6700" y="3546"/>
                    <a:pt x="7212" y="1341"/>
                    <a:pt x="4754" y="488"/>
                  </a:cubicBezTo>
                  <a:cubicBezTo>
                    <a:pt x="3859" y="177"/>
                    <a:pt x="2950" y="1"/>
                    <a:pt x="2191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9" y="0"/>
                  </a:moveTo>
                  <a:cubicBezTo>
                    <a:pt x="3016" y="0"/>
                    <a:pt x="3003" y="3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1" y="29"/>
                    <a:pt x="3077" y="0"/>
                    <a:pt x="3029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3"/>
            <p:cNvSpPr/>
            <p:nvPr/>
          </p:nvSpPr>
          <p:spPr>
            <a:xfrm flipH="1">
              <a:off x="7231355" y="2253950"/>
              <a:ext cx="67151" cy="72803"/>
            </a:xfrm>
            <a:custGeom>
              <a:avLst/>
              <a:gdLst/>
              <a:ahLst/>
              <a:cxnLst/>
              <a:rect l="l" t="t" r="r" b="b"/>
              <a:pathLst>
                <a:path w="1687" h="1829" extrusionOk="0">
                  <a:moveTo>
                    <a:pt x="1557" y="0"/>
                  </a:moveTo>
                  <a:cubicBezTo>
                    <a:pt x="1535" y="0"/>
                    <a:pt x="1514" y="6"/>
                    <a:pt x="1495" y="17"/>
                  </a:cubicBezTo>
                  <a:cubicBezTo>
                    <a:pt x="1444" y="50"/>
                    <a:pt x="205" y="812"/>
                    <a:pt x="13" y="1693"/>
                  </a:cubicBezTo>
                  <a:cubicBezTo>
                    <a:pt x="0" y="1754"/>
                    <a:pt x="41" y="1812"/>
                    <a:pt x="103" y="1826"/>
                  </a:cubicBezTo>
                  <a:cubicBezTo>
                    <a:pt x="109" y="1826"/>
                    <a:pt x="120" y="1829"/>
                    <a:pt x="126" y="1829"/>
                  </a:cubicBezTo>
                  <a:cubicBezTo>
                    <a:pt x="177" y="1829"/>
                    <a:pt x="225" y="1791"/>
                    <a:pt x="239" y="1740"/>
                  </a:cubicBezTo>
                  <a:cubicBezTo>
                    <a:pt x="410" y="951"/>
                    <a:pt x="1604" y="214"/>
                    <a:pt x="1618" y="208"/>
                  </a:cubicBezTo>
                  <a:cubicBezTo>
                    <a:pt x="1672" y="173"/>
                    <a:pt x="1686" y="105"/>
                    <a:pt x="1656" y="54"/>
                  </a:cubicBezTo>
                  <a:cubicBezTo>
                    <a:pt x="1634" y="19"/>
                    <a:pt x="1595" y="0"/>
                    <a:pt x="1557" y="0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3"/>
            <p:cNvSpPr/>
            <p:nvPr/>
          </p:nvSpPr>
          <p:spPr>
            <a:xfrm flipH="1">
              <a:off x="7826931" y="2290333"/>
              <a:ext cx="136332" cy="194726"/>
            </a:xfrm>
            <a:custGeom>
              <a:avLst/>
              <a:gdLst/>
              <a:ahLst/>
              <a:cxnLst/>
              <a:rect l="l" t="t" r="r" b="b"/>
              <a:pathLst>
                <a:path w="3425" h="4892" extrusionOk="0">
                  <a:moveTo>
                    <a:pt x="3220" y="1"/>
                  </a:moveTo>
                  <a:lnTo>
                    <a:pt x="0" y="4622"/>
                  </a:lnTo>
                  <a:lnTo>
                    <a:pt x="520" y="4892"/>
                  </a:lnTo>
                  <a:lnTo>
                    <a:pt x="3425" y="803"/>
                  </a:lnTo>
                  <a:lnTo>
                    <a:pt x="3220" y="1"/>
                  </a:ln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3"/>
            <p:cNvSpPr/>
            <p:nvPr/>
          </p:nvSpPr>
          <p:spPr>
            <a:xfrm flipH="1">
              <a:off x="7044123" y="2209208"/>
              <a:ext cx="796060" cy="296109"/>
            </a:xfrm>
            <a:custGeom>
              <a:avLst/>
              <a:gdLst/>
              <a:ahLst/>
              <a:cxnLst/>
              <a:rect l="l" t="t" r="r" b="b"/>
              <a:pathLst>
                <a:path w="19999" h="7439" extrusionOk="0">
                  <a:moveTo>
                    <a:pt x="17322" y="468"/>
                  </a:moveTo>
                  <a:cubicBezTo>
                    <a:pt x="17966" y="468"/>
                    <a:pt x="18474" y="523"/>
                    <a:pt x="18636" y="625"/>
                  </a:cubicBezTo>
                  <a:cubicBezTo>
                    <a:pt x="19138" y="936"/>
                    <a:pt x="18978" y="4237"/>
                    <a:pt x="18998" y="4571"/>
                  </a:cubicBezTo>
                  <a:cubicBezTo>
                    <a:pt x="19019" y="4909"/>
                    <a:pt x="15537" y="5407"/>
                    <a:pt x="14540" y="5489"/>
                  </a:cubicBezTo>
                  <a:cubicBezTo>
                    <a:pt x="14457" y="5496"/>
                    <a:pt x="14381" y="5500"/>
                    <a:pt x="14311" y="5500"/>
                  </a:cubicBezTo>
                  <a:cubicBezTo>
                    <a:pt x="13537" y="5500"/>
                    <a:pt x="13511" y="5044"/>
                    <a:pt x="13199" y="3626"/>
                  </a:cubicBezTo>
                  <a:cubicBezTo>
                    <a:pt x="12860" y="2075"/>
                    <a:pt x="12986" y="1563"/>
                    <a:pt x="13400" y="1236"/>
                  </a:cubicBezTo>
                  <a:cubicBezTo>
                    <a:pt x="14074" y="702"/>
                    <a:pt x="15991" y="468"/>
                    <a:pt x="17322" y="468"/>
                  </a:cubicBezTo>
                  <a:close/>
                  <a:moveTo>
                    <a:pt x="7781" y="1101"/>
                  </a:moveTo>
                  <a:cubicBezTo>
                    <a:pt x="8928" y="1101"/>
                    <a:pt x="9940" y="1419"/>
                    <a:pt x="10279" y="2243"/>
                  </a:cubicBezTo>
                  <a:cubicBezTo>
                    <a:pt x="10659" y="3161"/>
                    <a:pt x="9559" y="5738"/>
                    <a:pt x="9000" y="6285"/>
                  </a:cubicBezTo>
                  <a:cubicBezTo>
                    <a:pt x="8439" y="6831"/>
                    <a:pt x="4442" y="6967"/>
                    <a:pt x="3262" y="7046"/>
                  </a:cubicBezTo>
                  <a:cubicBezTo>
                    <a:pt x="3168" y="7052"/>
                    <a:pt x="3079" y="7055"/>
                    <a:pt x="2995" y="7055"/>
                  </a:cubicBezTo>
                  <a:cubicBezTo>
                    <a:pt x="2029" y="7055"/>
                    <a:pt x="1745" y="6649"/>
                    <a:pt x="1783" y="6128"/>
                  </a:cubicBezTo>
                  <a:cubicBezTo>
                    <a:pt x="1821" y="5565"/>
                    <a:pt x="1476" y="2305"/>
                    <a:pt x="1708" y="1922"/>
                  </a:cubicBezTo>
                  <a:cubicBezTo>
                    <a:pt x="2203" y="1100"/>
                    <a:pt x="6081" y="1188"/>
                    <a:pt x="7385" y="1113"/>
                  </a:cubicBezTo>
                  <a:cubicBezTo>
                    <a:pt x="7518" y="1105"/>
                    <a:pt x="7650" y="1101"/>
                    <a:pt x="7781" y="1101"/>
                  </a:cubicBezTo>
                  <a:close/>
                  <a:moveTo>
                    <a:pt x="14957" y="0"/>
                  </a:moveTo>
                  <a:cubicBezTo>
                    <a:pt x="13434" y="0"/>
                    <a:pt x="13359" y="584"/>
                    <a:pt x="12799" y="936"/>
                  </a:cubicBezTo>
                  <a:cubicBezTo>
                    <a:pt x="12239" y="1287"/>
                    <a:pt x="12038" y="1506"/>
                    <a:pt x="11379" y="1540"/>
                  </a:cubicBezTo>
                  <a:cubicBezTo>
                    <a:pt x="11338" y="1542"/>
                    <a:pt x="11298" y="1543"/>
                    <a:pt x="11258" y="1543"/>
                  </a:cubicBezTo>
                  <a:cubicBezTo>
                    <a:pt x="10227" y="1543"/>
                    <a:pt x="9798" y="792"/>
                    <a:pt x="8720" y="605"/>
                  </a:cubicBezTo>
                  <a:cubicBezTo>
                    <a:pt x="8477" y="563"/>
                    <a:pt x="8060" y="545"/>
                    <a:pt x="7542" y="545"/>
                  </a:cubicBezTo>
                  <a:cubicBezTo>
                    <a:pt x="5667" y="545"/>
                    <a:pt x="2463" y="775"/>
                    <a:pt x="1381" y="898"/>
                  </a:cubicBezTo>
                  <a:cubicBezTo>
                    <a:pt x="1" y="1051"/>
                    <a:pt x="117" y="1615"/>
                    <a:pt x="138" y="2325"/>
                  </a:cubicBezTo>
                  <a:cubicBezTo>
                    <a:pt x="158" y="3035"/>
                    <a:pt x="861" y="3134"/>
                    <a:pt x="1100" y="3175"/>
                  </a:cubicBezTo>
                  <a:cubicBezTo>
                    <a:pt x="1343" y="3213"/>
                    <a:pt x="1141" y="4800"/>
                    <a:pt x="1182" y="5855"/>
                  </a:cubicBezTo>
                  <a:cubicBezTo>
                    <a:pt x="1223" y="6909"/>
                    <a:pt x="1981" y="7418"/>
                    <a:pt x="2800" y="7438"/>
                  </a:cubicBezTo>
                  <a:cubicBezTo>
                    <a:pt x="2814" y="7439"/>
                    <a:pt x="2829" y="7439"/>
                    <a:pt x="2845" y="7439"/>
                  </a:cubicBezTo>
                  <a:cubicBezTo>
                    <a:pt x="3770" y="7439"/>
                    <a:pt x="8172" y="6948"/>
                    <a:pt x="8880" y="6817"/>
                  </a:cubicBezTo>
                  <a:cubicBezTo>
                    <a:pt x="9600" y="6681"/>
                    <a:pt x="10399" y="4998"/>
                    <a:pt x="10638" y="4100"/>
                  </a:cubicBezTo>
                  <a:cubicBezTo>
                    <a:pt x="10874" y="3228"/>
                    <a:pt x="10881" y="2298"/>
                    <a:pt x="11684" y="2298"/>
                  </a:cubicBezTo>
                  <a:cubicBezTo>
                    <a:pt x="11708" y="2298"/>
                    <a:pt x="11732" y="2299"/>
                    <a:pt x="11757" y="2301"/>
                  </a:cubicBezTo>
                  <a:cubicBezTo>
                    <a:pt x="12638" y="2362"/>
                    <a:pt x="13140" y="5466"/>
                    <a:pt x="13478" y="5797"/>
                  </a:cubicBezTo>
                  <a:cubicBezTo>
                    <a:pt x="13535" y="5852"/>
                    <a:pt x="13703" y="5875"/>
                    <a:pt x="13948" y="5875"/>
                  </a:cubicBezTo>
                  <a:cubicBezTo>
                    <a:pt x="15172" y="5875"/>
                    <a:pt x="18299" y="5293"/>
                    <a:pt x="18817" y="5213"/>
                  </a:cubicBezTo>
                  <a:cubicBezTo>
                    <a:pt x="19438" y="5114"/>
                    <a:pt x="19356" y="4763"/>
                    <a:pt x="19397" y="4223"/>
                  </a:cubicBezTo>
                  <a:cubicBezTo>
                    <a:pt x="19438" y="3684"/>
                    <a:pt x="19397" y="1834"/>
                    <a:pt x="19336" y="1461"/>
                  </a:cubicBezTo>
                  <a:cubicBezTo>
                    <a:pt x="19278" y="1092"/>
                    <a:pt x="19517" y="1171"/>
                    <a:pt x="19756" y="936"/>
                  </a:cubicBezTo>
                  <a:cubicBezTo>
                    <a:pt x="19998" y="700"/>
                    <a:pt x="19838" y="0"/>
                    <a:pt x="19517" y="0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3"/>
            <p:cNvSpPr/>
            <p:nvPr/>
          </p:nvSpPr>
          <p:spPr>
            <a:xfrm flipH="1">
              <a:off x="7427842" y="2253114"/>
              <a:ext cx="347617" cy="236442"/>
            </a:xfrm>
            <a:custGeom>
              <a:avLst/>
              <a:gdLst/>
              <a:ahLst/>
              <a:cxnLst/>
              <a:rect l="l" t="t" r="r" b="b"/>
              <a:pathLst>
                <a:path w="8733" h="5940" extrusionOk="0">
                  <a:moveTo>
                    <a:pt x="7148" y="826"/>
                  </a:moveTo>
                  <a:cubicBezTo>
                    <a:pt x="7227" y="826"/>
                    <a:pt x="7305" y="857"/>
                    <a:pt x="7377" y="928"/>
                  </a:cubicBezTo>
                  <a:cubicBezTo>
                    <a:pt x="7981" y="1550"/>
                    <a:pt x="7824" y="2492"/>
                    <a:pt x="7633" y="3246"/>
                  </a:cubicBezTo>
                  <a:cubicBezTo>
                    <a:pt x="7592" y="3414"/>
                    <a:pt x="7462" y="3485"/>
                    <a:pt x="7325" y="3485"/>
                  </a:cubicBezTo>
                  <a:cubicBezTo>
                    <a:pt x="7125" y="3485"/>
                    <a:pt x="6909" y="3321"/>
                    <a:pt x="6971" y="3069"/>
                  </a:cubicBezTo>
                  <a:cubicBezTo>
                    <a:pt x="7094" y="2587"/>
                    <a:pt x="7298" y="1820"/>
                    <a:pt x="6892" y="1403"/>
                  </a:cubicBezTo>
                  <a:cubicBezTo>
                    <a:pt x="6657" y="1161"/>
                    <a:pt x="6892" y="826"/>
                    <a:pt x="7148" y="826"/>
                  </a:cubicBezTo>
                  <a:close/>
                  <a:moveTo>
                    <a:pt x="7182" y="3731"/>
                  </a:moveTo>
                  <a:cubicBezTo>
                    <a:pt x="7626" y="3731"/>
                    <a:pt x="7626" y="4400"/>
                    <a:pt x="7182" y="4400"/>
                  </a:cubicBezTo>
                  <a:cubicBezTo>
                    <a:pt x="6742" y="4400"/>
                    <a:pt x="6742" y="3731"/>
                    <a:pt x="7182" y="3731"/>
                  </a:cubicBezTo>
                  <a:close/>
                  <a:moveTo>
                    <a:pt x="5759" y="2410"/>
                  </a:moveTo>
                  <a:cubicBezTo>
                    <a:pt x="5807" y="2410"/>
                    <a:pt x="5851" y="2441"/>
                    <a:pt x="5868" y="2485"/>
                  </a:cubicBezTo>
                  <a:cubicBezTo>
                    <a:pt x="5888" y="2546"/>
                    <a:pt x="5855" y="2608"/>
                    <a:pt x="5797" y="2628"/>
                  </a:cubicBezTo>
                  <a:lnTo>
                    <a:pt x="5619" y="2686"/>
                  </a:lnTo>
                  <a:cubicBezTo>
                    <a:pt x="5841" y="2786"/>
                    <a:pt x="5920" y="3107"/>
                    <a:pt x="5920" y="3471"/>
                  </a:cubicBezTo>
                  <a:cubicBezTo>
                    <a:pt x="5920" y="3840"/>
                    <a:pt x="5773" y="4093"/>
                    <a:pt x="5561" y="4213"/>
                  </a:cubicBezTo>
                  <a:cubicBezTo>
                    <a:pt x="5851" y="4254"/>
                    <a:pt x="6134" y="4318"/>
                    <a:pt x="6370" y="4418"/>
                  </a:cubicBezTo>
                  <a:cubicBezTo>
                    <a:pt x="6428" y="4445"/>
                    <a:pt x="6452" y="4509"/>
                    <a:pt x="6428" y="4564"/>
                  </a:cubicBezTo>
                  <a:cubicBezTo>
                    <a:pt x="6411" y="4608"/>
                    <a:pt x="6367" y="4632"/>
                    <a:pt x="6322" y="4632"/>
                  </a:cubicBezTo>
                  <a:cubicBezTo>
                    <a:pt x="6309" y="4632"/>
                    <a:pt x="6292" y="4629"/>
                    <a:pt x="6278" y="4622"/>
                  </a:cubicBezTo>
                  <a:cubicBezTo>
                    <a:pt x="5776" y="4410"/>
                    <a:pt x="5008" y="4366"/>
                    <a:pt x="4475" y="4366"/>
                  </a:cubicBezTo>
                  <a:cubicBezTo>
                    <a:pt x="4124" y="4366"/>
                    <a:pt x="3875" y="4383"/>
                    <a:pt x="3868" y="4386"/>
                  </a:cubicBezTo>
                  <a:lnTo>
                    <a:pt x="3861" y="4386"/>
                  </a:lnTo>
                  <a:cubicBezTo>
                    <a:pt x="3799" y="4386"/>
                    <a:pt x="3749" y="4342"/>
                    <a:pt x="3745" y="4284"/>
                  </a:cubicBezTo>
                  <a:cubicBezTo>
                    <a:pt x="3741" y="4223"/>
                    <a:pt x="3786" y="4168"/>
                    <a:pt x="3851" y="4161"/>
                  </a:cubicBezTo>
                  <a:cubicBezTo>
                    <a:pt x="3875" y="4161"/>
                    <a:pt x="4130" y="4141"/>
                    <a:pt x="4483" y="4141"/>
                  </a:cubicBezTo>
                  <a:cubicBezTo>
                    <a:pt x="4595" y="4141"/>
                    <a:pt x="4721" y="4144"/>
                    <a:pt x="4855" y="4147"/>
                  </a:cubicBezTo>
                  <a:cubicBezTo>
                    <a:pt x="4691" y="4014"/>
                    <a:pt x="4581" y="3786"/>
                    <a:pt x="4581" y="3471"/>
                  </a:cubicBezTo>
                  <a:cubicBezTo>
                    <a:pt x="4581" y="3243"/>
                    <a:pt x="4642" y="3086"/>
                    <a:pt x="4741" y="2973"/>
                  </a:cubicBezTo>
                  <a:lnTo>
                    <a:pt x="4741" y="2973"/>
                  </a:lnTo>
                  <a:lnTo>
                    <a:pt x="2895" y="3578"/>
                  </a:lnTo>
                  <a:cubicBezTo>
                    <a:pt x="2885" y="3581"/>
                    <a:pt x="2871" y="3584"/>
                    <a:pt x="2860" y="3584"/>
                  </a:cubicBezTo>
                  <a:cubicBezTo>
                    <a:pt x="2813" y="3584"/>
                    <a:pt x="2769" y="3553"/>
                    <a:pt x="2751" y="3509"/>
                  </a:cubicBezTo>
                  <a:cubicBezTo>
                    <a:pt x="2731" y="3451"/>
                    <a:pt x="2762" y="3386"/>
                    <a:pt x="2824" y="3366"/>
                  </a:cubicBezTo>
                  <a:lnTo>
                    <a:pt x="5721" y="2417"/>
                  </a:lnTo>
                  <a:cubicBezTo>
                    <a:pt x="5735" y="2414"/>
                    <a:pt x="5745" y="2410"/>
                    <a:pt x="5759" y="2410"/>
                  </a:cubicBezTo>
                  <a:close/>
                  <a:moveTo>
                    <a:pt x="6319" y="0"/>
                  </a:moveTo>
                  <a:cubicBezTo>
                    <a:pt x="6039" y="570"/>
                    <a:pt x="5476" y="1188"/>
                    <a:pt x="4650" y="1648"/>
                  </a:cubicBezTo>
                  <a:cubicBezTo>
                    <a:pt x="4100" y="1956"/>
                    <a:pt x="3618" y="2072"/>
                    <a:pt x="3223" y="2072"/>
                  </a:cubicBezTo>
                  <a:cubicBezTo>
                    <a:pt x="2307" y="2072"/>
                    <a:pt x="1833" y="1457"/>
                    <a:pt x="1973" y="1177"/>
                  </a:cubicBezTo>
                  <a:cubicBezTo>
                    <a:pt x="2110" y="918"/>
                    <a:pt x="2189" y="1335"/>
                    <a:pt x="3178" y="553"/>
                  </a:cubicBezTo>
                  <a:cubicBezTo>
                    <a:pt x="3345" y="419"/>
                    <a:pt x="3495" y="256"/>
                    <a:pt x="3635" y="79"/>
                  </a:cubicBezTo>
                  <a:lnTo>
                    <a:pt x="3635" y="79"/>
                  </a:lnTo>
                  <a:cubicBezTo>
                    <a:pt x="2107" y="140"/>
                    <a:pt x="399" y="290"/>
                    <a:pt x="82" y="819"/>
                  </a:cubicBezTo>
                  <a:cubicBezTo>
                    <a:pt x="24" y="915"/>
                    <a:pt x="0" y="1198"/>
                    <a:pt x="0" y="1577"/>
                  </a:cubicBezTo>
                  <a:cubicBezTo>
                    <a:pt x="0" y="2601"/>
                    <a:pt x="161" y="4322"/>
                    <a:pt x="161" y="4909"/>
                  </a:cubicBezTo>
                  <a:cubicBezTo>
                    <a:pt x="161" y="4957"/>
                    <a:pt x="157" y="4994"/>
                    <a:pt x="157" y="5025"/>
                  </a:cubicBezTo>
                  <a:cubicBezTo>
                    <a:pt x="154" y="5056"/>
                    <a:pt x="154" y="5083"/>
                    <a:pt x="154" y="5110"/>
                  </a:cubicBezTo>
                  <a:cubicBezTo>
                    <a:pt x="154" y="5540"/>
                    <a:pt x="396" y="5875"/>
                    <a:pt x="1096" y="5940"/>
                  </a:cubicBezTo>
                  <a:cubicBezTo>
                    <a:pt x="1622" y="5117"/>
                    <a:pt x="2742" y="4547"/>
                    <a:pt x="4039" y="4547"/>
                  </a:cubicBezTo>
                  <a:cubicBezTo>
                    <a:pt x="5077" y="4547"/>
                    <a:pt x="6002" y="4912"/>
                    <a:pt x="6599" y="5483"/>
                  </a:cubicBezTo>
                  <a:cubicBezTo>
                    <a:pt x="6974" y="5401"/>
                    <a:pt x="7254" y="5302"/>
                    <a:pt x="7374" y="5182"/>
                  </a:cubicBezTo>
                  <a:cubicBezTo>
                    <a:pt x="7855" y="4714"/>
                    <a:pt x="8732" y="2751"/>
                    <a:pt x="8732" y="1625"/>
                  </a:cubicBezTo>
                  <a:cubicBezTo>
                    <a:pt x="8732" y="1437"/>
                    <a:pt x="8708" y="1273"/>
                    <a:pt x="8653" y="1140"/>
                  </a:cubicBezTo>
                  <a:cubicBezTo>
                    <a:pt x="8329" y="355"/>
                    <a:pt x="7398" y="27"/>
                    <a:pt x="6319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3"/>
            <p:cNvSpPr/>
            <p:nvPr/>
          </p:nvSpPr>
          <p:spPr>
            <a:xfrm flipH="1">
              <a:off x="7523930" y="2252955"/>
              <a:ext cx="178565" cy="82635"/>
            </a:xfrm>
            <a:custGeom>
              <a:avLst/>
              <a:gdLst/>
              <a:ahLst/>
              <a:cxnLst/>
              <a:rect l="l" t="t" r="r" b="b"/>
              <a:pathLst>
                <a:path w="4486" h="2076" extrusionOk="0">
                  <a:moveTo>
                    <a:pt x="4318" y="1"/>
                  </a:moveTo>
                  <a:cubicBezTo>
                    <a:pt x="4189" y="1"/>
                    <a:pt x="4059" y="4"/>
                    <a:pt x="3926" y="14"/>
                  </a:cubicBezTo>
                  <a:cubicBezTo>
                    <a:pt x="3458" y="42"/>
                    <a:pt x="2659" y="48"/>
                    <a:pt x="1802" y="83"/>
                  </a:cubicBezTo>
                  <a:cubicBezTo>
                    <a:pt x="1662" y="260"/>
                    <a:pt x="1512" y="423"/>
                    <a:pt x="1345" y="557"/>
                  </a:cubicBezTo>
                  <a:cubicBezTo>
                    <a:pt x="356" y="1339"/>
                    <a:pt x="277" y="922"/>
                    <a:pt x="140" y="1181"/>
                  </a:cubicBezTo>
                  <a:cubicBezTo>
                    <a:pt x="0" y="1461"/>
                    <a:pt x="474" y="2076"/>
                    <a:pt x="1390" y="2076"/>
                  </a:cubicBezTo>
                  <a:cubicBezTo>
                    <a:pt x="1785" y="2076"/>
                    <a:pt x="2267" y="1960"/>
                    <a:pt x="2817" y="1652"/>
                  </a:cubicBezTo>
                  <a:cubicBezTo>
                    <a:pt x="3643" y="1192"/>
                    <a:pt x="4206" y="574"/>
                    <a:pt x="4486" y="4"/>
                  </a:cubicBezTo>
                  <a:cubicBezTo>
                    <a:pt x="4431" y="1"/>
                    <a:pt x="4377" y="1"/>
                    <a:pt x="4318" y="1"/>
                  </a:cubicBezTo>
                  <a:close/>
                </a:path>
              </a:pathLst>
            </a:custGeom>
            <a:solidFill>
              <a:srgbClr val="4D37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3"/>
            <p:cNvSpPr/>
            <p:nvPr/>
          </p:nvSpPr>
          <p:spPr>
            <a:xfrm flipH="1">
              <a:off x="7518594" y="2417911"/>
              <a:ext cx="107951" cy="19624"/>
            </a:xfrm>
            <a:custGeom>
              <a:avLst/>
              <a:gdLst/>
              <a:ahLst/>
              <a:cxnLst/>
              <a:rect l="l" t="t" r="r" b="b"/>
              <a:pathLst>
                <a:path w="2712" h="493" extrusionOk="0">
                  <a:moveTo>
                    <a:pt x="742" y="1"/>
                  </a:moveTo>
                  <a:cubicBezTo>
                    <a:pt x="389" y="1"/>
                    <a:pt x="134" y="21"/>
                    <a:pt x="110" y="21"/>
                  </a:cubicBezTo>
                  <a:cubicBezTo>
                    <a:pt x="45" y="28"/>
                    <a:pt x="0" y="83"/>
                    <a:pt x="4" y="144"/>
                  </a:cubicBezTo>
                  <a:cubicBezTo>
                    <a:pt x="8" y="202"/>
                    <a:pt x="58" y="246"/>
                    <a:pt x="120" y="246"/>
                  </a:cubicBezTo>
                  <a:lnTo>
                    <a:pt x="127" y="246"/>
                  </a:lnTo>
                  <a:cubicBezTo>
                    <a:pt x="134" y="243"/>
                    <a:pt x="383" y="226"/>
                    <a:pt x="734" y="226"/>
                  </a:cubicBezTo>
                  <a:cubicBezTo>
                    <a:pt x="1267" y="226"/>
                    <a:pt x="2035" y="270"/>
                    <a:pt x="2537" y="482"/>
                  </a:cubicBezTo>
                  <a:cubicBezTo>
                    <a:pt x="2551" y="489"/>
                    <a:pt x="2568" y="492"/>
                    <a:pt x="2581" y="492"/>
                  </a:cubicBezTo>
                  <a:cubicBezTo>
                    <a:pt x="2626" y="492"/>
                    <a:pt x="2670" y="468"/>
                    <a:pt x="2687" y="424"/>
                  </a:cubicBezTo>
                  <a:cubicBezTo>
                    <a:pt x="2711" y="369"/>
                    <a:pt x="2687" y="305"/>
                    <a:pt x="2629" y="278"/>
                  </a:cubicBezTo>
                  <a:cubicBezTo>
                    <a:pt x="2393" y="178"/>
                    <a:pt x="2110" y="114"/>
                    <a:pt x="1820" y="73"/>
                  </a:cubicBezTo>
                  <a:cubicBezTo>
                    <a:pt x="1728" y="120"/>
                    <a:pt x="1622" y="147"/>
                    <a:pt x="1509" y="147"/>
                  </a:cubicBezTo>
                  <a:cubicBezTo>
                    <a:pt x="1363" y="147"/>
                    <a:pt x="1223" y="100"/>
                    <a:pt x="1114" y="7"/>
                  </a:cubicBezTo>
                  <a:cubicBezTo>
                    <a:pt x="980" y="4"/>
                    <a:pt x="854" y="1"/>
                    <a:pt x="742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3"/>
            <p:cNvSpPr/>
            <p:nvPr/>
          </p:nvSpPr>
          <p:spPr>
            <a:xfrm flipH="1">
              <a:off x="7512785" y="2434072"/>
              <a:ext cx="219087" cy="56045"/>
            </a:xfrm>
            <a:custGeom>
              <a:avLst/>
              <a:gdLst/>
              <a:ahLst/>
              <a:cxnLst/>
              <a:rect l="l" t="t" r="r" b="b"/>
              <a:pathLst>
                <a:path w="5504" h="1408" extrusionOk="0">
                  <a:moveTo>
                    <a:pt x="2944" y="1"/>
                  </a:moveTo>
                  <a:cubicBezTo>
                    <a:pt x="1647" y="1"/>
                    <a:pt x="527" y="571"/>
                    <a:pt x="1" y="1394"/>
                  </a:cubicBezTo>
                  <a:cubicBezTo>
                    <a:pt x="86" y="1404"/>
                    <a:pt x="179" y="1408"/>
                    <a:pt x="278" y="1408"/>
                  </a:cubicBezTo>
                  <a:cubicBezTo>
                    <a:pt x="360" y="1408"/>
                    <a:pt x="448" y="1404"/>
                    <a:pt x="541" y="1397"/>
                  </a:cubicBezTo>
                  <a:cubicBezTo>
                    <a:pt x="1466" y="1336"/>
                    <a:pt x="4128" y="1240"/>
                    <a:pt x="5504" y="937"/>
                  </a:cubicBezTo>
                  <a:cubicBezTo>
                    <a:pt x="4907" y="366"/>
                    <a:pt x="3982" y="1"/>
                    <a:pt x="2944" y="1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3"/>
            <p:cNvSpPr/>
            <p:nvPr/>
          </p:nvSpPr>
          <p:spPr>
            <a:xfrm flipH="1">
              <a:off x="7539810" y="2360033"/>
              <a:ext cx="53339" cy="63768"/>
            </a:xfrm>
            <a:custGeom>
              <a:avLst/>
              <a:gdLst/>
              <a:ahLst/>
              <a:cxnLst/>
              <a:rect l="l" t="t" r="r" b="b"/>
              <a:pathLst>
                <a:path w="1340" h="1602" extrusionOk="0">
                  <a:moveTo>
                    <a:pt x="1018" y="270"/>
                  </a:moveTo>
                  <a:cubicBezTo>
                    <a:pt x="1107" y="270"/>
                    <a:pt x="1179" y="386"/>
                    <a:pt x="1179" y="530"/>
                  </a:cubicBezTo>
                  <a:cubicBezTo>
                    <a:pt x="1179" y="670"/>
                    <a:pt x="1107" y="785"/>
                    <a:pt x="1018" y="785"/>
                  </a:cubicBezTo>
                  <a:cubicBezTo>
                    <a:pt x="930" y="785"/>
                    <a:pt x="858" y="670"/>
                    <a:pt x="858" y="530"/>
                  </a:cubicBezTo>
                  <a:cubicBezTo>
                    <a:pt x="858" y="386"/>
                    <a:pt x="930" y="270"/>
                    <a:pt x="1018" y="270"/>
                  </a:cubicBezTo>
                  <a:close/>
                  <a:moveTo>
                    <a:pt x="1039" y="0"/>
                  </a:moveTo>
                  <a:lnTo>
                    <a:pt x="161" y="287"/>
                  </a:lnTo>
                  <a:cubicBezTo>
                    <a:pt x="62" y="400"/>
                    <a:pt x="1" y="557"/>
                    <a:pt x="1" y="785"/>
                  </a:cubicBezTo>
                  <a:cubicBezTo>
                    <a:pt x="1" y="1100"/>
                    <a:pt x="111" y="1328"/>
                    <a:pt x="275" y="1461"/>
                  </a:cubicBezTo>
                  <a:cubicBezTo>
                    <a:pt x="384" y="1554"/>
                    <a:pt x="524" y="1601"/>
                    <a:pt x="670" y="1601"/>
                  </a:cubicBezTo>
                  <a:cubicBezTo>
                    <a:pt x="783" y="1601"/>
                    <a:pt x="889" y="1574"/>
                    <a:pt x="981" y="1527"/>
                  </a:cubicBezTo>
                  <a:cubicBezTo>
                    <a:pt x="1193" y="1407"/>
                    <a:pt x="1340" y="1154"/>
                    <a:pt x="1340" y="785"/>
                  </a:cubicBezTo>
                  <a:cubicBezTo>
                    <a:pt x="1340" y="421"/>
                    <a:pt x="1261" y="100"/>
                    <a:pt x="1039" y="0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3"/>
            <p:cNvSpPr/>
            <p:nvPr/>
          </p:nvSpPr>
          <p:spPr>
            <a:xfrm flipH="1">
              <a:off x="7546178" y="2370741"/>
              <a:ext cx="12857" cy="20579"/>
            </a:xfrm>
            <a:custGeom>
              <a:avLst/>
              <a:gdLst/>
              <a:ahLst/>
              <a:cxnLst/>
              <a:rect l="l" t="t" r="r" b="b"/>
              <a:pathLst>
                <a:path w="323" h="517" extrusionOk="0">
                  <a:moveTo>
                    <a:pt x="161" y="1"/>
                  </a:moveTo>
                  <a:cubicBezTo>
                    <a:pt x="73" y="1"/>
                    <a:pt x="1" y="117"/>
                    <a:pt x="1" y="261"/>
                  </a:cubicBezTo>
                  <a:cubicBezTo>
                    <a:pt x="1" y="401"/>
                    <a:pt x="73" y="516"/>
                    <a:pt x="161" y="516"/>
                  </a:cubicBezTo>
                  <a:cubicBezTo>
                    <a:pt x="250" y="516"/>
                    <a:pt x="322" y="401"/>
                    <a:pt x="322" y="261"/>
                  </a:cubicBezTo>
                  <a:cubicBezTo>
                    <a:pt x="322" y="117"/>
                    <a:pt x="250" y="1"/>
                    <a:pt x="161" y="1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3"/>
            <p:cNvSpPr/>
            <p:nvPr/>
          </p:nvSpPr>
          <p:spPr>
            <a:xfrm flipH="1">
              <a:off x="7541045" y="2349046"/>
              <a:ext cx="125704" cy="46771"/>
            </a:xfrm>
            <a:custGeom>
              <a:avLst/>
              <a:gdLst/>
              <a:ahLst/>
              <a:cxnLst/>
              <a:rect l="l" t="t" r="r" b="b"/>
              <a:pathLst>
                <a:path w="3158" h="1175" extrusionOk="0">
                  <a:moveTo>
                    <a:pt x="3028" y="0"/>
                  </a:moveTo>
                  <a:cubicBezTo>
                    <a:pt x="3014" y="0"/>
                    <a:pt x="3004" y="4"/>
                    <a:pt x="2990" y="7"/>
                  </a:cubicBezTo>
                  <a:lnTo>
                    <a:pt x="93" y="956"/>
                  </a:lnTo>
                  <a:cubicBezTo>
                    <a:pt x="31" y="976"/>
                    <a:pt x="0" y="1041"/>
                    <a:pt x="20" y="1099"/>
                  </a:cubicBezTo>
                  <a:cubicBezTo>
                    <a:pt x="38" y="1143"/>
                    <a:pt x="82" y="1174"/>
                    <a:pt x="129" y="1174"/>
                  </a:cubicBezTo>
                  <a:cubicBezTo>
                    <a:pt x="140" y="1174"/>
                    <a:pt x="154" y="1171"/>
                    <a:pt x="164" y="1168"/>
                  </a:cubicBezTo>
                  <a:lnTo>
                    <a:pt x="2010" y="563"/>
                  </a:lnTo>
                  <a:lnTo>
                    <a:pt x="2888" y="276"/>
                  </a:lnTo>
                  <a:lnTo>
                    <a:pt x="3066" y="218"/>
                  </a:lnTo>
                  <a:cubicBezTo>
                    <a:pt x="3124" y="198"/>
                    <a:pt x="3157" y="136"/>
                    <a:pt x="3137" y="75"/>
                  </a:cubicBezTo>
                  <a:cubicBezTo>
                    <a:pt x="3120" y="31"/>
                    <a:pt x="3076" y="0"/>
                    <a:pt x="3028" y="0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3"/>
            <p:cNvSpPr/>
            <p:nvPr/>
          </p:nvSpPr>
          <p:spPr>
            <a:xfrm flipH="1">
              <a:off x="7430987" y="2252955"/>
              <a:ext cx="341208" cy="45577"/>
            </a:xfrm>
            <a:custGeom>
              <a:avLst/>
              <a:gdLst/>
              <a:ahLst/>
              <a:cxnLst/>
              <a:rect l="l" t="t" r="r" b="b"/>
              <a:pathLst>
                <a:path w="8572" h="1145" extrusionOk="0">
                  <a:moveTo>
                    <a:pt x="6069" y="1"/>
                  </a:moveTo>
                  <a:cubicBezTo>
                    <a:pt x="6110" y="1"/>
                    <a:pt x="6150" y="1"/>
                    <a:pt x="6190" y="2"/>
                  </a:cubicBezTo>
                  <a:lnTo>
                    <a:pt x="6190" y="2"/>
                  </a:lnTo>
                  <a:cubicBezTo>
                    <a:pt x="6151" y="1"/>
                    <a:pt x="6111" y="1"/>
                    <a:pt x="6069" y="1"/>
                  </a:cubicBezTo>
                  <a:close/>
                  <a:moveTo>
                    <a:pt x="6190" y="2"/>
                  </a:moveTo>
                  <a:cubicBezTo>
                    <a:pt x="6205" y="2"/>
                    <a:pt x="6221" y="3"/>
                    <a:pt x="6237" y="4"/>
                  </a:cubicBezTo>
                  <a:cubicBezTo>
                    <a:pt x="6368" y="7"/>
                    <a:pt x="6498" y="15"/>
                    <a:pt x="6624" y="28"/>
                  </a:cubicBezTo>
                  <a:lnTo>
                    <a:pt x="6624" y="28"/>
                  </a:lnTo>
                  <a:cubicBezTo>
                    <a:pt x="6483" y="13"/>
                    <a:pt x="6338" y="5"/>
                    <a:pt x="6190" y="2"/>
                  </a:cubicBezTo>
                  <a:close/>
                  <a:moveTo>
                    <a:pt x="5677" y="14"/>
                  </a:moveTo>
                  <a:cubicBezTo>
                    <a:pt x="4840" y="62"/>
                    <a:pt x="2944" y="43"/>
                    <a:pt x="1562" y="240"/>
                  </a:cubicBezTo>
                  <a:lnTo>
                    <a:pt x="1562" y="240"/>
                  </a:lnTo>
                  <a:cubicBezTo>
                    <a:pt x="2171" y="154"/>
                    <a:pt x="2879" y="110"/>
                    <a:pt x="3553" y="83"/>
                  </a:cubicBezTo>
                  <a:cubicBezTo>
                    <a:pt x="4410" y="48"/>
                    <a:pt x="5209" y="42"/>
                    <a:pt x="5677" y="14"/>
                  </a:cubicBezTo>
                  <a:close/>
                  <a:moveTo>
                    <a:pt x="1562" y="240"/>
                  </a:moveTo>
                  <a:cubicBezTo>
                    <a:pt x="789" y="350"/>
                    <a:pt x="178" y="527"/>
                    <a:pt x="0" y="823"/>
                  </a:cubicBezTo>
                  <a:cubicBezTo>
                    <a:pt x="178" y="529"/>
                    <a:pt x="789" y="351"/>
                    <a:pt x="1562" y="240"/>
                  </a:cubicBezTo>
                  <a:close/>
                  <a:moveTo>
                    <a:pt x="6624" y="28"/>
                  </a:moveTo>
                  <a:cubicBezTo>
                    <a:pt x="7535" y="120"/>
                    <a:pt x="8287" y="457"/>
                    <a:pt x="8571" y="1144"/>
                  </a:cubicBezTo>
                  <a:cubicBezTo>
                    <a:pt x="8287" y="455"/>
                    <a:pt x="7534" y="118"/>
                    <a:pt x="6624" y="2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3"/>
            <p:cNvSpPr/>
            <p:nvPr/>
          </p:nvSpPr>
          <p:spPr>
            <a:xfrm flipH="1">
              <a:off x="7083675" y="2228514"/>
              <a:ext cx="42671" cy="174386"/>
            </a:xfrm>
            <a:custGeom>
              <a:avLst/>
              <a:gdLst/>
              <a:ahLst/>
              <a:cxnLst/>
              <a:rect l="l" t="t" r="r" b="b"/>
              <a:pathLst>
                <a:path w="1072" h="4381" extrusionOk="0">
                  <a:moveTo>
                    <a:pt x="0" y="0"/>
                  </a:moveTo>
                  <a:lnTo>
                    <a:pt x="0" y="0"/>
                  </a:lnTo>
                  <a:cubicBezTo>
                    <a:pt x="3" y="38"/>
                    <a:pt x="10" y="75"/>
                    <a:pt x="14" y="113"/>
                  </a:cubicBezTo>
                  <a:cubicBezTo>
                    <a:pt x="75" y="123"/>
                    <a:pt x="137" y="157"/>
                    <a:pt x="191" y="222"/>
                  </a:cubicBezTo>
                  <a:cubicBezTo>
                    <a:pt x="293" y="341"/>
                    <a:pt x="386" y="471"/>
                    <a:pt x="465" y="604"/>
                  </a:cubicBezTo>
                  <a:lnTo>
                    <a:pt x="758" y="185"/>
                  </a:lnTo>
                  <a:cubicBezTo>
                    <a:pt x="741" y="164"/>
                    <a:pt x="723" y="150"/>
                    <a:pt x="703" y="140"/>
                  </a:cubicBezTo>
                  <a:cubicBezTo>
                    <a:pt x="597" y="72"/>
                    <a:pt x="345" y="24"/>
                    <a:pt x="0" y="0"/>
                  </a:cubicBezTo>
                  <a:close/>
                  <a:moveTo>
                    <a:pt x="983" y="946"/>
                  </a:moveTo>
                  <a:lnTo>
                    <a:pt x="741" y="1287"/>
                  </a:lnTo>
                  <a:cubicBezTo>
                    <a:pt x="857" y="1754"/>
                    <a:pt x="829" y="2253"/>
                    <a:pt x="638" y="2731"/>
                  </a:cubicBezTo>
                  <a:cubicBezTo>
                    <a:pt x="580" y="2881"/>
                    <a:pt x="447" y="2950"/>
                    <a:pt x="314" y="2953"/>
                  </a:cubicBezTo>
                  <a:cubicBezTo>
                    <a:pt x="338" y="3164"/>
                    <a:pt x="358" y="3369"/>
                    <a:pt x="386" y="3561"/>
                  </a:cubicBezTo>
                  <a:lnTo>
                    <a:pt x="386" y="3564"/>
                  </a:lnTo>
                  <a:cubicBezTo>
                    <a:pt x="389" y="3594"/>
                    <a:pt x="392" y="3626"/>
                    <a:pt x="396" y="3656"/>
                  </a:cubicBezTo>
                  <a:cubicBezTo>
                    <a:pt x="396" y="3659"/>
                    <a:pt x="396" y="3663"/>
                    <a:pt x="399" y="3663"/>
                  </a:cubicBezTo>
                  <a:lnTo>
                    <a:pt x="399" y="3670"/>
                  </a:lnTo>
                  <a:lnTo>
                    <a:pt x="399" y="3676"/>
                  </a:lnTo>
                  <a:lnTo>
                    <a:pt x="399" y="3680"/>
                  </a:lnTo>
                  <a:lnTo>
                    <a:pt x="399" y="3687"/>
                  </a:lnTo>
                  <a:cubicBezTo>
                    <a:pt x="399" y="3690"/>
                    <a:pt x="399" y="3694"/>
                    <a:pt x="403" y="3697"/>
                  </a:cubicBezTo>
                  <a:lnTo>
                    <a:pt x="403" y="3707"/>
                  </a:lnTo>
                  <a:lnTo>
                    <a:pt x="403" y="3711"/>
                  </a:lnTo>
                  <a:cubicBezTo>
                    <a:pt x="427" y="3939"/>
                    <a:pt x="444" y="4161"/>
                    <a:pt x="447" y="4380"/>
                  </a:cubicBezTo>
                  <a:cubicBezTo>
                    <a:pt x="823" y="4281"/>
                    <a:pt x="1065" y="4179"/>
                    <a:pt x="1065" y="4089"/>
                  </a:cubicBezTo>
                  <a:lnTo>
                    <a:pt x="1065" y="4086"/>
                  </a:lnTo>
                  <a:cubicBezTo>
                    <a:pt x="1062" y="4066"/>
                    <a:pt x="1062" y="4032"/>
                    <a:pt x="1062" y="3984"/>
                  </a:cubicBezTo>
                  <a:cubicBezTo>
                    <a:pt x="1062" y="3775"/>
                    <a:pt x="1072" y="3342"/>
                    <a:pt x="1072" y="2837"/>
                  </a:cubicBezTo>
                  <a:cubicBezTo>
                    <a:pt x="1072" y="2219"/>
                    <a:pt x="1059" y="1492"/>
                    <a:pt x="983" y="946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3"/>
            <p:cNvSpPr/>
            <p:nvPr/>
          </p:nvSpPr>
          <p:spPr>
            <a:xfrm flipH="1">
              <a:off x="7087177" y="2235838"/>
              <a:ext cx="20699" cy="43945"/>
            </a:xfrm>
            <a:custGeom>
              <a:avLst/>
              <a:gdLst/>
              <a:ahLst/>
              <a:cxnLst/>
              <a:rect l="l" t="t" r="r" b="b"/>
              <a:pathLst>
                <a:path w="520" h="1104" extrusionOk="0">
                  <a:moveTo>
                    <a:pt x="294" y="1"/>
                  </a:moveTo>
                  <a:lnTo>
                    <a:pt x="1" y="420"/>
                  </a:lnTo>
                  <a:cubicBezTo>
                    <a:pt x="127" y="636"/>
                    <a:pt x="219" y="867"/>
                    <a:pt x="277" y="1103"/>
                  </a:cubicBezTo>
                  <a:lnTo>
                    <a:pt x="519" y="762"/>
                  </a:lnTo>
                  <a:cubicBezTo>
                    <a:pt x="472" y="403"/>
                    <a:pt x="400" y="124"/>
                    <a:pt x="294" y="1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3"/>
            <p:cNvSpPr/>
            <p:nvPr/>
          </p:nvSpPr>
          <p:spPr>
            <a:xfrm flipH="1">
              <a:off x="7110985" y="2227837"/>
              <a:ext cx="211603" cy="200339"/>
            </a:xfrm>
            <a:custGeom>
              <a:avLst/>
              <a:gdLst/>
              <a:ahLst/>
              <a:cxnLst/>
              <a:rect l="l" t="t" r="r" b="b"/>
              <a:pathLst>
                <a:path w="5316" h="5033" extrusionOk="0">
                  <a:moveTo>
                    <a:pt x="2162" y="656"/>
                  </a:moveTo>
                  <a:cubicBezTo>
                    <a:pt x="2199" y="656"/>
                    <a:pt x="2236" y="676"/>
                    <a:pt x="2261" y="710"/>
                  </a:cubicBezTo>
                  <a:cubicBezTo>
                    <a:pt x="2277" y="741"/>
                    <a:pt x="2281" y="775"/>
                    <a:pt x="2271" y="809"/>
                  </a:cubicBezTo>
                  <a:cubicBezTo>
                    <a:pt x="2554" y="966"/>
                    <a:pt x="2797" y="1502"/>
                    <a:pt x="2797" y="1980"/>
                  </a:cubicBezTo>
                  <a:cubicBezTo>
                    <a:pt x="2797" y="2632"/>
                    <a:pt x="2417" y="3158"/>
                    <a:pt x="1954" y="3158"/>
                  </a:cubicBezTo>
                  <a:cubicBezTo>
                    <a:pt x="1489" y="3158"/>
                    <a:pt x="1110" y="2632"/>
                    <a:pt x="1110" y="1980"/>
                  </a:cubicBezTo>
                  <a:cubicBezTo>
                    <a:pt x="1110" y="1929"/>
                    <a:pt x="1117" y="1878"/>
                    <a:pt x="1127" y="1826"/>
                  </a:cubicBezTo>
                  <a:lnTo>
                    <a:pt x="1127" y="1826"/>
                  </a:lnTo>
                  <a:cubicBezTo>
                    <a:pt x="991" y="2007"/>
                    <a:pt x="885" y="2198"/>
                    <a:pt x="844" y="2396"/>
                  </a:cubicBezTo>
                  <a:cubicBezTo>
                    <a:pt x="830" y="2447"/>
                    <a:pt x="782" y="2485"/>
                    <a:pt x="731" y="2485"/>
                  </a:cubicBezTo>
                  <a:cubicBezTo>
                    <a:pt x="725" y="2485"/>
                    <a:pt x="714" y="2482"/>
                    <a:pt x="708" y="2482"/>
                  </a:cubicBezTo>
                  <a:cubicBezTo>
                    <a:pt x="646" y="2468"/>
                    <a:pt x="605" y="2410"/>
                    <a:pt x="618" y="2349"/>
                  </a:cubicBezTo>
                  <a:cubicBezTo>
                    <a:pt x="810" y="1468"/>
                    <a:pt x="2049" y="706"/>
                    <a:pt x="2100" y="673"/>
                  </a:cubicBezTo>
                  <a:cubicBezTo>
                    <a:pt x="2121" y="662"/>
                    <a:pt x="2141" y="656"/>
                    <a:pt x="2162" y="656"/>
                  </a:cubicBezTo>
                  <a:close/>
                  <a:moveTo>
                    <a:pt x="2701" y="3380"/>
                  </a:moveTo>
                  <a:cubicBezTo>
                    <a:pt x="2725" y="3380"/>
                    <a:pt x="2748" y="3386"/>
                    <a:pt x="2769" y="3400"/>
                  </a:cubicBezTo>
                  <a:cubicBezTo>
                    <a:pt x="2820" y="3438"/>
                    <a:pt x="2830" y="3509"/>
                    <a:pt x="2793" y="3557"/>
                  </a:cubicBezTo>
                  <a:cubicBezTo>
                    <a:pt x="2663" y="3728"/>
                    <a:pt x="2493" y="3830"/>
                    <a:pt x="2291" y="3857"/>
                  </a:cubicBezTo>
                  <a:cubicBezTo>
                    <a:pt x="2254" y="3865"/>
                    <a:pt x="2213" y="3868"/>
                    <a:pt x="2175" y="3868"/>
                  </a:cubicBezTo>
                  <a:cubicBezTo>
                    <a:pt x="1769" y="3868"/>
                    <a:pt x="1393" y="3591"/>
                    <a:pt x="1376" y="3581"/>
                  </a:cubicBezTo>
                  <a:cubicBezTo>
                    <a:pt x="1329" y="3543"/>
                    <a:pt x="1319" y="3471"/>
                    <a:pt x="1356" y="3424"/>
                  </a:cubicBezTo>
                  <a:cubicBezTo>
                    <a:pt x="1376" y="3393"/>
                    <a:pt x="1410" y="3380"/>
                    <a:pt x="1448" y="3380"/>
                  </a:cubicBezTo>
                  <a:cubicBezTo>
                    <a:pt x="1472" y="3380"/>
                    <a:pt x="1496" y="3386"/>
                    <a:pt x="1516" y="3403"/>
                  </a:cubicBezTo>
                  <a:cubicBezTo>
                    <a:pt x="1519" y="3403"/>
                    <a:pt x="1847" y="3643"/>
                    <a:pt x="2175" y="3643"/>
                  </a:cubicBezTo>
                  <a:cubicBezTo>
                    <a:pt x="2203" y="3643"/>
                    <a:pt x="2233" y="3643"/>
                    <a:pt x="2261" y="3635"/>
                  </a:cubicBezTo>
                  <a:cubicBezTo>
                    <a:pt x="2400" y="3619"/>
                    <a:pt x="2517" y="3547"/>
                    <a:pt x="2609" y="3424"/>
                  </a:cubicBezTo>
                  <a:cubicBezTo>
                    <a:pt x="2633" y="3397"/>
                    <a:pt x="2666" y="3380"/>
                    <a:pt x="2701" y="3380"/>
                  </a:cubicBezTo>
                  <a:close/>
                  <a:moveTo>
                    <a:pt x="4322" y="0"/>
                  </a:moveTo>
                  <a:cubicBezTo>
                    <a:pt x="2991" y="0"/>
                    <a:pt x="1069" y="232"/>
                    <a:pt x="397" y="768"/>
                  </a:cubicBezTo>
                  <a:cubicBezTo>
                    <a:pt x="147" y="966"/>
                    <a:pt x="1" y="1236"/>
                    <a:pt x="1" y="1762"/>
                  </a:cubicBezTo>
                  <a:cubicBezTo>
                    <a:pt x="1" y="2099"/>
                    <a:pt x="62" y="2550"/>
                    <a:pt x="196" y="3158"/>
                  </a:cubicBezTo>
                  <a:cubicBezTo>
                    <a:pt x="509" y="4577"/>
                    <a:pt x="533" y="5032"/>
                    <a:pt x="1311" y="5032"/>
                  </a:cubicBezTo>
                  <a:cubicBezTo>
                    <a:pt x="1380" y="5032"/>
                    <a:pt x="1455" y="5028"/>
                    <a:pt x="1537" y="5021"/>
                  </a:cubicBezTo>
                  <a:cubicBezTo>
                    <a:pt x="1560" y="5021"/>
                    <a:pt x="1585" y="5018"/>
                    <a:pt x="1612" y="5015"/>
                  </a:cubicBezTo>
                  <a:cubicBezTo>
                    <a:pt x="2031" y="4468"/>
                    <a:pt x="2674" y="4011"/>
                    <a:pt x="3462" y="3752"/>
                  </a:cubicBezTo>
                  <a:cubicBezTo>
                    <a:pt x="3858" y="3622"/>
                    <a:pt x="4254" y="3553"/>
                    <a:pt x="4637" y="3540"/>
                  </a:cubicBezTo>
                  <a:cubicBezTo>
                    <a:pt x="4670" y="3414"/>
                    <a:pt x="4780" y="3304"/>
                    <a:pt x="4954" y="3304"/>
                  </a:cubicBezTo>
                  <a:cubicBezTo>
                    <a:pt x="5149" y="3304"/>
                    <a:pt x="5254" y="3430"/>
                    <a:pt x="5282" y="3574"/>
                  </a:cubicBezTo>
                  <a:cubicBezTo>
                    <a:pt x="5292" y="3574"/>
                    <a:pt x="5302" y="3578"/>
                    <a:pt x="5316" y="3578"/>
                  </a:cubicBezTo>
                  <a:cubicBezTo>
                    <a:pt x="5288" y="3386"/>
                    <a:pt x="5268" y="3181"/>
                    <a:pt x="5244" y="2970"/>
                  </a:cubicBezTo>
                  <a:lnTo>
                    <a:pt x="5227" y="2970"/>
                  </a:lnTo>
                  <a:cubicBezTo>
                    <a:pt x="5015" y="2970"/>
                    <a:pt x="4810" y="2813"/>
                    <a:pt x="4910" y="2567"/>
                  </a:cubicBezTo>
                  <a:cubicBezTo>
                    <a:pt x="5159" y="1935"/>
                    <a:pt x="5087" y="1243"/>
                    <a:pt x="4637" y="710"/>
                  </a:cubicBezTo>
                  <a:cubicBezTo>
                    <a:pt x="4425" y="461"/>
                    <a:pt x="4653" y="126"/>
                    <a:pt x="4899" y="126"/>
                  </a:cubicBezTo>
                  <a:cubicBezTo>
                    <a:pt x="4913" y="126"/>
                    <a:pt x="4930" y="126"/>
                    <a:pt x="4944" y="130"/>
                  </a:cubicBezTo>
                  <a:cubicBezTo>
                    <a:pt x="4940" y="92"/>
                    <a:pt x="4933" y="55"/>
                    <a:pt x="4930" y="17"/>
                  </a:cubicBezTo>
                  <a:cubicBezTo>
                    <a:pt x="4749" y="7"/>
                    <a:pt x="4544" y="0"/>
                    <a:pt x="4322" y="0"/>
                  </a:cubicBezTo>
                  <a:close/>
                </a:path>
              </a:pathLst>
            </a:custGeom>
            <a:solidFill>
              <a:srgbClr val="D1B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3"/>
            <p:cNvSpPr/>
            <p:nvPr/>
          </p:nvSpPr>
          <p:spPr>
            <a:xfrm flipH="1">
              <a:off x="7209899" y="2362342"/>
              <a:ext cx="60225" cy="19465"/>
            </a:xfrm>
            <a:custGeom>
              <a:avLst/>
              <a:gdLst/>
              <a:ahLst/>
              <a:cxnLst/>
              <a:rect l="l" t="t" r="r" b="b"/>
              <a:pathLst>
                <a:path w="1513" h="489" extrusionOk="0">
                  <a:moveTo>
                    <a:pt x="130" y="1"/>
                  </a:moveTo>
                  <a:cubicBezTo>
                    <a:pt x="92" y="1"/>
                    <a:pt x="58" y="14"/>
                    <a:pt x="38" y="45"/>
                  </a:cubicBezTo>
                  <a:cubicBezTo>
                    <a:pt x="1" y="92"/>
                    <a:pt x="11" y="164"/>
                    <a:pt x="58" y="202"/>
                  </a:cubicBezTo>
                  <a:cubicBezTo>
                    <a:pt x="75" y="212"/>
                    <a:pt x="451" y="489"/>
                    <a:pt x="857" y="489"/>
                  </a:cubicBezTo>
                  <a:cubicBezTo>
                    <a:pt x="895" y="489"/>
                    <a:pt x="936" y="486"/>
                    <a:pt x="973" y="478"/>
                  </a:cubicBezTo>
                  <a:cubicBezTo>
                    <a:pt x="1175" y="451"/>
                    <a:pt x="1345" y="349"/>
                    <a:pt x="1475" y="178"/>
                  </a:cubicBezTo>
                  <a:cubicBezTo>
                    <a:pt x="1512" y="130"/>
                    <a:pt x="1502" y="59"/>
                    <a:pt x="1451" y="21"/>
                  </a:cubicBezTo>
                  <a:cubicBezTo>
                    <a:pt x="1430" y="7"/>
                    <a:pt x="1407" y="1"/>
                    <a:pt x="1383" y="1"/>
                  </a:cubicBezTo>
                  <a:cubicBezTo>
                    <a:pt x="1348" y="1"/>
                    <a:pt x="1315" y="18"/>
                    <a:pt x="1291" y="45"/>
                  </a:cubicBezTo>
                  <a:cubicBezTo>
                    <a:pt x="1199" y="168"/>
                    <a:pt x="1082" y="240"/>
                    <a:pt x="943" y="256"/>
                  </a:cubicBezTo>
                  <a:cubicBezTo>
                    <a:pt x="915" y="264"/>
                    <a:pt x="885" y="264"/>
                    <a:pt x="857" y="264"/>
                  </a:cubicBezTo>
                  <a:cubicBezTo>
                    <a:pt x="529" y="264"/>
                    <a:pt x="201" y="24"/>
                    <a:pt x="198" y="24"/>
                  </a:cubicBezTo>
                  <a:cubicBezTo>
                    <a:pt x="178" y="7"/>
                    <a:pt x="154" y="1"/>
                    <a:pt x="130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3"/>
            <p:cNvSpPr/>
            <p:nvPr/>
          </p:nvSpPr>
          <p:spPr>
            <a:xfrm flipH="1">
              <a:off x="7110264" y="2370223"/>
              <a:ext cx="756" cy="6011"/>
            </a:xfrm>
            <a:custGeom>
              <a:avLst/>
              <a:gdLst/>
              <a:ahLst/>
              <a:cxnLst/>
              <a:rect l="l" t="t" r="r" b="b"/>
              <a:pathLst>
                <a:path w="19" h="151" extrusionOk="0">
                  <a:moveTo>
                    <a:pt x="18" y="147"/>
                  </a:moveTo>
                  <a:lnTo>
                    <a:pt x="18" y="151"/>
                  </a:lnTo>
                  <a:lnTo>
                    <a:pt x="18" y="147"/>
                  </a:lnTo>
                  <a:close/>
                  <a:moveTo>
                    <a:pt x="18" y="137"/>
                  </a:moveTo>
                  <a:lnTo>
                    <a:pt x="18" y="137"/>
                  </a:lnTo>
                  <a:lnTo>
                    <a:pt x="18" y="137"/>
                  </a:lnTo>
                  <a:close/>
                  <a:moveTo>
                    <a:pt x="14" y="120"/>
                  </a:moveTo>
                  <a:lnTo>
                    <a:pt x="14" y="127"/>
                  </a:lnTo>
                  <a:lnTo>
                    <a:pt x="14" y="120"/>
                  </a:lnTo>
                  <a:close/>
                  <a:moveTo>
                    <a:pt x="14" y="110"/>
                  </a:moveTo>
                  <a:lnTo>
                    <a:pt x="14" y="116"/>
                  </a:lnTo>
                  <a:lnTo>
                    <a:pt x="14" y="110"/>
                  </a:lnTo>
                  <a:close/>
                  <a:moveTo>
                    <a:pt x="11" y="96"/>
                  </a:moveTo>
                  <a:cubicBezTo>
                    <a:pt x="11" y="99"/>
                    <a:pt x="11" y="103"/>
                    <a:pt x="14" y="103"/>
                  </a:cubicBezTo>
                  <a:cubicBezTo>
                    <a:pt x="11" y="103"/>
                    <a:pt x="11" y="99"/>
                    <a:pt x="11" y="96"/>
                  </a:cubicBezTo>
                  <a:close/>
                  <a:moveTo>
                    <a:pt x="1" y="1"/>
                  </a:moveTo>
                  <a:lnTo>
                    <a:pt x="1" y="4"/>
                  </a:lnTo>
                  <a:cubicBezTo>
                    <a:pt x="4" y="34"/>
                    <a:pt x="7" y="66"/>
                    <a:pt x="11" y="96"/>
                  </a:cubicBezTo>
                  <a:cubicBezTo>
                    <a:pt x="7" y="66"/>
                    <a:pt x="4" y="34"/>
                    <a:pt x="1" y="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2CD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3"/>
            <p:cNvSpPr/>
            <p:nvPr/>
          </p:nvSpPr>
          <p:spPr>
            <a:xfrm flipH="1">
              <a:off x="7108516" y="2368750"/>
              <a:ext cx="149906" cy="58712"/>
            </a:xfrm>
            <a:custGeom>
              <a:avLst/>
              <a:gdLst/>
              <a:ahLst/>
              <a:cxnLst/>
              <a:rect l="l" t="t" r="r" b="b"/>
              <a:pathLst>
                <a:path w="3766" h="1475" extrusionOk="0">
                  <a:moveTo>
                    <a:pt x="3025" y="0"/>
                  </a:moveTo>
                  <a:cubicBezTo>
                    <a:pt x="2642" y="13"/>
                    <a:pt x="2246" y="82"/>
                    <a:pt x="1850" y="212"/>
                  </a:cubicBezTo>
                  <a:cubicBezTo>
                    <a:pt x="1062" y="471"/>
                    <a:pt x="419" y="928"/>
                    <a:pt x="0" y="1475"/>
                  </a:cubicBezTo>
                  <a:cubicBezTo>
                    <a:pt x="792" y="1403"/>
                    <a:pt x="2758" y="1130"/>
                    <a:pt x="3765" y="857"/>
                  </a:cubicBezTo>
                  <a:cubicBezTo>
                    <a:pt x="3762" y="638"/>
                    <a:pt x="3745" y="416"/>
                    <a:pt x="3721" y="188"/>
                  </a:cubicBezTo>
                  <a:lnTo>
                    <a:pt x="3721" y="184"/>
                  </a:lnTo>
                  <a:lnTo>
                    <a:pt x="3721" y="174"/>
                  </a:lnTo>
                  <a:cubicBezTo>
                    <a:pt x="3717" y="171"/>
                    <a:pt x="3717" y="167"/>
                    <a:pt x="3717" y="164"/>
                  </a:cubicBezTo>
                  <a:lnTo>
                    <a:pt x="3717" y="157"/>
                  </a:lnTo>
                  <a:lnTo>
                    <a:pt x="3717" y="153"/>
                  </a:lnTo>
                  <a:lnTo>
                    <a:pt x="3717" y="147"/>
                  </a:lnTo>
                  <a:lnTo>
                    <a:pt x="3717" y="140"/>
                  </a:lnTo>
                  <a:cubicBezTo>
                    <a:pt x="3714" y="140"/>
                    <a:pt x="3714" y="136"/>
                    <a:pt x="3714" y="133"/>
                  </a:cubicBezTo>
                  <a:cubicBezTo>
                    <a:pt x="3710" y="103"/>
                    <a:pt x="3707" y="71"/>
                    <a:pt x="3704" y="41"/>
                  </a:cubicBezTo>
                  <a:lnTo>
                    <a:pt x="3704" y="38"/>
                  </a:lnTo>
                  <a:cubicBezTo>
                    <a:pt x="3690" y="38"/>
                    <a:pt x="3680" y="34"/>
                    <a:pt x="3670" y="34"/>
                  </a:cubicBezTo>
                  <a:cubicBezTo>
                    <a:pt x="3701" y="222"/>
                    <a:pt x="3591" y="434"/>
                    <a:pt x="3342" y="434"/>
                  </a:cubicBezTo>
                  <a:cubicBezTo>
                    <a:pt x="3079" y="434"/>
                    <a:pt x="2973" y="194"/>
                    <a:pt x="3025" y="0"/>
                  </a:cubicBezTo>
                  <a:close/>
                </a:path>
              </a:pathLst>
            </a:custGeom>
            <a:solidFill>
              <a:srgbClr val="D1A3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3"/>
            <p:cNvSpPr/>
            <p:nvPr/>
          </p:nvSpPr>
          <p:spPr>
            <a:xfrm flipH="1">
              <a:off x="7211253" y="2260001"/>
              <a:ext cx="67191" cy="93542"/>
            </a:xfrm>
            <a:custGeom>
              <a:avLst/>
              <a:gdLst/>
              <a:ahLst/>
              <a:cxnLst/>
              <a:rect l="l" t="t" r="r" b="b"/>
              <a:pathLst>
                <a:path w="1688" h="2350" extrusionOk="0">
                  <a:moveTo>
                    <a:pt x="1312" y="578"/>
                  </a:moveTo>
                  <a:cubicBezTo>
                    <a:pt x="1401" y="578"/>
                    <a:pt x="1472" y="694"/>
                    <a:pt x="1472" y="834"/>
                  </a:cubicBezTo>
                  <a:cubicBezTo>
                    <a:pt x="1472" y="977"/>
                    <a:pt x="1401" y="1094"/>
                    <a:pt x="1312" y="1094"/>
                  </a:cubicBezTo>
                  <a:cubicBezTo>
                    <a:pt x="1223" y="1094"/>
                    <a:pt x="1152" y="977"/>
                    <a:pt x="1152" y="834"/>
                  </a:cubicBezTo>
                  <a:cubicBezTo>
                    <a:pt x="1152" y="694"/>
                    <a:pt x="1223" y="578"/>
                    <a:pt x="1312" y="578"/>
                  </a:cubicBezTo>
                  <a:close/>
                  <a:moveTo>
                    <a:pt x="1162" y="1"/>
                  </a:moveTo>
                  <a:cubicBezTo>
                    <a:pt x="1152" y="21"/>
                    <a:pt x="1135" y="42"/>
                    <a:pt x="1114" y="56"/>
                  </a:cubicBezTo>
                  <a:cubicBezTo>
                    <a:pt x="1104" y="59"/>
                    <a:pt x="428" y="479"/>
                    <a:pt x="18" y="1018"/>
                  </a:cubicBezTo>
                  <a:cubicBezTo>
                    <a:pt x="8" y="1070"/>
                    <a:pt x="1" y="1121"/>
                    <a:pt x="1" y="1172"/>
                  </a:cubicBezTo>
                  <a:cubicBezTo>
                    <a:pt x="1" y="1824"/>
                    <a:pt x="380" y="2350"/>
                    <a:pt x="845" y="2350"/>
                  </a:cubicBezTo>
                  <a:cubicBezTo>
                    <a:pt x="1308" y="2350"/>
                    <a:pt x="1688" y="1824"/>
                    <a:pt x="1688" y="1172"/>
                  </a:cubicBezTo>
                  <a:cubicBezTo>
                    <a:pt x="1688" y="694"/>
                    <a:pt x="1445" y="158"/>
                    <a:pt x="1162" y="1"/>
                  </a:cubicBezTo>
                  <a:close/>
                </a:path>
              </a:pathLst>
            </a:custGeom>
            <a:solidFill>
              <a:srgbClr val="442D1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3"/>
            <p:cNvSpPr/>
            <p:nvPr/>
          </p:nvSpPr>
          <p:spPr>
            <a:xfrm flipH="1">
              <a:off x="7219810" y="2283008"/>
              <a:ext cx="12817" cy="20539"/>
            </a:xfrm>
            <a:custGeom>
              <a:avLst/>
              <a:gdLst/>
              <a:ahLst/>
              <a:cxnLst/>
              <a:rect l="l" t="t" r="r" b="b"/>
              <a:pathLst>
                <a:path w="322" h="516" extrusionOk="0">
                  <a:moveTo>
                    <a:pt x="161" y="0"/>
                  </a:moveTo>
                  <a:cubicBezTo>
                    <a:pt x="72" y="0"/>
                    <a:pt x="1" y="116"/>
                    <a:pt x="1" y="256"/>
                  </a:cubicBezTo>
                  <a:cubicBezTo>
                    <a:pt x="1" y="399"/>
                    <a:pt x="72" y="516"/>
                    <a:pt x="161" y="516"/>
                  </a:cubicBezTo>
                  <a:cubicBezTo>
                    <a:pt x="250" y="516"/>
                    <a:pt x="321" y="399"/>
                    <a:pt x="321" y="256"/>
                  </a:cubicBezTo>
                  <a:cubicBezTo>
                    <a:pt x="321" y="116"/>
                    <a:pt x="250" y="0"/>
                    <a:pt x="161" y="0"/>
                  </a:cubicBezTo>
                  <a:close/>
                </a:path>
              </a:pathLst>
            </a:custGeom>
            <a:solidFill>
              <a:srgbClr val="D1DB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3"/>
            <p:cNvSpPr/>
            <p:nvPr/>
          </p:nvSpPr>
          <p:spPr>
            <a:xfrm flipH="1">
              <a:off x="7231753" y="2253910"/>
              <a:ext cx="66753" cy="72843"/>
            </a:xfrm>
            <a:custGeom>
              <a:avLst/>
              <a:gdLst/>
              <a:ahLst/>
              <a:cxnLst/>
              <a:rect l="l" t="t" r="r" b="b"/>
              <a:pathLst>
                <a:path w="1677" h="1830" extrusionOk="0">
                  <a:moveTo>
                    <a:pt x="1557" y="1"/>
                  </a:moveTo>
                  <a:cubicBezTo>
                    <a:pt x="1536" y="1"/>
                    <a:pt x="1516" y="7"/>
                    <a:pt x="1495" y="18"/>
                  </a:cubicBezTo>
                  <a:cubicBezTo>
                    <a:pt x="1444" y="51"/>
                    <a:pt x="205" y="813"/>
                    <a:pt x="13" y="1694"/>
                  </a:cubicBezTo>
                  <a:cubicBezTo>
                    <a:pt x="0" y="1755"/>
                    <a:pt x="41" y="1813"/>
                    <a:pt x="103" y="1827"/>
                  </a:cubicBezTo>
                  <a:cubicBezTo>
                    <a:pt x="109" y="1827"/>
                    <a:pt x="120" y="1830"/>
                    <a:pt x="126" y="1830"/>
                  </a:cubicBezTo>
                  <a:cubicBezTo>
                    <a:pt x="177" y="1830"/>
                    <a:pt x="225" y="1792"/>
                    <a:pt x="239" y="1741"/>
                  </a:cubicBezTo>
                  <a:cubicBezTo>
                    <a:pt x="280" y="1543"/>
                    <a:pt x="386" y="1352"/>
                    <a:pt x="522" y="1171"/>
                  </a:cubicBezTo>
                  <a:cubicBezTo>
                    <a:pt x="932" y="632"/>
                    <a:pt x="1608" y="212"/>
                    <a:pt x="1618" y="209"/>
                  </a:cubicBezTo>
                  <a:cubicBezTo>
                    <a:pt x="1639" y="195"/>
                    <a:pt x="1656" y="174"/>
                    <a:pt x="1666" y="154"/>
                  </a:cubicBezTo>
                  <a:cubicBezTo>
                    <a:pt x="1676" y="120"/>
                    <a:pt x="1672" y="86"/>
                    <a:pt x="1656" y="55"/>
                  </a:cubicBezTo>
                  <a:cubicBezTo>
                    <a:pt x="1631" y="21"/>
                    <a:pt x="1594" y="1"/>
                    <a:pt x="1557" y="1"/>
                  </a:cubicBezTo>
                  <a:close/>
                </a:path>
              </a:pathLst>
            </a:custGeom>
            <a:solidFill>
              <a:srgbClr val="BF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3"/>
            <p:cNvSpPr/>
            <p:nvPr/>
          </p:nvSpPr>
          <p:spPr>
            <a:xfrm flipH="1">
              <a:off x="7083675" y="2227837"/>
              <a:ext cx="66872" cy="113603"/>
            </a:xfrm>
            <a:custGeom>
              <a:avLst/>
              <a:gdLst/>
              <a:ahLst/>
              <a:cxnLst/>
              <a:rect l="l" t="t" r="r" b="b"/>
              <a:pathLst>
                <a:path w="1680" h="2854" extrusionOk="0">
                  <a:moveTo>
                    <a:pt x="0" y="0"/>
                  </a:moveTo>
                  <a:lnTo>
                    <a:pt x="0" y="0"/>
                  </a:lnTo>
                  <a:cubicBezTo>
                    <a:pt x="642" y="0"/>
                    <a:pt x="1150" y="55"/>
                    <a:pt x="1311" y="157"/>
                  </a:cubicBezTo>
                  <a:cubicBezTo>
                    <a:pt x="1205" y="89"/>
                    <a:pt x="953" y="41"/>
                    <a:pt x="608" y="17"/>
                  </a:cubicBezTo>
                  <a:cubicBezTo>
                    <a:pt x="427" y="7"/>
                    <a:pt x="222" y="0"/>
                    <a:pt x="0" y="0"/>
                  </a:cubicBezTo>
                  <a:close/>
                  <a:moveTo>
                    <a:pt x="1311" y="157"/>
                  </a:moveTo>
                  <a:lnTo>
                    <a:pt x="1311" y="157"/>
                  </a:lnTo>
                  <a:cubicBezTo>
                    <a:pt x="1433" y="233"/>
                    <a:pt x="1516" y="485"/>
                    <a:pt x="1571" y="828"/>
                  </a:cubicBezTo>
                  <a:lnTo>
                    <a:pt x="1571" y="828"/>
                  </a:lnTo>
                  <a:cubicBezTo>
                    <a:pt x="1524" y="534"/>
                    <a:pt x="1458" y="309"/>
                    <a:pt x="1366" y="202"/>
                  </a:cubicBezTo>
                  <a:cubicBezTo>
                    <a:pt x="1349" y="181"/>
                    <a:pt x="1331" y="167"/>
                    <a:pt x="1311" y="157"/>
                  </a:cubicBezTo>
                  <a:close/>
                  <a:moveTo>
                    <a:pt x="1571" y="828"/>
                  </a:moveTo>
                  <a:cubicBezTo>
                    <a:pt x="1578" y="871"/>
                    <a:pt x="1585" y="916"/>
                    <a:pt x="1591" y="963"/>
                  </a:cubicBezTo>
                  <a:cubicBezTo>
                    <a:pt x="1593" y="975"/>
                    <a:pt x="1594" y="986"/>
                    <a:pt x="1596" y="998"/>
                  </a:cubicBezTo>
                  <a:lnTo>
                    <a:pt x="1596" y="998"/>
                  </a:lnTo>
                  <a:cubicBezTo>
                    <a:pt x="1588" y="939"/>
                    <a:pt x="1580" y="882"/>
                    <a:pt x="1571" y="828"/>
                  </a:cubicBezTo>
                  <a:close/>
                  <a:moveTo>
                    <a:pt x="1596" y="998"/>
                  </a:moveTo>
                  <a:lnTo>
                    <a:pt x="1596" y="998"/>
                  </a:lnTo>
                  <a:cubicBezTo>
                    <a:pt x="1665" y="1540"/>
                    <a:pt x="1680" y="2248"/>
                    <a:pt x="1680" y="2854"/>
                  </a:cubicBezTo>
                  <a:cubicBezTo>
                    <a:pt x="1680" y="2249"/>
                    <a:pt x="1667" y="1540"/>
                    <a:pt x="1596" y="998"/>
                  </a:cubicBezTo>
                  <a:close/>
                </a:path>
              </a:pathLst>
            </a:custGeom>
            <a:solidFill>
              <a:srgbClr val="152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3"/>
            <p:cNvSpPr/>
            <p:nvPr/>
          </p:nvSpPr>
          <p:spPr>
            <a:xfrm flipH="1">
              <a:off x="7286367" y="2309360"/>
              <a:ext cx="94497" cy="139835"/>
            </a:xfrm>
            <a:custGeom>
              <a:avLst/>
              <a:gdLst/>
              <a:ahLst/>
              <a:cxnLst/>
              <a:rect l="l" t="t" r="r" b="b"/>
              <a:pathLst>
                <a:path w="2374" h="3513" extrusionOk="0">
                  <a:moveTo>
                    <a:pt x="236" y="0"/>
                  </a:moveTo>
                  <a:cubicBezTo>
                    <a:pt x="236" y="1"/>
                    <a:pt x="0" y="1629"/>
                    <a:pt x="454" y="1704"/>
                  </a:cubicBezTo>
                  <a:lnTo>
                    <a:pt x="454" y="1704"/>
                  </a:lnTo>
                  <a:lnTo>
                    <a:pt x="236" y="0"/>
                  </a:lnTo>
                  <a:close/>
                  <a:moveTo>
                    <a:pt x="1480" y="1643"/>
                  </a:moveTo>
                  <a:cubicBezTo>
                    <a:pt x="1141" y="1643"/>
                    <a:pt x="759" y="1707"/>
                    <a:pt x="506" y="1707"/>
                  </a:cubicBezTo>
                  <a:cubicBezTo>
                    <a:pt x="499" y="1707"/>
                    <a:pt x="492" y="1707"/>
                    <a:pt x="485" y="1707"/>
                  </a:cubicBezTo>
                  <a:cubicBezTo>
                    <a:pt x="474" y="1707"/>
                    <a:pt x="464" y="1706"/>
                    <a:pt x="454" y="1704"/>
                  </a:cubicBezTo>
                  <a:lnTo>
                    <a:pt x="454" y="1704"/>
                  </a:lnTo>
                  <a:lnTo>
                    <a:pt x="686" y="3512"/>
                  </a:lnTo>
                  <a:cubicBezTo>
                    <a:pt x="1721" y="3230"/>
                    <a:pt x="2373" y="2458"/>
                    <a:pt x="2195" y="1953"/>
                  </a:cubicBezTo>
                  <a:cubicBezTo>
                    <a:pt x="2108" y="1705"/>
                    <a:pt x="1815" y="1643"/>
                    <a:pt x="1480" y="1643"/>
                  </a:cubicBezTo>
                  <a:close/>
                </a:path>
              </a:pathLst>
            </a:custGeom>
            <a:solidFill>
              <a:srgbClr val="FFB1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3"/>
            <p:cNvSpPr/>
            <p:nvPr/>
          </p:nvSpPr>
          <p:spPr>
            <a:xfrm flipH="1">
              <a:off x="7286566" y="2304822"/>
              <a:ext cx="96885" cy="148871"/>
            </a:xfrm>
            <a:custGeom>
              <a:avLst/>
              <a:gdLst/>
              <a:ahLst/>
              <a:cxnLst/>
              <a:rect l="l" t="t" r="r" b="b"/>
              <a:pathLst>
                <a:path w="2434" h="3740" extrusionOk="0">
                  <a:moveTo>
                    <a:pt x="305" y="1"/>
                  </a:moveTo>
                  <a:cubicBezTo>
                    <a:pt x="248" y="1"/>
                    <a:pt x="198" y="40"/>
                    <a:pt x="188" y="97"/>
                  </a:cubicBezTo>
                  <a:cubicBezTo>
                    <a:pt x="168" y="237"/>
                    <a:pt x="1" y="1466"/>
                    <a:pt x="311" y="1821"/>
                  </a:cubicBezTo>
                  <a:cubicBezTo>
                    <a:pt x="373" y="1893"/>
                    <a:pt x="455" y="1931"/>
                    <a:pt x="546" y="1934"/>
                  </a:cubicBezTo>
                  <a:cubicBezTo>
                    <a:pt x="673" y="1934"/>
                    <a:pt x="830" y="1920"/>
                    <a:pt x="994" y="1903"/>
                  </a:cubicBezTo>
                  <a:cubicBezTo>
                    <a:pt x="1171" y="1886"/>
                    <a:pt x="1364" y="1868"/>
                    <a:pt x="1542" y="1868"/>
                  </a:cubicBezTo>
                  <a:cubicBezTo>
                    <a:pt x="1834" y="1868"/>
                    <a:pt x="2085" y="1917"/>
                    <a:pt x="2151" y="2104"/>
                  </a:cubicBezTo>
                  <a:cubicBezTo>
                    <a:pt x="2199" y="2238"/>
                    <a:pt x="2175" y="2402"/>
                    <a:pt x="2079" y="2575"/>
                  </a:cubicBezTo>
                  <a:cubicBezTo>
                    <a:pt x="1865" y="2982"/>
                    <a:pt x="1328" y="3354"/>
                    <a:pt x="721" y="3521"/>
                  </a:cubicBezTo>
                  <a:cubicBezTo>
                    <a:pt x="659" y="3538"/>
                    <a:pt x="625" y="3599"/>
                    <a:pt x="642" y="3658"/>
                  </a:cubicBezTo>
                  <a:cubicBezTo>
                    <a:pt x="656" y="3708"/>
                    <a:pt x="700" y="3740"/>
                    <a:pt x="751" y="3740"/>
                  </a:cubicBezTo>
                  <a:cubicBezTo>
                    <a:pt x="762" y="3740"/>
                    <a:pt x="772" y="3740"/>
                    <a:pt x="782" y="3736"/>
                  </a:cubicBezTo>
                  <a:cubicBezTo>
                    <a:pt x="1458" y="3549"/>
                    <a:pt x="2035" y="3142"/>
                    <a:pt x="2284" y="2678"/>
                  </a:cubicBezTo>
                  <a:cubicBezTo>
                    <a:pt x="2407" y="2449"/>
                    <a:pt x="2434" y="2224"/>
                    <a:pt x="2369" y="2033"/>
                  </a:cubicBezTo>
                  <a:cubicBezTo>
                    <a:pt x="2258" y="1720"/>
                    <a:pt x="1915" y="1645"/>
                    <a:pt x="1537" y="1645"/>
                  </a:cubicBezTo>
                  <a:cubicBezTo>
                    <a:pt x="1349" y="1645"/>
                    <a:pt x="1152" y="1664"/>
                    <a:pt x="970" y="1681"/>
                  </a:cubicBezTo>
                  <a:cubicBezTo>
                    <a:pt x="820" y="1695"/>
                    <a:pt x="677" y="1709"/>
                    <a:pt x="567" y="1709"/>
                  </a:cubicBezTo>
                  <a:cubicBezTo>
                    <a:pt x="561" y="1709"/>
                    <a:pt x="555" y="1709"/>
                    <a:pt x="549" y="1709"/>
                  </a:cubicBezTo>
                  <a:cubicBezTo>
                    <a:pt x="531" y="1709"/>
                    <a:pt x="511" y="1705"/>
                    <a:pt x="485" y="1674"/>
                  </a:cubicBezTo>
                  <a:cubicBezTo>
                    <a:pt x="301" y="1466"/>
                    <a:pt x="345" y="616"/>
                    <a:pt x="414" y="128"/>
                  </a:cubicBezTo>
                  <a:cubicBezTo>
                    <a:pt x="424" y="70"/>
                    <a:pt x="379" y="12"/>
                    <a:pt x="318" y="1"/>
                  </a:cubicBezTo>
                  <a:cubicBezTo>
                    <a:pt x="314" y="1"/>
                    <a:pt x="309" y="1"/>
                    <a:pt x="305" y="1"/>
                  </a:cubicBezTo>
                  <a:close/>
                </a:path>
              </a:pathLst>
            </a:custGeom>
            <a:solidFill>
              <a:srgbClr val="DD83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3"/>
            <p:cNvSpPr/>
            <p:nvPr/>
          </p:nvSpPr>
          <p:spPr>
            <a:xfrm flipH="1">
              <a:off x="7092193" y="2232972"/>
              <a:ext cx="33635" cy="113086"/>
            </a:xfrm>
            <a:custGeom>
              <a:avLst/>
              <a:gdLst/>
              <a:ahLst/>
              <a:cxnLst/>
              <a:rect l="l" t="t" r="r" b="b"/>
              <a:pathLst>
                <a:path w="845" h="2841" extrusionOk="0">
                  <a:moveTo>
                    <a:pt x="1" y="1"/>
                  </a:moveTo>
                  <a:lnTo>
                    <a:pt x="1" y="1"/>
                  </a:lnTo>
                  <a:cubicBezTo>
                    <a:pt x="42" y="328"/>
                    <a:pt x="79" y="656"/>
                    <a:pt x="113" y="977"/>
                  </a:cubicBezTo>
                  <a:lnTo>
                    <a:pt x="452" y="492"/>
                  </a:lnTo>
                  <a:cubicBezTo>
                    <a:pt x="373" y="359"/>
                    <a:pt x="280" y="229"/>
                    <a:pt x="178" y="110"/>
                  </a:cubicBezTo>
                  <a:cubicBezTo>
                    <a:pt x="124" y="45"/>
                    <a:pt x="62" y="11"/>
                    <a:pt x="1" y="1"/>
                  </a:cubicBezTo>
                  <a:close/>
                  <a:moveTo>
                    <a:pt x="728" y="1175"/>
                  </a:moveTo>
                  <a:lnTo>
                    <a:pt x="206" y="1909"/>
                  </a:lnTo>
                  <a:cubicBezTo>
                    <a:pt x="236" y="2233"/>
                    <a:pt x="267" y="2544"/>
                    <a:pt x="301" y="2841"/>
                  </a:cubicBezTo>
                  <a:cubicBezTo>
                    <a:pt x="434" y="2838"/>
                    <a:pt x="567" y="2769"/>
                    <a:pt x="625" y="2619"/>
                  </a:cubicBezTo>
                  <a:cubicBezTo>
                    <a:pt x="816" y="2141"/>
                    <a:pt x="844" y="1642"/>
                    <a:pt x="728" y="1175"/>
                  </a:cubicBezTo>
                  <a:close/>
                </a:path>
              </a:pathLst>
            </a:custGeom>
            <a:solidFill>
              <a:srgbClr val="ECF0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3"/>
            <p:cNvSpPr/>
            <p:nvPr/>
          </p:nvSpPr>
          <p:spPr>
            <a:xfrm flipH="1">
              <a:off x="7096850" y="2252557"/>
              <a:ext cx="24480" cy="56404"/>
            </a:xfrm>
            <a:custGeom>
              <a:avLst/>
              <a:gdLst/>
              <a:ahLst/>
              <a:cxnLst/>
              <a:rect l="l" t="t" r="r" b="b"/>
              <a:pathLst>
                <a:path w="615" h="1417" extrusionOk="0">
                  <a:moveTo>
                    <a:pt x="339" y="0"/>
                  </a:moveTo>
                  <a:lnTo>
                    <a:pt x="0" y="485"/>
                  </a:lnTo>
                  <a:cubicBezTo>
                    <a:pt x="31" y="802"/>
                    <a:pt x="62" y="1117"/>
                    <a:pt x="93" y="1417"/>
                  </a:cubicBezTo>
                  <a:lnTo>
                    <a:pt x="615" y="683"/>
                  </a:lnTo>
                  <a:cubicBezTo>
                    <a:pt x="557" y="447"/>
                    <a:pt x="465" y="216"/>
                    <a:pt x="339" y="0"/>
                  </a:cubicBezTo>
                  <a:close/>
                </a:path>
              </a:pathLst>
            </a:custGeom>
            <a:solidFill>
              <a:srgbClr val="9AA2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3"/>
            <p:cNvSpPr/>
            <p:nvPr/>
          </p:nvSpPr>
          <p:spPr>
            <a:xfrm flipH="1">
              <a:off x="7113847" y="2232853"/>
              <a:ext cx="32640" cy="113205"/>
            </a:xfrm>
            <a:custGeom>
              <a:avLst/>
              <a:gdLst/>
              <a:ahLst/>
              <a:cxnLst/>
              <a:rect l="l" t="t" r="r" b="b"/>
              <a:pathLst>
                <a:path w="820" h="2844" extrusionOk="0">
                  <a:moveTo>
                    <a:pt x="475" y="0"/>
                  </a:moveTo>
                  <a:cubicBezTo>
                    <a:pt x="229" y="0"/>
                    <a:pt x="1" y="335"/>
                    <a:pt x="213" y="584"/>
                  </a:cubicBezTo>
                  <a:cubicBezTo>
                    <a:pt x="663" y="1117"/>
                    <a:pt x="735" y="1809"/>
                    <a:pt x="486" y="2441"/>
                  </a:cubicBezTo>
                  <a:cubicBezTo>
                    <a:pt x="386" y="2687"/>
                    <a:pt x="591" y="2844"/>
                    <a:pt x="803" y="2844"/>
                  </a:cubicBezTo>
                  <a:lnTo>
                    <a:pt x="820" y="2844"/>
                  </a:lnTo>
                  <a:cubicBezTo>
                    <a:pt x="786" y="2547"/>
                    <a:pt x="755" y="2236"/>
                    <a:pt x="725" y="1912"/>
                  </a:cubicBezTo>
                  <a:cubicBezTo>
                    <a:pt x="694" y="1612"/>
                    <a:pt x="663" y="1297"/>
                    <a:pt x="632" y="980"/>
                  </a:cubicBezTo>
                  <a:cubicBezTo>
                    <a:pt x="598" y="659"/>
                    <a:pt x="561" y="331"/>
                    <a:pt x="520" y="4"/>
                  </a:cubicBezTo>
                  <a:cubicBezTo>
                    <a:pt x="506" y="0"/>
                    <a:pt x="489" y="0"/>
                    <a:pt x="475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3"/>
            <p:cNvSpPr/>
            <p:nvPr/>
          </p:nvSpPr>
          <p:spPr>
            <a:xfrm flipH="1">
              <a:off x="7112335" y="2359356"/>
              <a:ext cx="25714" cy="10747"/>
            </a:xfrm>
            <a:custGeom>
              <a:avLst/>
              <a:gdLst/>
              <a:ahLst/>
              <a:cxnLst/>
              <a:rect l="l" t="t" r="r" b="b"/>
              <a:pathLst>
                <a:path w="646" h="270" extrusionOk="0">
                  <a:moveTo>
                    <a:pt x="318" y="0"/>
                  </a:moveTo>
                  <a:cubicBezTo>
                    <a:pt x="144" y="0"/>
                    <a:pt x="34" y="110"/>
                    <a:pt x="1" y="236"/>
                  </a:cubicBezTo>
                  <a:lnTo>
                    <a:pt x="127" y="236"/>
                  </a:lnTo>
                  <a:cubicBezTo>
                    <a:pt x="304" y="236"/>
                    <a:pt x="478" y="246"/>
                    <a:pt x="646" y="270"/>
                  </a:cubicBezTo>
                  <a:cubicBezTo>
                    <a:pt x="618" y="126"/>
                    <a:pt x="513" y="0"/>
                    <a:pt x="318" y="0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3"/>
            <p:cNvSpPr/>
            <p:nvPr/>
          </p:nvSpPr>
          <p:spPr>
            <a:xfrm flipH="1">
              <a:off x="7111101" y="2368750"/>
              <a:ext cx="28978" cy="17275"/>
            </a:xfrm>
            <a:custGeom>
              <a:avLst/>
              <a:gdLst/>
              <a:ahLst/>
              <a:cxnLst/>
              <a:rect l="l" t="t" r="r" b="b"/>
              <a:pathLst>
                <a:path w="728" h="434" extrusionOk="0">
                  <a:moveTo>
                    <a:pt x="52" y="0"/>
                  </a:moveTo>
                  <a:cubicBezTo>
                    <a:pt x="0" y="194"/>
                    <a:pt x="106" y="434"/>
                    <a:pt x="369" y="434"/>
                  </a:cubicBezTo>
                  <a:cubicBezTo>
                    <a:pt x="618" y="434"/>
                    <a:pt x="728" y="222"/>
                    <a:pt x="697" y="34"/>
                  </a:cubicBezTo>
                  <a:cubicBezTo>
                    <a:pt x="529" y="10"/>
                    <a:pt x="355" y="0"/>
                    <a:pt x="178" y="0"/>
                  </a:cubicBezTo>
                  <a:close/>
                </a:path>
              </a:pathLst>
            </a:custGeom>
            <a:solidFill>
              <a:srgbClr val="EBD7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3"/>
            <p:cNvSpPr/>
            <p:nvPr/>
          </p:nvSpPr>
          <p:spPr>
            <a:xfrm flipH="1">
              <a:off x="7457770" y="2285954"/>
              <a:ext cx="52742" cy="105921"/>
            </a:xfrm>
            <a:custGeom>
              <a:avLst/>
              <a:gdLst/>
              <a:ahLst/>
              <a:cxnLst/>
              <a:rect l="l" t="t" r="r" b="b"/>
              <a:pathLst>
                <a:path w="1325" h="2661" extrusionOk="0">
                  <a:moveTo>
                    <a:pt x="492" y="1"/>
                  </a:moveTo>
                  <a:cubicBezTo>
                    <a:pt x="236" y="1"/>
                    <a:pt x="1" y="336"/>
                    <a:pt x="236" y="578"/>
                  </a:cubicBezTo>
                  <a:cubicBezTo>
                    <a:pt x="642" y="995"/>
                    <a:pt x="438" y="1762"/>
                    <a:pt x="315" y="2244"/>
                  </a:cubicBezTo>
                  <a:cubicBezTo>
                    <a:pt x="253" y="2496"/>
                    <a:pt x="469" y="2660"/>
                    <a:pt x="669" y="2660"/>
                  </a:cubicBezTo>
                  <a:cubicBezTo>
                    <a:pt x="806" y="2660"/>
                    <a:pt x="936" y="2589"/>
                    <a:pt x="977" y="2421"/>
                  </a:cubicBezTo>
                  <a:cubicBezTo>
                    <a:pt x="1168" y="1667"/>
                    <a:pt x="1325" y="725"/>
                    <a:pt x="721" y="103"/>
                  </a:cubicBezTo>
                  <a:cubicBezTo>
                    <a:pt x="649" y="32"/>
                    <a:pt x="571" y="1"/>
                    <a:pt x="492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3"/>
            <p:cNvSpPr/>
            <p:nvPr/>
          </p:nvSpPr>
          <p:spPr>
            <a:xfrm flipH="1">
              <a:off x="7471861" y="2401590"/>
              <a:ext cx="35227" cy="26709"/>
            </a:xfrm>
            <a:custGeom>
              <a:avLst/>
              <a:gdLst/>
              <a:ahLst/>
              <a:cxnLst/>
              <a:rect l="l" t="t" r="r" b="b"/>
              <a:pathLst>
                <a:path w="885" h="671" extrusionOk="0">
                  <a:moveTo>
                    <a:pt x="440" y="1"/>
                  </a:moveTo>
                  <a:cubicBezTo>
                    <a:pt x="0" y="1"/>
                    <a:pt x="0" y="670"/>
                    <a:pt x="440" y="670"/>
                  </a:cubicBezTo>
                  <a:cubicBezTo>
                    <a:pt x="884" y="670"/>
                    <a:pt x="884" y="1"/>
                    <a:pt x="440" y="1"/>
                  </a:cubicBezTo>
                  <a:close/>
                </a:path>
              </a:pathLst>
            </a:custGeom>
            <a:solidFill>
              <a:srgbClr val="EBDED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3"/>
            <p:cNvSpPr/>
            <p:nvPr/>
          </p:nvSpPr>
          <p:spPr>
            <a:xfrm flipH="1">
              <a:off x="7504865" y="2680868"/>
              <a:ext cx="265818" cy="261200"/>
            </a:xfrm>
            <a:custGeom>
              <a:avLst/>
              <a:gdLst/>
              <a:ahLst/>
              <a:cxnLst/>
              <a:rect l="l" t="t" r="r" b="b"/>
              <a:pathLst>
                <a:path w="6678" h="6562" extrusionOk="0">
                  <a:moveTo>
                    <a:pt x="4519" y="0"/>
                  </a:moveTo>
                  <a:cubicBezTo>
                    <a:pt x="0" y="215"/>
                    <a:pt x="925" y="5462"/>
                    <a:pt x="1639" y="6059"/>
                  </a:cubicBezTo>
                  <a:cubicBezTo>
                    <a:pt x="2017" y="6380"/>
                    <a:pt x="2540" y="6550"/>
                    <a:pt x="3103" y="6561"/>
                  </a:cubicBezTo>
                  <a:cubicBezTo>
                    <a:pt x="3977" y="6145"/>
                    <a:pt x="5612" y="5865"/>
                    <a:pt x="6086" y="3892"/>
                  </a:cubicBezTo>
                  <a:cubicBezTo>
                    <a:pt x="6677" y="1423"/>
                    <a:pt x="5584" y="127"/>
                    <a:pt x="4519" y="0"/>
                  </a:cubicBezTo>
                  <a:close/>
                </a:path>
              </a:pathLst>
            </a:custGeom>
            <a:solidFill>
              <a:srgbClr val="E8EE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3"/>
            <p:cNvSpPr/>
            <p:nvPr/>
          </p:nvSpPr>
          <p:spPr>
            <a:xfrm flipH="1">
              <a:off x="7473098" y="2680868"/>
              <a:ext cx="198428" cy="262673"/>
            </a:xfrm>
            <a:custGeom>
              <a:avLst/>
              <a:gdLst/>
              <a:ahLst/>
              <a:cxnLst/>
              <a:rect l="l" t="t" r="r" b="b"/>
              <a:pathLst>
                <a:path w="4985" h="6599" extrusionOk="0">
                  <a:moveTo>
                    <a:pt x="2028" y="0"/>
                  </a:moveTo>
                  <a:cubicBezTo>
                    <a:pt x="2028" y="0"/>
                    <a:pt x="4172" y="1000"/>
                    <a:pt x="3575" y="3281"/>
                  </a:cubicBezTo>
                  <a:cubicBezTo>
                    <a:pt x="3076" y="5178"/>
                    <a:pt x="1943" y="6482"/>
                    <a:pt x="0" y="6482"/>
                  </a:cubicBezTo>
                  <a:cubicBezTo>
                    <a:pt x="328" y="6561"/>
                    <a:pt x="638" y="6598"/>
                    <a:pt x="930" y="6598"/>
                  </a:cubicBezTo>
                  <a:cubicBezTo>
                    <a:pt x="2255" y="6598"/>
                    <a:pt x="3220" y="5828"/>
                    <a:pt x="3841" y="4609"/>
                  </a:cubicBezTo>
                  <a:cubicBezTo>
                    <a:pt x="4985" y="2362"/>
                    <a:pt x="3862" y="89"/>
                    <a:pt x="2028" y="0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3" name="Google Shape;563;p23"/>
          <p:cNvSpPr txBox="1">
            <a:spLocks noGrp="1"/>
          </p:cNvSpPr>
          <p:nvPr>
            <p:ph type="ctrTitle"/>
          </p:nvPr>
        </p:nvSpPr>
        <p:spPr>
          <a:xfrm>
            <a:off x="-298934" y="1851176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ar-JO" sz="5400" b="1" dirty="0">
                <a:latin typeface="abo2sadam" panose="02000500040000020004" pitchFamily="2" charset="-78"/>
                <a:cs typeface="abo2sadam" panose="02000500040000020004" pitchFamily="2" charset="-78"/>
              </a:rPr>
              <a:t>التعرف على مفهوم المستند</a:t>
            </a:r>
            <a:endParaRPr sz="4800" b="1" dirty="0"/>
          </a:p>
        </p:txBody>
      </p:sp>
      <p:sp>
        <p:nvSpPr>
          <p:cNvPr id="564" name="Google Shape;564;p23"/>
          <p:cNvSpPr txBox="1">
            <a:spLocks noGrp="1"/>
          </p:cNvSpPr>
          <p:nvPr>
            <p:ph type="title" idx="2"/>
          </p:nvPr>
        </p:nvSpPr>
        <p:spPr>
          <a:xfrm>
            <a:off x="376059" y="1132542"/>
            <a:ext cx="1561025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solidFill>
                  <a:srgbClr val="FF7C3E"/>
                </a:solidFill>
              </a:rPr>
              <a:t>1-</a:t>
            </a:r>
            <a:endParaRPr dirty="0">
              <a:solidFill>
                <a:srgbClr val="FF7C3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24"/>
          <p:cNvSpPr txBox="1">
            <a:spLocks noGrp="1"/>
          </p:cNvSpPr>
          <p:nvPr>
            <p:ph type="ctrTitle"/>
          </p:nvPr>
        </p:nvSpPr>
        <p:spPr>
          <a:xfrm>
            <a:off x="1835905" y="442104"/>
            <a:ext cx="5400000" cy="9806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000" dirty="0" smtClean="0">
                <a:solidFill>
                  <a:srgbClr val="00959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المستند :</a:t>
            </a:r>
            <a:endParaRPr sz="6000" dirty="0">
              <a:solidFill>
                <a:srgbClr val="00959C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0716" y="2430379"/>
            <a:ext cx="2502568" cy="55345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TextBox 3"/>
          <p:cNvSpPr txBox="1"/>
          <p:nvPr/>
        </p:nvSpPr>
        <p:spPr>
          <a:xfrm>
            <a:off x="312820" y="1254273"/>
            <a:ext cx="8446169" cy="38472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457200" indent="-457200" algn="r" rtl="1">
              <a:buClr>
                <a:srgbClr val="CE4D0C"/>
              </a:buClr>
              <a:buFont typeface="Arial" panose="020B0604020202020204" pitchFamily="34" charset="0"/>
              <a:buChar char="•"/>
            </a:pPr>
            <a:r>
              <a:rPr lang="ar-JO" sz="3400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يُسمّى الملف في برنامج معالج النصوص </a:t>
            </a:r>
            <a:r>
              <a:rPr lang="ar-JO" sz="2400" dirty="0">
                <a:solidFill>
                  <a:schemeClr val="tx1"/>
                </a:solidFill>
                <a:latin typeface="Denk One"/>
                <a:ea typeface="Denk One"/>
                <a:cs typeface="Denk One"/>
                <a:sym typeface="Denk One"/>
              </a:rPr>
              <a:t>(</a:t>
            </a:r>
            <a:r>
              <a:rPr lang="en-US" sz="2400" dirty="0">
                <a:solidFill>
                  <a:schemeClr val="tx1"/>
                </a:solidFill>
                <a:latin typeface="Denk One"/>
                <a:ea typeface="Denk One"/>
                <a:cs typeface="Denk One"/>
                <a:sym typeface="Denk One"/>
              </a:rPr>
              <a:t>Word</a:t>
            </a:r>
            <a:r>
              <a:rPr lang="ar-JO" sz="2400" dirty="0">
                <a:solidFill>
                  <a:schemeClr val="tx1"/>
                </a:solidFill>
                <a:latin typeface="Denk One"/>
                <a:ea typeface="Denk One"/>
                <a:cs typeface="Denk One"/>
                <a:sym typeface="Denk One"/>
              </a:rPr>
              <a:t>) </a:t>
            </a:r>
            <a:r>
              <a:rPr lang="ar-JO" sz="3400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مُستنداً</a:t>
            </a:r>
            <a:r>
              <a:rPr lang="en-US" sz="2400" dirty="0">
                <a:solidFill>
                  <a:schemeClr val="tx1"/>
                </a:solidFill>
                <a:latin typeface="Denk One"/>
                <a:ea typeface="Denk One"/>
                <a:cs typeface="Denk One"/>
                <a:sym typeface="Denk One"/>
              </a:rPr>
              <a:t>(Document)</a:t>
            </a:r>
            <a:endParaRPr lang="ar-JO" sz="2400" dirty="0">
              <a:solidFill>
                <a:schemeClr val="tx1"/>
              </a:solidFill>
              <a:latin typeface="Denk One"/>
              <a:ea typeface="Denk One"/>
              <a:cs typeface="Denk One"/>
              <a:sym typeface="Denk One"/>
            </a:endParaRPr>
          </a:p>
          <a:p>
            <a:pPr marL="285750" indent="-285750" algn="r" rtl="1">
              <a:buClr>
                <a:srgbClr val="CE4D0C"/>
              </a:buClr>
              <a:buFont typeface="Arial" panose="020B0604020202020204" pitchFamily="34" charset="0"/>
              <a:buChar char="•"/>
            </a:pPr>
            <a:endParaRPr lang="ar-JO" sz="1600" dirty="0" smtClean="0">
              <a:solidFill>
                <a:srgbClr val="F4783C"/>
              </a:solidFill>
              <a:latin typeface="+mn-lt"/>
              <a:cs typeface="+mj-cs"/>
            </a:endParaRPr>
          </a:p>
          <a:p>
            <a:pPr marL="457200" indent="-457200" algn="r" rtl="1">
              <a:buClr>
                <a:srgbClr val="CE4D0C"/>
              </a:buClr>
              <a:buFont typeface="Arial" panose="020B0604020202020204" pitchFamily="34" charset="0"/>
              <a:buChar char="•"/>
            </a:pPr>
            <a:r>
              <a:rPr lang="ar-JO" sz="3400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يتكوّن المُستندُ من صفحة أو أكثر </a:t>
            </a:r>
          </a:p>
          <a:p>
            <a:pPr marL="285750" indent="-285750" algn="r" rtl="1">
              <a:buClr>
                <a:srgbClr val="CE4D0C"/>
              </a:buClr>
              <a:buFont typeface="Arial" panose="020B0604020202020204" pitchFamily="34" charset="0"/>
              <a:buChar char="•"/>
            </a:pPr>
            <a:endParaRPr lang="ar-JO" sz="2000" dirty="0" smtClean="0">
              <a:solidFill>
                <a:srgbClr val="F4783C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  <a:p>
            <a:pPr marL="457200" indent="-457200" algn="r" rtl="1">
              <a:buClr>
                <a:srgbClr val="CE4D0C"/>
              </a:buClr>
              <a:buFont typeface="Arial" panose="020B0604020202020204" pitchFamily="34" charset="0"/>
              <a:buChar char="•"/>
            </a:pPr>
            <a:r>
              <a:rPr lang="ar-JO" sz="3400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قد تحتوي الصفحةُ مجموعةً من النصوص </a:t>
            </a:r>
          </a:p>
          <a:p>
            <a:pPr algn="r" rtl="1">
              <a:buClr>
                <a:srgbClr val="CE4D0C"/>
              </a:buClr>
            </a:pPr>
            <a:r>
              <a:rPr lang="ar-JO" sz="3400" dirty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sz="3400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 والرسومات والصور والأشكال</a:t>
            </a:r>
          </a:p>
          <a:p>
            <a:pPr algn="r" rtl="1"/>
            <a:endParaRPr lang="ar-JO" sz="3400" dirty="0">
              <a:solidFill>
                <a:srgbClr val="F4783C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229" name="Picture 2" descr="File:Word 2013 Icon.PNG - Wikimedia Common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792" y="2430379"/>
            <a:ext cx="2216347" cy="2207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6"/>
          <p:cNvSpPr txBox="1">
            <a:spLocks noGrp="1"/>
          </p:cNvSpPr>
          <p:nvPr>
            <p:ph type="ctrTitle"/>
          </p:nvPr>
        </p:nvSpPr>
        <p:spPr>
          <a:xfrm>
            <a:off x="40371" y="2151997"/>
            <a:ext cx="4131815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/>
            <a:r>
              <a:rPr lang="ar-JO" sz="6000" b="1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إنشاء مستند جديد</a:t>
            </a:r>
            <a:endParaRPr sz="6000" b="1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635" name="Google Shape;635;p26"/>
          <p:cNvGrpSpPr/>
          <p:nvPr/>
        </p:nvGrpSpPr>
        <p:grpSpPr>
          <a:xfrm>
            <a:off x="4559636" y="717339"/>
            <a:ext cx="4151178" cy="4066813"/>
            <a:chOff x="4559636" y="717339"/>
            <a:chExt cx="4151178" cy="4066813"/>
          </a:xfrm>
        </p:grpSpPr>
        <p:sp>
          <p:nvSpPr>
            <p:cNvPr id="636" name="Google Shape;636;p26"/>
            <p:cNvSpPr/>
            <p:nvPr/>
          </p:nvSpPr>
          <p:spPr>
            <a:xfrm flipH="1">
              <a:off x="6016542" y="717339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6"/>
            <p:cNvSpPr/>
            <p:nvPr/>
          </p:nvSpPr>
          <p:spPr>
            <a:xfrm flipH="1">
              <a:off x="6043441" y="746531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6"/>
            <p:cNvSpPr/>
            <p:nvPr/>
          </p:nvSpPr>
          <p:spPr>
            <a:xfrm flipH="1">
              <a:off x="4559636" y="4611169"/>
              <a:ext cx="4062473" cy="172983"/>
            </a:xfrm>
            <a:custGeom>
              <a:avLst/>
              <a:gdLst/>
              <a:ahLst/>
              <a:cxnLst/>
              <a:rect l="l" t="t" r="r" b="b"/>
              <a:pathLst>
                <a:path w="73786" h="3142" extrusionOk="0">
                  <a:moveTo>
                    <a:pt x="36891" y="1"/>
                  </a:moveTo>
                  <a:cubicBezTo>
                    <a:pt x="16515" y="1"/>
                    <a:pt x="0" y="704"/>
                    <a:pt x="0" y="1570"/>
                  </a:cubicBezTo>
                  <a:cubicBezTo>
                    <a:pt x="0" y="2438"/>
                    <a:pt x="16515" y="3141"/>
                    <a:pt x="36891" y="3141"/>
                  </a:cubicBezTo>
                  <a:cubicBezTo>
                    <a:pt x="57267" y="3141"/>
                    <a:pt x="73786" y="2438"/>
                    <a:pt x="73786" y="1570"/>
                  </a:cubicBezTo>
                  <a:cubicBezTo>
                    <a:pt x="73786" y="704"/>
                    <a:pt x="57267" y="1"/>
                    <a:pt x="36891" y="1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39" name="Google Shape;639;p26"/>
            <p:cNvGrpSpPr/>
            <p:nvPr/>
          </p:nvGrpSpPr>
          <p:grpSpPr>
            <a:xfrm>
              <a:off x="6848238" y="1414670"/>
              <a:ext cx="1804167" cy="3285908"/>
              <a:chOff x="6257575" y="810650"/>
              <a:chExt cx="2253237" cy="4103794"/>
            </a:xfrm>
          </p:grpSpPr>
          <p:sp>
            <p:nvSpPr>
              <p:cNvPr id="640" name="Google Shape;640;p26"/>
              <p:cNvSpPr/>
              <p:nvPr/>
            </p:nvSpPr>
            <p:spPr>
              <a:xfrm flipH="1">
                <a:off x="6983264" y="4357505"/>
                <a:ext cx="371544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8" h="4125" extrusionOk="0">
                    <a:moveTo>
                      <a:pt x="5857" y="1"/>
                    </a:moveTo>
                    <a:lnTo>
                      <a:pt x="150" y="311"/>
                    </a:lnTo>
                    <a:cubicBezTo>
                      <a:pt x="150" y="311"/>
                      <a:pt x="0" y="4125"/>
                      <a:pt x="36" y="4125"/>
                    </a:cubicBezTo>
                    <a:cubicBezTo>
                      <a:pt x="36" y="4125"/>
                      <a:pt x="36" y="4125"/>
                      <a:pt x="37" y="4125"/>
                    </a:cubicBezTo>
                    <a:cubicBezTo>
                      <a:pt x="74" y="4114"/>
                      <a:pt x="4519" y="3708"/>
                      <a:pt x="4519" y="3708"/>
                    </a:cubicBezTo>
                    <a:cubicBezTo>
                      <a:pt x="4556" y="3629"/>
                      <a:pt x="5857" y="1"/>
                      <a:pt x="5857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6"/>
              <p:cNvSpPr/>
              <p:nvPr/>
            </p:nvSpPr>
            <p:spPr>
              <a:xfrm flipH="1">
                <a:off x="6923963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5311" y="1"/>
                    </a:moveTo>
                    <a:cubicBezTo>
                      <a:pt x="3741" y="1"/>
                      <a:pt x="1059" y="299"/>
                      <a:pt x="864" y="522"/>
                    </a:cubicBezTo>
                    <a:cubicBezTo>
                      <a:pt x="864" y="522"/>
                      <a:pt x="0" y="5073"/>
                      <a:pt x="1110" y="5073"/>
                    </a:cubicBezTo>
                    <a:lnTo>
                      <a:pt x="7466" y="5073"/>
                    </a:lnTo>
                    <a:cubicBezTo>
                      <a:pt x="7865" y="5073"/>
                      <a:pt x="6513" y="3669"/>
                      <a:pt x="5080" y="3546"/>
                    </a:cubicBezTo>
                    <a:cubicBezTo>
                      <a:pt x="5080" y="3546"/>
                      <a:pt x="6316" y="679"/>
                      <a:pt x="6431" y="201"/>
                    </a:cubicBezTo>
                    <a:cubicBezTo>
                      <a:pt x="6468" y="57"/>
                      <a:pt x="5995" y="1"/>
                      <a:pt x="5311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6"/>
              <p:cNvSpPr/>
              <p:nvPr/>
            </p:nvSpPr>
            <p:spPr>
              <a:xfrm flipH="1">
                <a:off x="7247239" y="4605184"/>
                <a:ext cx="127357" cy="309260"/>
              </a:xfrm>
              <a:custGeom>
                <a:avLst/>
                <a:gdLst/>
                <a:ahLst/>
                <a:cxnLst/>
                <a:rect l="l" t="t" r="r" b="b"/>
                <a:pathLst>
                  <a:path w="2008" h="4876" extrusionOk="0">
                    <a:moveTo>
                      <a:pt x="1629" y="1"/>
                    </a:moveTo>
                    <a:lnTo>
                      <a:pt x="1629" y="1"/>
                    </a:lnTo>
                    <a:cubicBezTo>
                      <a:pt x="824" y="100"/>
                      <a:pt x="195" y="220"/>
                      <a:pt x="103" y="325"/>
                    </a:cubicBezTo>
                    <a:cubicBezTo>
                      <a:pt x="103" y="325"/>
                      <a:pt x="58" y="571"/>
                      <a:pt x="0" y="946"/>
                    </a:cubicBezTo>
                    <a:cubicBezTo>
                      <a:pt x="158" y="1974"/>
                      <a:pt x="397" y="3974"/>
                      <a:pt x="0" y="4650"/>
                    </a:cubicBezTo>
                    <a:cubicBezTo>
                      <a:pt x="82" y="4794"/>
                      <a:pt x="199" y="4876"/>
                      <a:pt x="349" y="4876"/>
                    </a:cubicBezTo>
                    <a:lnTo>
                      <a:pt x="1933" y="4876"/>
                    </a:lnTo>
                    <a:cubicBezTo>
                      <a:pt x="2008" y="4876"/>
                      <a:pt x="988" y="4275"/>
                      <a:pt x="885" y="3616"/>
                    </a:cubicBezTo>
                    <a:cubicBezTo>
                      <a:pt x="799" y="3059"/>
                      <a:pt x="1434" y="704"/>
                      <a:pt x="1629" y="1"/>
                    </a:cubicBezTo>
                    <a:close/>
                  </a:path>
                </a:pathLst>
              </a:custGeom>
              <a:solidFill>
                <a:srgbClr val="BE4A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6"/>
              <p:cNvSpPr/>
              <p:nvPr/>
            </p:nvSpPr>
            <p:spPr>
              <a:xfrm flipH="1">
                <a:off x="7015957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2402" y="0"/>
                    </a:moveTo>
                    <a:cubicBezTo>
                      <a:pt x="2402" y="0"/>
                      <a:pt x="1021" y="149"/>
                      <a:pt x="342" y="408"/>
                    </a:cubicBezTo>
                    <a:lnTo>
                      <a:pt x="342" y="408"/>
                    </a:lnTo>
                    <a:cubicBezTo>
                      <a:pt x="588" y="386"/>
                      <a:pt x="1465" y="314"/>
                      <a:pt x="2308" y="314"/>
                    </a:cubicBezTo>
                    <a:cubicBezTo>
                      <a:pt x="2853" y="314"/>
                      <a:pt x="3384" y="345"/>
                      <a:pt x="3720" y="438"/>
                    </a:cubicBezTo>
                    <a:cubicBezTo>
                      <a:pt x="3720" y="438"/>
                      <a:pt x="3153" y="79"/>
                      <a:pt x="2402" y="0"/>
                    </a:cubicBezTo>
                    <a:close/>
                    <a:moveTo>
                      <a:pt x="342" y="408"/>
                    </a:moveTo>
                    <a:lnTo>
                      <a:pt x="342" y="408"/>
                    </a:lnTo>
                    <a:cubicBezTo>
                      <a:pt x="299" y="412"/>
                      <a:pt x="275" y="414"/>
                      <a:pt x="275" y="414"/>
                    </a:cubicBezTo>
                    <a:cubicBezTo>
                      <a:pt x="275" y="414"/>
                      <a:pt x="0" y="532"/>
                      <a:pt x="16" y="532"/>
                    </a:cubicBezTo>
                    <a:cubicBezTo>
                      <a:pt x="23" y="532"/>
                      <a:pt x="103" y="503"/>
                      <a:pt x="326" y="414"/>
                    </a:cubicBezTo>
                    <a:cubicBezTo>
                      <a:pt x="332" y="412"/>
                      <a:pt x="337" y="410"/>
                      <a:pt x="342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6"/>
              <p:cNvSpPr/>
              <p:nvPr/>
            </p:nvSpPr>
            <p:spPr>
              <a:xfrm flipH="1">
                <a:off x="7394455" y="4357505"/>
                <a:ext cx="371607" cy="261628"/>
              </a:xfrm>
              <a:custGeom>
                <a:avLst/>
                <a:gdLst/>
                <a:ahLst/>
                <a:cxnLst/>
                <a:rect l="l" t="t" r="r" b="b"/>
                <a:pathLst>
                  <a:path w="5859" h="4125" extrusionOk="0">
                    <a:moveTo>
                      <a:pt x="1" y="1"/>
                    </a:moveTo>
                    <a:cubicBezTo>
                      <a:pt x="1" y="1"/>
                      <a:pt x="1302" y="3629"/>
                      <a:pt x="1339" y="3708"/>
                    </a:cubicBezTo>
                    <a:cubicBezTo>
                      <a:pt x="1339" y="3708"/>
                      <a:pt x="5787" y="4114"/>
                      <a:pt x="5824" y="4125"/>
                    </a:cubicBezTo>
                    <a:cubicBezTo>
                      <a:pt x="5824" y="4125"/>
                      <a:pt x="5824" y="4125"/>
                      <a:pt x="5824" y="4125"/>
                    </a:cubicBezTo>
                    <a:cubicBezTo>
                      <a:pt x="5858" y="4125"/>
                      <a:pt x="5709" y="311"/>
                      <a:pt x="5709" y="31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6"/>
              <p:cNvSpPr/>
              <p:nvPr/>
            </p:nvSpPr>
            <p:spPr>
              <a:xfrm flipH="1">
                <a:off x="7326465" y="4592689"/>
                <a:ext cx="498901" cy="321755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5073" extrusionOk="0">
                    <a:moveTo>
                      <a:pt x="2555" y="1"/>
                    </a:moveTo>
                    <a:cubicBezTo>
                      <a:pt x="1871" y="1"/>
                      <a:pt x="1398" y="57"/>
                      <a:pt x="1434" y="201"/>
                    </a:cubicBezTo>
                    <a:cubicBezTo>
                      <a:pt x="1554" y="679"/>
                      <a:pt x="2786" y="3546"/>
                      <a:pt x="2786" y="3546"/>
                    </a:cubicBezTo>
                    <a:cubicBezTo>
                      <a:pt x="1356" y="3669"/>
                      <a:pt x="0" y="5073"/>
                      <a:pt x="400" y="5073"/>
                    </a:cubicBezTo>
                    <a:lnTo>
                      <a:pt x="6759" y="5073"/>
                    </a:lnTo>
                    <a:cubicBezTo>
                      <a:pt x="7865" y="5073"/>
                      <a:pt x="7002" y="522"/>
                      <a:pt x="7002" y="522"/>
                    </a:cubicBezTo>
                    <a:cubicBezTo>
                      <a:pt x="6809" y="299"/>
                      <a:pt x="4126" y="1"/>
                      <a:pt x="2555" y="1"/>
                    </a:cubicBezTo>
                    <a:close/>
                  </a:path>
                </a:pathLst>
              </a:custGeom>
              <a:solidFill>
                <a:srgbClr val="F478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6"/>
              <p:cNvSpPr/>
              <p:nvPr/>
            </p:nvSpPr>
            <p:spPr>
              <a:xfrm flipH="1">
                <a:off x="7562913" y="4592626"/>
                <a:ext cx="241713" cy="321818"/>
              </a:xfrm>
              <a:custGeom>
                <a:avLst/>
                <a:gdLst/>
                <a:ahLst/>
                <a:cxnLst/>
                <a:rect l="l" t="t" r="r" b="b"/>
                <a:pathLst>
                  <a:path w="3811" h="5074" extrusionOk="0">
                    <a:moveTo>
                      <a:pt x="2230" y="1"/>
                    </a:moveTo>
                    <a:cubicBezTo>
                      <a:pt x="1568" y="1"/>
                      <a:pt x="1104" y="56"/>
                      <a:pt x="1104" y="188"/>
                    </a:cubicBezTo>
                    <a:cubicBezTo>
                      <a:pt x="1104" y="192"/>
                      <a:pt x="1104" y="199"/>
                      <a:pt x="1107" y="202"/>
                    </a:cubicBezTo>
                    <a:cubicBezTo>
                      <a:pt x="1227" y="680"/>
                      <a:pt x="2459" y="3547"/>
                      <a:pt x="2459" y="3547"/>
                    </a:cubicBezTo>
                    <a:cubicBezTo>
                      <a:pt x="1199" y="3657"/>
                      <a:pt x="1" y="4756"/>
                      <a:pt x="1" y="5019"/>
                    </a:cubicBezTo>
                    <a:cubicBezTo>
                      <a:pt x="1" y="5053"/>
                      <a:pt x="25" y="5074"/>
                      <a:pt x="73" y="5074"/>
                    </a:cubicBezTo>
                    <a:lnTo>
                      <a:pt x="1831" y="5074"/>
                    </a:lnTo>
                    <a:cubicBezTo>
                      <a:pt x="2189" y="4367"/>
                      <a:pt x="3810" y="4070"/>
                      <a:pt x="3500" y="3701"/>
                    </a:cubicBezTo>
                    <a:cubicBezTo>
                      <a:pt x="3189" y="3336"/>
                      <a:pt x="3101" y="831"/>
                      <a:pt x="3029" y="21"/>
                    </a:cubicBezTo>
                    <a:cubicBezTo>
                      <a:pt x="2745" y="8"/>
                      <a:pt x="2476" y="1"/>
                      <a:pt x="2230" y="1"/>
                    </a:cubicBezTo>
                    <a:close/>
                  </a:path>
                </a:pathLst>
              </a:custGeom>
              <a:solidFill>
                <a:srgbClr val="BD492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26"/>
              <p:cNvSpPr/>
              <p:nvPr/>
            </p:nvSpPr>
            <p:spPr>
              <a:xfrm flipH="1">
                <a:off x="7497426" y="4816488"/>
                <a:ext cx="235941" cy="33806"/>
              </a:xfrm>
              <a:custGeom>
                <a:avLst/>
                <a:gdLst/>
                <a:ahLst/>
                <a:cxnLst/>
                <a:rect l="l" t="t" r="r" b="b"/>
                <a:pathLst>
                  <a:path w="3720" h="533" extrusionOk="0">
                    <a:moveTo>
                      <a:pt x="1318" y="0"/>
                    </a:moveTo>
                    <a:cubicBezTo>
                      <a:pt x="567" y="79"/>
                      <a:pt x="0" y="438"/>
                      <a:pt x="0" y="438"/>
                    </a:cubicBezTo>
                    <a:cubicBezTo>
                      <a:pt x="336" y="345"/>
                      <a:pt x="866" y="314"/>
                      <a:pt x="1412" y="314"/>
                    </a:cubicBezTo>
                    <a:cubicBezTo>
                      <a:pt x="2255" y="314"/>
                      <a:pt x="3134" y="386"/>
                      <a:pt x="3378" y="408"/>
                    </a:cubicBezTo>
                    <a:lnTo>
                      <a:pt x="3378" y="408"/>
                    </a:lnTo>
                    <a:cubicBezTo>
                      <a:pt x="2703" y="149"/>
                      <a:pt x="1318" y="0"/>
                      <a:pt x="1318" y="0"/>
                    </a:cubicBezTo>
                    <a:close/>
                    <a:moveTo>
                      <a:pt x="3378" y="408"/>
                    </a:moveTo>
                    <a:cubicBezTo>
                      <a:pt x="3383" y="410"/>
                      <a:pt x="3389" y="412"/>
                      <a:pt x="3394" y="414"/>
                    </a:cubicBezTo>
                    <a:cubicBezTo>
                      <a:pt x="3617" y="503"/>
                      <a:pt x="3696" y="532"/>
                      <a:pt x="3704" y="532"/>
                    </a:cubicBezTo>
                    <a:cubicBezTo>
                      <a:pt x="3719" y="532"/>
                      <a:pt x="3445" y="414"/>
                      <a:pt x="3445" y="414"/>
                    </a:cubicBezTo>
                    <a:cubicBezTo>
                      <a:pt x="3445" y="414"/>
                      <a:pt x="3421" y="412"/>
                      <a:pt x="3378" y="40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26"/>
              <p:cNvSpPr/>
              <p:nvPr/>
            </p:nvSpPr>
            <p:spPr>
              <a:xfrm flipH="1">
                <a:off x="7680885" y="2916209"/>
                <a:ext cx="195349" cy="270698"/>
              </a:xfrm>
              <a:custGeom>
                <a:avLst/>
                <a:gdLst/>
                <a:ahLst/>
                <a:cxnLst/>
                <a:rect l="l" t="t" r="r" b="b"/>
                <a:pathLst>
                  <a:path w="3080" h="4268" extrusionOk="0">
                    <a:moveTo>
                      <a:pt x="3080" y="0"/>
                    </a:moveTo>
                    <a:lnTo>
                      <a:pt x="3080" y="0"/>
                    </a:lnTo>
                    <a:cubicBezTo>
                      <a:pt x="1199" y="505"/>
                      <a:pt x="0" y="1891"/>
                      <a:pt x="0" y="1891"/>
                    </a:cubicBezTo>
                    <a:lnTo>
                      <a:pt x="2847" y="4267"/>
                    </a:lnTo>
                    <a:lnTo>
                      <a:pt x="3080" y="0"/>
                    </a:lnTo>
                    <a:close/>
                  </a:path>
                </a:pathLst>
              </a:custGeom>
              <a:solidFill>
                <a:srgbClr val="252A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26"/>
              <p:cNvSpPr/>
              <p:nvPr/>
            </p:nvSpPr>
            <p:spPr>
              <a:xfrm flipH="1">
                <a:off x="7005335" y="2789293"/>
                <a:ext cx="281988" cy="178288"/>
              </a:xfrm>
              <a:custGeom>
                <a:avLst/>
                <a:gdLst/>
                <a:ahLst/>
                <a:cxnLst/>
                <a:rect l="l" t="t" r="r" b="b"/>
                <a:pathLst>
                  <a:path w="4446" h="2811" extrusionOk="0">
                    <a:moveTo>
                      <a:pt x="1" y="1"/>
                    </a:moveTo>
                    <a:cubicBezTo>
                      <a:pt x="1" y="1"/>
                      <a:pt x="1656" y="2725"/>
                      <a:pt x="4445" y="2810"/>
                    </a:cubicBezTo>
                    <a:lnTo>
                      <a:pt x="4277" y="95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26"/>
              <p:cNvSpPr/>
              <p:nvPr/>
            </p:nvSpPr>
            <p:spPr>
              <a:xfrm flipH="1">
                <a:off x="6781695" y="2927435"/>
                <a:ext cx="286554" cy="1430107"/>
              </a:xfrm>
              <a:custGeom>
                <a:avLst/>
                <a:gdLst/>
                <a:ahLst/>
                <a:cxnLst/>
                <a:rect l="l" t="t" r="r" b="b"/>
                <a:pathLst>
                  <a:path w="4518" h="22548" extrusionOk="0">
                    <a:moveTo>
                      <a:pt x="1" y="0"/>
                    </a:moveTo>
                    <a:lnTo>
                      <a:pt x="1520" y="22548"/>
                    </a:lnTo>
                    <a:lnTo>
                      <a:pt x="4517" y="22452"/>
                    </a:lnTo>
                    <a:lnTo>
                      <a:pt x="1946" y="325"/>
                    </a:lnTo>
                    <a:lnTo>
                      <a:pt x="991" y="632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26"/>
              <p:cNvSpPr/>
              <p:nvPr/>
            </p:nvSpPr>
            <p:spPr>
              <a:xfrm flipH="1">
                <a:off x="7206272" y="2736903"/>
                <a:ext cx="474673" cy="179366"/>
              </a:xfrm>
              <a:custGeom>
                <a:avLst/>
                <a:gdLst/>
                <a:ahLst/>
                <a:cxnLst/>
                <a:rect l="l" t="t" r="r" b="b"/>
                <a:pathLst>
                  <a:path w="7484" h="2828" extrusionOk="0">
                    <a:moveTo>
                      <a:pt x="5511" y="1"/>
                    </a:moveTo>
                    <a:cubicBezTo>
                      <a:pt x="3641" y="1"/>
                      <a:pt x="1" y="2827"/>
                      <a:pt x="1" y="2827"/>
                    </a:cubicBezTo>
                    <a:cubicBezTo>
                      <a:pt x="1" y="2827"/>
                      <a:pt x="3560" y="1059"/>
                      <a:pt x="4984" y="1059"/>
                    </a:cubicBezTo>
                    <a:cubicBezTo>
                      <a:pt x="5022" y="1059"/>
                      <a:pt x="5059" y="1060"/>
                      <a:pt x="5093" y="1063"/>
                    </a:cubicBezTo>
                    <a:cubicBezTo>
                      <a:pt x="6439" y="1161"/>
                      <a:pt x="7012" y="1837"/>
                      <a:pt x="7012" y="1837"/>
                    </a:cubicBezTo>
                    <a:cubicBezTo>
                      <a:pt x="7012" y="1837"/>
                      <a:pt x="7483" y="178"/>
                      <a:pt x="5667" y="8"/>
                    </a:cubicBezTo>
                    <a:cubicBezTo>
                      <a:pt x="5616" y="3"/>
                      <a:pt x="5565" y="1"/>
                      <a:pt x="5511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26"/>
              <p:cNvSpPr/>
              <p:nvPr/>
            </p:nvSpPr>
            <p:spPr>
              <a:xfrm flipH="1">
                <a:off x="7841350" y="3418354"/>
                <a:ext cx="16047" cy="24863"/>
              </a:xfrm>
              <a:custGeom>
                <a:avLst/>
                <a:gdLst/>
                <a:ahLst/>
                <a:cxnLst/>
                <a:rect l="l" t="t" r="r" b="b"/>
                <a:pathLst>
                  <a:path w="253" h="392" extrusionOk="0">
                    <a:moveTo>
                      <a:pt x="146" y="1"/>
                    </a:moveTo>
                    <a:cubicBezTo>
                      <a:pt x="98" y="1"/>
                      <a:pt x="57" y="33"/>
                      <a:pt x="48" y="81"/>
                    </a:cubicBezTo>
                    <a:lnTo>
                      <a:pt x="10" y="273"/>
                    </a:lnTo>
                    <a:cubicBezTo>
                      <a:pt x="1" y="327"/>
                      <a:pt x="34" y="379"/>
                      <a:pt x="86" y="388"/>
                    </a:cubicBezTo>
                    <a:cubicBezTo>
                      <a:pt x="92" y="392"/>
                      <a:pt x="100" y="392"/>
                      <a:pt x="106" y="392"/>
                    </a:cubicBezTo>
                    <a:cubicBezTo>
                      <a:pt x="154" y="392"/>
                      <a:pt x="195" y="358"/>
                      <a:pt x="202" y="314"/>
                    </a:cubicBezTo>
                    <a:lnTo>
                      <a:pt x="243" y="119"/>
                    </a:lnTo>
                    <a:cubicBezTo>
                      <a:pt x="253" y="68"/>
                      <a:pt x="218" y="13"/>
                      <a:pt x="164" y="3"/>
                    </a:cubicBezTo>
                    <a:cubicBezTo>
                      <a:pt x="158" y="1"/>
                      <a:pt x="152" y="1"/>
                      <a:pt x="146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26"/>
              <p:cNvSpPr/>
              <p:nvPr/>
            </p:nvSpPr>
            <p:spPr>
              <a:xfrm flipH="1">
                <a:off x="7848710" y="3454570"/>
                <a:ext cx="199472" cy="943701"/>
              </a:xfrm>
              <a:custGeom>
                <a:avLst/>
                <a:gdLst/>
                <a:ahLst/>
                <a:cxnLst/>
                <a:rect l="l" t="t" r="r" b="b"/>
                <a:pathLst>
                  <a:path w="3145" h="14879" extrusionOk="0">
                    <a:moveTo>
                      <a:pt x="3041" y="0"/>
                    </a:moveTo>
                    <a:cubicBezTo>
                      <a:pt x="2994" y="0"/>
                      <a:pt x="2952" y="32"/>
                      <a:pt x="2944" y="80"/>
                    </a:cubicBezTo>
                    <a:lnTo>
                      <a:pt x="2868" y="456"/>
                    </a:lnTo>
                    <a:cubicBezTo>
                      <a:pt x="2858" y="510"/>
                      <a:pt x="2892" y="562"/>
                      <a:pt x="2944" y="572"/>
                    </a:cubicBezTo>
                    <a:lnTo>
                      <a:pt x="2964" y="572"/>
                    </a:lnTo>
                    <a:cubicBezTo>
                      <a:pt x="3012" y="572"/>
                      <a:pt x="3053" y="542"/>
                      <a:pt x="3059" y="493"/>
                    </a:cubicBezTo>
                    <a:lnTo>
                      <a:pt x="3135" y="118"/>
                    </a:lnTo>
                    <a:cubicBezTo>
                      <a:pt x="3145" y="63"/>
                      <a:pt x="3111" y="12"/>
                      <a:pt x="3059" y="2"/>
                    </a:cubicBezTo>
                    <a:cubicBezTo>
                      <a:pt x="3053" y="1"/>
                      <a:pt x="3047" y="0"/>
                      <a:pt x="3041" y="0"/>
                    </a:cubicBezTo>
                    <a:close/>
                    <a:moveTo>
                      <a:pt x="2886" y="753"/>
                    </a:moveTo>
                    <a:cubicBezTo>
                      <a:pt x="2841" y="753"/>
                      <a:pt x="2802" y="787"/>
                      <a:pt x="2793" y="832"/>
                    </a:cubicBezTo>
                    <a:lnTo>
                      <a:pt x="2718" y="1210"/>
                    </a:lnTo>
                    <a:cubicBezTo>
                      <a:pt x="2708" y="1262"/>
                      <a:pt x="2742" y="1313"/>
                      <a:pt x="2793" y="1323"/>
                    </a:cubicBezTo>
                    <a:cubicBezTo>
                      <a:pt x="2800" y="1326"/>
                      <a:pt x="2807" y="1326"/>
                      <a:pt x="2814" y="1326"/>
                    </a:cubicBezTo>
                    <a:cubicBezTo>
                      <a:pt x="2858" y="1326"/>
                      <a:pt x="2903" y="1295"/>
                      <a:pt x="2909" y="1248"/>
                    </a:cubicBezTo>
                    <a:lnTo>
                      <a:pt x="2985" y="873"/>
                    </a:lnTo>
                    <a:cubicBezTo>
                      <a:pt x="2995" y="818"/>
                      <a:pt x="2960" y="767"/>
                      <a:pt x="2909" y="756"/>
                    </a:cubicBezTo>
                    <a:cubicBezTo>
                      <a:pt x="2902" y="754"/>
                      <a:pt x="2894" y="753"/>
                      <a:pt x="2886" y="753"/>
                    </a:cubicBezTo>
                    <a:close/>
                    <a:moveTo>
                      <a:pt x="2740" y="1506"/>
                    </a:moveTo>
                    <a:cubicBezTo>
                      <a:pt x="2693" y="1506"/>
                      <a:pt x="2652" y="1538"/>
                      <a:pt x="2643" y="1586"/>
                    </a:cubicBezTo>
                    <a:lnTo>
                      <a:pt x="2568" y="1961"/>
                    </a:lnTo>
                    <a:cubicBezTo>
                      <a:pt x="2558" y="2016"/>
                      <a:pt x="2592" y="2067"/>
                      <a:pt x="2643" y="2078"/>
                    </a:cubicBezTo>
                    <a:cubicBezTo>
                      <a:pt x="2650" y="2078"/>
                      <a:pt x="2657" y="2081"/>
                      <a:pt x="2664" y="2081"/>
                    </a:cubicBezTo>
                    <a:cubicBezTo>
                      <a:pt x="2708" y="2081"/>
                      <a:pt x="2749" y="2047"/>
                      <a:pt x="2759" y="1999"/>
                    </a:cubicBezTo>
                    <a:lnTo>
                      <a:pt x="2834" y="1623"/>
                    </a:lnTo>
                    <a:cubicBezTo>
                      <a:pt x="2845" y="1572"/>
                      <a:pt x="2810" y="1517"/>
                      <a:pt x="2759" y="1508"/>
                    </a:cubicBezTo>
                    <a:cubicBezTo>
                      <a:pt x="2753" y="1506"/>
                      <a:pt x="2746" y="1506"/>
                      <a:pt x="2740" y="1506"/>
                    </a:cubicBezTo>
                    <a:close/>
                    <a:moveTo>
                      <a:pt x="2586" y="2259"/>
                    </a:moveTo>
                    <a:cubicBezTo>
                      <a:pt x="2541" y="2259"/>
                      <a:pt x="2502" y="2293"/>
                      <a:pt x="2493" y="2337"/>
                    </a:cubicBezTo>
                    <a:lnTo>
                      <a:pt x="2418" y="2716"/>
                    </a:lnTo>
                    <a:cubicBezTo>
                      <a:pt x="2407" y="2767"/>
                      <a:pt x="2442" y="2818"/>
                      <a:pt x="2493" y="2831"/>
                    </a:cubicBezTo>
                    <a:lnTo>
                      <a:pt x="2514" y="2831"/>
                    </a:lnTo>
                    <a:cubicBezTo>
                      <a:pt x="2558" y="2831"/>
                      <a:pt x="2599" y="2801"/>
                      <a:pt x="2609" y="2754"/>
                    </a:cubicBezTo>
                    <a:lnTo>
                      <a:pt x="2684" y="2378"/>
                    </a:lnTo>
                    <a:cubicBezTo>
                      <a:pt x="2694" y="2324"/>
                      <a:pt x="2660" y="2272"/>
                      <a:pt x="2609" y="2262"/>
                    </a:cubicBezTo>
                    <a:cubicBezTo>
                      <a:pt x="2601" y="2260"/>
                      <a:pt x="2593" y="2259"/>
                      <a:pt x="2586" y="2259"/>
                    </a:cubicBezTo>
                    <a:close/>
                    <a:moveTo>
                      <a:pt x="2438" y="3011"/>
                    </a:moveTo>
                    <a:cubicBezTo>
                      <a:pt x="2393" y="3011"/>
                      <a:pt x="2352" y="3043"/>
                      <a:pt x="2342" y="3091"/>
                    </a:cubicBezTo>
                    <a:lnTo>
                      <a:pt x="2268" y="3466"/>
                    </a:lnTo>
                    <a:cubicBezTo>
                      <a:pt x="2257" y="3521"/>
                      <a:pt x="2292" y="3573"/>
                      <a:pt x="2342" y="3583"/>
                    </a:cubicBezTo>
                    <a:cubicBezTo>
                      <a:pt x="2350" y="3586"/>
                      <a:pt x="2356" y="3586"/>
                      <a:pt x="2363" y="3586"/>
                    </a:cubicBezTo>
                    <a:cubicBezTo>
                      <a:pt x="2407" y="3586"/>
                      <a:pt x="2448" y="3552"/>
                      <a:pt x="2459" y="3507"/>
                    </a:cubicBezTo>
                    <a:lnTo>
                      <a:pt x="2534" y="3129"/>
                    </a:lnTo>
                    <a:cubicBezTo>
                      <a:pt x="2544" y="3077"/>
                      <a:pt x="2510" y="3026"/>
                      <a:pt x="2456" y="3013"/>
                    </a:cubicBezTo>
                    <a:cubicBezTo>
                      <a:pt x="2449" y="3011"/>
                      <a:pt x="2443" y="3011"/>
                      <a:pt x="2438" y="3011"/>
                    </a:cubicBezTo>
                    <a:close/>
                    <a:moveTo>
                      <a:pt x="2287" y="3765"/>
                    </a:moveTo>
                    <a:cubicBezTo>
                      <a:pt x="2242" y="3765"/>
                      <a:pt x="2201" y="3797"/>
                      <a:pt x="2193" y="3846"/>
                    </a:cubicBezTo>
                    <a:lnTo>
                      <a:pt x="2117" y="4221"/>
                    </a:lnTo>
                    <a:cubicBezTo>
                      <a:pt x="2104" y="4276"/>
                      <a:pt x="2141" y="4327"/>
                      <a:pt x="2193" y="4337"/>
                    </a:cubicBezTo>
                    <a:lnTo>
                      <a:pt x="2213" y="4337"/>
                    </a:lnTo>
                    <a:cubicBezTo>
                      <a:pt x="2257" y="4337"/>
                      <a:pt x="2298" y="4306"/>
                      <a:pt x="2309" y="4259"/>
                    </a:cubicBezTo>
                    <a:lnTo>
                      <a:pt x="2383" y="3883"/>
                    </a:lnTo>
                    <a:cubicBezTo>
                      <a:pt x="2394" y="3829"/>
                      <a:pt x="2360" y="3778"/>
                      <a:pt x="2305" y="3767"/>
                    </a:cubicBezTo>
                    <a:cubicBezTo>
                      <a:pt x="2299" y="3766"/>
                      <a:pt x="2293" y="3765"/>
                      <a:pt x="2287" y="3765"/>
                    </a:cubicBezTo>
                    <a:close/>
                    <a:moveTo>
                      <a:pt x="2133" y="4519"/>
                    </a:moveTo>
                    <a:cubicBezTo>
                      <a:pt x="2090" y="4519"/>
                      <a:pt x="2051" y="4553"/>
                      <a:pt x="2043" y="4597"/>
                    </a:cubicBezTo>
                    <a:lnTo>
                      <a:pt x="1967" y="4972"/>
                    </a:lnTo>
                    <a:cubicBezTo>
                      <a:pt x="1953" y="5027"/>
                      <a:pt x="1991" y="5078"/>
                      <a:pt x="2043" y="5089"/>
                    </a:cubicBezTo>
                    <a:cubicBezTo>
                      <a:pt x="2049" y="5092"/>
                      <a:pt x="2056" y="5092"/>
                      <a:pt x="2063" y="5092"/>
                    </a:cubicBezTo>
                    <a:cubicBezTo>
                      <a:pt x="2107" y="5092"/>
                      <a:pt x="2148" y="5057"/>
                      <a:pt x="2158" y="5013"/>
                    </a:cubicBezTo>
                    <a:lnTo>
                      <a:pt x="2233" y="4634"/>
                    </a:lnTo>
                    <a:cubicBezTo>
                      <a:pt x="2243" y="4583"/>
                      <a:pt x="2210" y="4531"/>
                      <a:pt x="2155" y="4522"/>
                    </a:cubicBezTo>
                    <a:cubicBezTo>
                      <a:pt x="2148" y="4520"/>
                      <a:pt x="2140" y="4519"/>
                      <a:pt x="2133" y="4519"/>
                    </a:cubicBezTo>
                    <a:close/>
                    <a:moveTo>
                      <a:pt x="1986" y="5271"/>
                    </a:moveTo>
                    <a:cubicBezTo>
                      <a:pt x="1941" y="5271"/>
                      <a:pt x="1901" y="5303"/>
                      <a:pt x="1889" y="5351"/>
                    </a:cubicBezTo>
                    <a:lnTo>
                      <a:pt x="1813" y="5727"/>
                    </a:lnTo>
                    <a:cubicBezTo>
                      <a:pt x="1803" y="5781"/>
                      <a:pt x="1838" y="5832"/>
                      <a:pt x="1892" y="5842"/>
                    </a:cubicBezTo>
                    <a:lnTo>
                      <a:pt x="1912" y="5842"/>
                    </a:lnTo>
                    <a:cubicBezTo>
                      <a:pt x="1957" y="5842"/>
                      <a:pt x="1998" y="5812"/>
                      <a:pt x="2008" y="5764"/>
                    </a:cubicBezTo>
                    <a:lnTo>
                      <a:pt x="2084" y="5388"/>
                    </a:lnTo>
                    <a:cubicBezTo>
                      <a:pt x="2093" y="5334"/>
                      <a:pt x="2059" y="5283"/>
                      <a:pt x="2005" y="5273"/>
                    </a:cubicBezTo>
                    <a:cubicBezTo>
                      <a:pt x="1999" y="5272"/>
                      <a:pt x="1992" y="5271"/>
                      <a:pt x="1986" y="5271"/>
                    </a:cubicBezTo>
                    <a:close/>
                    <a:moveTo>
                      <a:pt x="1834" y="6024"/>
                    </a:moveTo>
                    <a:cubicBezTo>
                      <a:pt x="1790" y="6024"/>
                      <a:pt x="1750" y="6058"/>
                      <a:pt x="1739" y="6102"/>
                    </a:cubicBezTo>
                    <a:lnTo>
                      <a:pt x="1663" y="6481"/>
                    </a:lnTo>
                    <a:cubicBezTo>
                      <a:pt x="1653" y="6532"/>
                      <a:pt x="1687" y="6584"/>
                      <a:pt x="1742" y="6594"/>
                    </a:cubicBezTo>
                    <a:cubicBezTo>
                      <a:pt x="1748" y="6597"/>
                      <a:pt x="1756" y="6597"/>
                      <a:pt x="1762" y="6597"/>
                    </a:cubicBezTo>
                    <a:cubicBezTo>
                      <a:pt x="1807" y="6597"/>
                      <a:pt x="1848" y="6567"/>
                      <a:pt x="1858" y="6518"/>
                    </a:cubicBezTo>
                    <a:lnTo>
                      <a:pt x="1933" y="6143"/>
                    </a:lnTo>
                    <a:cubicBezTo>
                      <a:pt x="1943" y="6088"/>
                      <a:pt x="1909" y="6037"/>
                      <a:pt x="1854" y="6027"/>
                    </a:cubicBezTo>
                    <a:cubicBezTo>
                      <a:pt x="1847" y="6025"/>
                      <a:pt x="1840" y="6024"/>
                      <a:pt x="1834" y="6024"/>
                    </a:cubicBezTo>
                    <a:close/>
                    <a:moveTo>
                      <a:pt x="1686" y="6776"/>
                    </a:moveTo>
                    <a:cubicBezTo>
                      <a:pt x="1641" y="6776"/>
                      <a:pt x="1597" y="6808"/>
                      <a:pt x="1588" y="6857"/>
                    </a:cubicBezTo>
                    <a:lnTo>
                      <a:pt x="1513" y="7232"/>
                    </a:lnTo>
                    <a:cubicBezTo>
                      <a:pt x="1503" y="7287"/>
                      <a:pt x="1537" y="7337"/>
                      <a:pt x="1592" y="7348"/>
                    </a:cubicBezTo>
                    <a:cubicBezTo>
                      <a:pt x="1599" y="7348"/>
                      <a:pt x="1605" y="7351"/>
                      <a:pt x="1612" y="7351"/>
                    </a:cubicBezTo>
                    <a:cubicBezTo>
                      <a:pt x="1657" y="7351"/>
                      <a:pt x="1698" y="7317"/>
                      <a:pt x="1708" y="7269"/>
                    </a:cubicBezTo>
                    <a:lnTo>
                      <a:pt x="1783" y="6894"/>
                    </a:lnTo>
                    <a:cubicBezTo>
                      <a:pt x="1793" y="6843"/>
                      <a:pt x="1759" y="6789"/>
                      <a:pt x="1704" y="6778"/>
                    </a:cubicBezTo>
                    <a:cubicBezTo>
                      <a:pt x="1698" y="6777"/>
                      <a:pt x="1692" y="6776"/>
                      <a:pt x="1686" y="6776"/>
                    </a:cubicBezTo>
                    <a:close/>
                    <a:moveTo>
                      <a:pt x="1534" y="7531"/>
                    </a:moveTo>
                    <a:cubicBezTo>
                      <a:pt x="1488" y="7531"/>
                      <a:pt x="1447" y="7563"/>
                      <a:pt x="1438" y="7608"/>
                    </a:cubicBezTo>
                    <a:lnTo>
                      <a:pt x="1363" y="7986"/>
                    </a:lnTo>
                    <a:cubicBezTo>
                      <a:pt x="1353" y="8038"/>
                      <a:pt x="1387" y="8092"/>
                      <a:pt x="1441" y="8103"/>
                    </a:cubicBezTo>
                    <a:lnTo>
                      <a:pt x="1462" y="8103"/>
                    </a:lnTo>
                    <a:cubicBezTo>
                      <a:pt x="1506" y="8103"/>
                      <a:pt x="1547" y="8072"/>
                      <a:pt x="1558" y="8024"/>
                    </a:cubicBezTo>
                    <a:lnTo>
                      <a:pt x="1633" y="7649"/>
                    </a:lnTo>
                    <a:cubicBezTo>
                      <a:pt x="1643" y="7594"/>
                      <a:pt x="1608" y="7542"/>
                      <a:pt x="1554" y="7532"/>
                    </a:cubicBezTo>
                    <a:cubicBezTo>
                      <a:pt x="1548" y="7531"/>
                      <a:pt x="1541" y="7531"/>
                      <a:pt x="1534" y="7531"/>
                    </a:cubicBezTo>
                    <a:close/>
                    <a:moveTo>
                      <a:pt x="1384" y="8282"/>
                    </a:moveTo>
                    <a:cubicBezTo>
                      <a:pt x="1337" y="8282"/>
                      <a:pt x="1297" y="8314"/>
                      <a:pt x="1288" y="8362"/>
                    </a:cubicBezTo>
                    <a:lnTo>
                      <a:pt x="1213" y="8738"/>
                    </a:lnTo>
                    <a:cubicBezTo>
                      <a:pt x="1203" y="8792"/>
                      <a:pt x="1236" y="8843"/>
                      <a:pt x="1291" y="8853"/>
                    </a:cubicBezTo>
                    <a:cubicBezTo>
                      <a:pt x="1298" y="8857"/>
                      <a:pt x="1305" y="8857"/>
                      <a:pt x="1312" y="8857"/>
                    </a:cubicBezTo>
                    <a:cubicBezTo>
                      <a:pt x="1356" y="8857"/>
                      <a:pt x="1397" y="8823"/>
                      <a:pt x="1408" y="8779"/>
                    </a:cubicBezTo>
                    <a:lnTo>
                      <a:pt x="1482" y="8399"/>
                    </a:lnTo>
                    <a:cubicBezTo>
                      <a:pt x="1493" y="8348"/>
                      <a:pt x="1458" y="8297"/>
                      <a:pt x="1404" y="8284"/>
                    </a:cubicBezTo>
                    <a:cubicBezTo>
                      <a:pt x="1397" y="8282"/>
                      <a:pt x="1390" y="8282"/>
                      <a:pt x="1384" y="8282"/>
                    </a:cubicBezTo>
                    <a:close/>
                    <a:moveTo>
                      <a:pt x="1235" y="9036"/>
                    </a:moveTo>
                    <a:cubicBezTo>
                      <a:pt x="1188" y="9036"/>
                      <a:pt x="1147" y="9068"/>
                      <a:pt x="1137" y="9116"/>
                    </a:cubicBezTo>
                    <a:lnTo>
                      <a:pt x="1063" y="9492"/>
                    </a:lnTo>
                    <a:cubicBezTo>
                      <a:pt x="1052" y="9546"/>
                      <a:pt x="1087" y="9598"/>
                      <a:pt x="1141" y="9608"/>
                    </a:cubicBezTo>
                    <a:lnTo>
                      <a:pt x="1158" y="9608"/>
                    </a:lnTo>
                    <a:cubicBezTo>
                      <a:pt x="1206" y="9608"/>
                      <a:pt x="1247" y="9577"/>
                      <a:pt x="1257" y="9529"/>
                    </a:cubicBezTo>
                    <a:lnTo>
                      <a:pt x="1332" y="9154"/>
                    </a:lnTo>
                    <a:cubicBezTo>
                      <a:pt x="1342" y="9099"/>
                      <a:pt x="1309" y="9048"/>
                      <a:pt x="1254" y="9037"/>
                    </a:cubicBezTo>
                    <a:cubicBezTo>
                      <a:pt x="1247" y="9036"/>
                      <a:pt x="1241" y="9036"/>
                      <a:pt x="1235" y="9036"/>
                    </a:cubicBezTo>
                    <a:close/>
                    <a:moveTo>
                      <a:pt x="1081" y="9789"/>
                    </a:moveTo>
                    <a:cubicBezTo>
                      <a:pt x="1036" y="9789"/>
                      <a:pt x="997" y="9823"/>
                      <a:pt x="987" y="9867"/>
                    </a:cubicBezTo>
                    <a:lnTo>
                      <a:pt x="912" y="10246"/>
                    </a:lnTo>
                    <a:cubicBezTo>
                      <a:pt x="902" y="10297"/>
                      <a:pt x="937" y="10348"/>
                      <a:pt x="991" y="10359"/>
                    </a:cubicBezTo>
                    <a:cubicBezTo>
                      <a:pt x="998" y="10362"/>
                      <a:pt x="1005" y="10362"/>
                      <a:pt x="1008" y="10362"/>
                    </a:cubicBezTo>
                    <a:cubicBezTo>
                      <a:pt x="1055" y="10362"/>
                      <a:pt x="1096" y="10332"/>
                      <a:pt x="1107" y="10284"/>
                    </a:cubicBezTo>
                    <a:lnTo>
                      <a:pt x="1182" y="9905"/>
                    </a:lnTo>
                    <a:cubicBezTo>
                      <a:pt x="1192" y="9853"/>
                      <a:pt x="1158" y="9803"/>
                      <a:pt x="1104" y="9792"/>
                    </a:cubicBezTo>
                    <a:cubicBezTo>
                      <a:pt x="1096" y="9790"/>
                      <a:pt x="1089" y="9789"/>
                      <a:pt x="1081" y="9789"/>
                    </a:cubicBezTo>
                    <a:close/>
                    <a:moveTo>
                      <a:pt x="933" y="10541"/>
                    </a:moveTo>
                    <a:cubicBezTo>
                      <a:pt x="887" y="10541"/>
                      <a:pt x="846" y="10574"/>
                      <a:pt x="837" y="10622"/>
                    </a:cubicBezTo>
                    <a:lnTo>
                      <a:pt x="762" y="10997"/>
                    </a:lnTo>
                    <a:cubicBezTo>
                      <a:pt x="752" y="11052"/>
                      <a:pt x="786" y="11103"/>
                      <a:pt x="841" y="11113"/>
                    </a:cubicBezTo>
                    <a:cubicBezTo>
                      <a:pt x="847" y="11113"/>
                      <a:pt x="851" y="11117"/>
                      <a:pt x="858" y="11117"/>
                    </a:cubicBezTo>
                    <a:cubicBezTo>
                      <a:pt x="905" y="11117"/>
                      <a:pt x="946" y="11082"/>
                      <a:pt x="957" y="11035"/>
                    </a:cubicBezTo>
                    <a:lnTo>
                      <a:pt x="1032" y="10660"/>
                    </a:lnTo>
                    <a:cubicBezTo>
                      <a:pt x="1042" y="10608"/>
                      <a:pt x="1008" y="10553"/>
                      <a:pt x="953" y="10543"/>
                    </a:cubicBezTo>
                    <a:cubicBezTo>
                      <a:pt x="946" y="10542"/>
                      <a:pt x="940" y="10541"/>
                      <a:pt x="933" y="10541"/>
                    </a:cubicBezTo>
                    <a:close/>
                    <a:moveTo>
                      <a:pt x="780" y="11295"/>
                    </a:moveTo>
                    <a:cubicBezTo>
                      <a:pt x="734" y="11295"/>
                      <a:pt x="696" y="11329"/>
                      <a:pt x="687" y="11372"/>
                    </a:cubicBezTo>
                    <a:lnTo>
                      <a:pt x="612" y="11752"/>
                    </a:lnTo>
                    <a:cubicBezTo>
                      <a:pt x="602" y="11802"/>
                      <a:pt x="636" y="11854"/>
                      <a:pt x="691" y="11868"/>
                    </a:cubicBezTo>
                    <a:lnTo>
                      <a:pt x="707" y="11868"/>
                    </a:lnTo>
                    <a:cubicBezTo>
                      <a:pt x="756" y="11868"/>
                      <a:pt x="796" y="11837"/>
                      <a:pt x="803" y="11789"/>
                    </a:cubicBezTo>
                    <a:lnTo>
                      <a:pt x="882" y="11413"/>
                    </a:lnTo>
                    <a:cubicBezTo>
                      <a:pt x="892" y="11359"/>
                      <a:pt x="858" y="11308"/>
                      <a:pt x="803" y="11298"/>
                    </a:cubicBezTo>
                    <a:cubicBezTo>
                      <a:pt x="795" y="11296"/>
                      <a:pt x="787" y="11295"/>
                      <a:pt x="780" y="11295"/>
                    </a:cubicBezTo>
                    <a:close/>
                    <a:moveTo>
                      <a:pt x="634" y="12047"/>
                    </a:moveTo>
                    <a:cubicBezTo>
                      <a:pt x="587" y="12047"/>
                      <a:pt x="546" y="12079"/>
                      <a:pt x="537" y="12127"/>
                    </a:cubicBezTo>
                    <a:lnTo>
                      <a:pt x="461" y="12503"/>
                    </a:lnTo>
                    <a:cubicBezTo>
                      <a:pt x="452" y="12557"/>
                      <a:pt x="486" y="12609"/>
                      <a:pt x="540" y="12618"/>
                    </a:cubicBezTo>
                    <a:cubicBezTo>
                      <a:pt x="543" y="12622"/>
                      <a:pt x="551" y="12622"/>
                      <a:pt x="557" y="12622"/>
                    </a:cubicBezTo>
                    <a:cubicBezTo>
                      <a:pt x="605" y="12622"/>
                      <a:pt x="646" y="12588"/>
                      <a:pt x="653" y="12544"/>
                    </a:cubicBezTo>
                    <a:lnTo>
                      <a:pt x="728" y="12165"/>
                    </a:lnTo>
                    <a:cubicBezTo>
                      <a:pt x="742" y="12114"/>
                      <a:pt x="704" y="12059"/>
                      <a:pt x="653" y="12048"/>
                    </a:cubicBezTo>
                    <a:cubicBezTo>
                      <a:pt x="647" y="12047"/>
                      <a:pt x="641" y="12047"/>
                      <a:pt x="634" y="12047"/>
                    </a:cubicBezTo>
                    <a:close/>
                    <a:moveTo>
                      <a:pt x="484" y="12801"/>
                    </a:moveTo>
                    <a:cubicBezTo>
                      <a:pt x="437" y="12801"/>
                      <a:pt x="396" y="12833"/>
                      <a:pt x="387" y="12881"/>
                    </a:cubicBezTo>
                    <a:lnTo>
                      <a:pt x="311" y="13257"/>
                    </a:lnTo>
                    <a:cubicBezTo>
                      <a:pt x="302" y="13308"/>
                      <a:pt x="335" y="13363"/>
                      <a:pt x="387" y="13373"/>
                    </a:cubicBezTo>
                    <a:lnTo>
                      <a:pt x="407" y="13373"/>
                    </a:lnTo>
                    <a:cubicBezTo>
                      <a:pt x="455" y="13373"/>
                      <a:pt x="496" y="13343"/>
                      <a:pt x="502" y="13294"/>
                    </a:cubicBezTo>
                    <a:lnTo>
                      <a:pt x="578" y="12919"/>
                    </a:lnTo>
                    <a:cubicBezTo>
                      <a:pt x="592" y="12864"/>
                      <a:pt x="554" y="12813"/>
                      <a:pt x="502" y="12803"/>
                    </a:cubicBezTo>
                    <a:cubicBezTo>
                      <a:pt x="496" y="12802"/>
                      <a:pt x="490" y="12801"/>
                      <a:pt x="484" y="12801"/>
                    </a:cubicBezTo>
                    <a:close/>
                    <a:moveTo>
                      <a:pt x="329" y="13554"/>
                    </a:moveTo>
                    <a:cubicBezTo>
                      <a:pt x="284" y="13554"/>
                      <a:pt x="245" y="13588"/>
                      <a:pt x="236" y="13633"/>
                    </a:cubicBezTo>
                    <a:lnTo>
                      <a:pt x="162" y="14008"/>
                    </a:lnTo>
                    <a:cubicBezTo>
                      <a:pt x="151" y="14063"/>
                      <a:pt x="185" y="14114"/>
                      <a:pt x="236" y="14124"/>
                    </a:cubicBezTo>
                    <a:cubicBezTo>
                      <a:pt x="243" y="14128"/>
                      <a:pt x="250" y="14128"/>
                      <a:pt x="257" y="14128"/>
                    </a:cubicBezTo>
                    <a:cubicBezTo>
                      <a:pt x="305" y="14128"/>
                      <a:pt x="346" y="14093"/>
                      <a:pt x="352" y="14049"/>
                    </a:cubicBezTo>
                    <a:lnTo>
                      <a:pt x="428" y="13670"/>
                    </a:lnTo>
                    <a:cubicBezTo>
                      <a:pt x="438" y="13619"/>
                      <a:pt x="404" y="13568"/>
                      <a:pt x="352" y="13557"/>
                    </a:cubicBezTo>
                    <a:cubicBezTo>
                      <a:pt x="345" y="13555"/>
                      <a:pt x="337" y="13554"/>
                      <a:pt x="329" y="13554"/>
                    </a:cubicBezTo>
                    <a:close/>
                    <a:moveTo>
                      <a:pt x="183" y="14307"/>
                    </a:moveTo>
                    <a:cubicBezTo>
                      <a:pt x="136" y="14307"/>
                      <a:pt x="96" y="14339"/>
                      <a:pt x="86" y="14387"/>
                    </a:cubicBezTo>
                    <a:lnTo>
                      <a:pt x="11" y="14762"/>
                    </a:lnTo>
                    <a:cubicBezTo>
                      <a:pt x="1" y="14817"/>
                      <a:pt x="35" y="14868"/>
                      <a:pt x="86" y="14879"/>
                    </a:cubicBezTo>
                    <a:lnTo>
                      <a:pt x="107" y="14879"/>
                    </a:lnTo>
                    <a:cubicBezTo>
                      <a:pt x="154" y="14879"/>
                      <a:pt x="195" y="14848"/>
                      <a:pt x="203" y="14800"/>
                    </a:cubicBezTo>
                    <a:lnTo>
                      <a:pt x="277" y="14424"/>
                    </a:lnTo>
                    <a:cubicBezTo>
                      <a:pt x="288" y="14370"/>
                      <a:pt x="253" y="14318"/>
                      <a:pt x="203" y="14309"/>
                    </a:cubicBezTo>
                    <a:cubicBezTo>
                      <a:pt x="196" y="14307"/>
                      <a:pt x="189" y="14307"/>
                      <a:pt x="183" y="14307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26"/>
              <p:cNvSpPr/>
              <p:nvPr/>
            </p:nvSpPr>
            <p:spPr>
              <a:xfrm flipH="1">
                <a:off x="8039429" y="4409768"/>
                <a:ext cx="16110" cy="24672"/>
              </a:xfrm>
              <a:custGeom>
                <a:avLst/>
                <a:gdLst/>
                <a:ahLst/>
                <a:cxnLst/>
                <a:rect l="l" t="t" r="r" b="b"/>
                <a:pathLst>
                  <a:path w="254" h="389" extrusionOk="0">
                    <a:moveTo>
                      <a:pt x="145" y="0"/>
                    </a:moveTo>
                    <a:cubicBezTo>
                      <a:pt x="100" y="0"/>
                      <a:pt x="61" y="34"/>
                      <a:pt x="52" y="78"/>
                    </a:cubicBezTo>
                    <a:lnTo>
                      <a:pt x="15" y="273"/>
                    </a:lnTo>
                    <a:cubicBezTo>
                      <a:pt x="1" y="323"/>
                      <a:pt x="38" y="378"/>
                      <a:pt x="90" y="388"/>
                    </a:cubicBezTo>
                    <a:lnTo>
                      <a:pt x="110" y="388"/>
                    </a:lnTo>
                    <a:cubicBezTo>
                      <a:pt x="155" y="388"/>
                      <a:pt x="196" y="358"/>
                      <a:pt x="205" y="310"/>
                    </a:cubicBezTo>
                    <a:lnTo>
                      <a:pt x="243" y="119"/>
                    </a:lnTo>
                    <a:cubicBezTo>
                      <a:pt x="254" y="65"/>
                      <a:pt x="219" y="13"/>
                      <a:pt x="168" y="3"/>
                    </a:cubicBezTo>
                    <a:cubicBezTo>
                      <a:pt x="160" y="1"/>
                      <a:pt x="152" y="0"/>
                      <a:pt x="145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26"/>
              <p:cNvSpPr/>
              <p:nvPr/>
            </p:nvSpPr>
            <p:spPr>
              <a:xfrm flipH="1">
                <a:off x="6734966" y="2736908"/>
                <a:ext cx="1466703" cy="1745948"/>
              </a:xfrm>
              <a:custGeom>
                <a:avLst/>
                <a:gdLst/>
                <a:ahLst/>
                <a:cxnLst/>
                <a:rect l="l" t="t" r="r" b="b"/>
                <a:pathLst>
                  <a:path w="23125" h="26673" extrusionOk="0">
                    <a:moveTo>
                      <a:pt x="18017" y="0"/>
                    </a:moveTo>
                    <a:cubicBezTo>
                      <a:pt x="15812" y="0"/>
                      <a:pt x="9147" y="562"/>
                      <a:pt x="5776" y="3740"/>
                    </a:cubicBezTo>
                    <a:cubicBezTo>
                      <a:pt x="5776" y="3740"/>
                      <a:pt x="3018" y="15169"/>
                      <a:pt x="2410" y="17579"/>
                    </a:cubicBezTo>
                    <a:cubicBezTo>
                      <a:pt x="1799" y="19985"/>
                      <a:pt x="0" y="25034"/>
                      <a:pt x="0" y="25034"/>
                    </a:cubicBezTo>
                    <a:cubicBezTo>
                      <a:pt x="0" y="25034"/>
                      <a:pt x="1390" y="26424"/>
                      <a:pt x="2291" y="26673"/>
                    </a:cubicBezTo>
                    <a:lnTo>
                      <a:pt x="6681" y="6086"/>
                    </a:lnTo>
                    <a:lnTo>
                      <a:pt x="6766" y="3420"/>
                    </a:lnTo>
                    <a:lnTo>
                      <a:pt x="9193" y="2361"/>
                    </a:lnTo>
                    <a:lnTo>
                      <a:pt x="7937" y="26652"/>
                    </a:lnTo>
                    <a:cubicBezTo>
                      <a:pt x="10374" y="26571"/>
                      <a:pt x="12675" y="26468"/>
                      <a:pt x="12675" y="26468"/>
                    </a:cubicBezTo>
                    <a:lnTo>
                      <a:pt x="13419" y="26229"/>
                    </a:lnTo>
                    <a:cubicBezTo>
                      <a:pt x="13419" y="26229"/>
                      <a:pt x="21267" y="25556"/>
                      <a:pt x="22195" y="25208"/>
                    </a:cubicBezTo>
                    <a:cubicBezTo>
                      <a:pt x="23124" y="24860"/>
                      <a:pt x="18802" y="228"/>
                      <a:pt x="18744" y="53"/>
                    </a:cubicBezTo>
                    <a:cubicBezTo>
                      <a:pt x="18734" y="24"/>
                      <a:pt x="18470" y="0"/>
                      <a:pt x="18017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26"/>
              <p:cNvSpPr/>
              <p:nvPr/>
            </p:nvSpPr>
            <p:spPr>
              <a:xfrm flipH="1">
                <a:off x="7605821" y="2878659"/>
                <a:ext cx="462965" cy="1611539"/>
              </a:xfrm>
              <a:custGeom>
                <a:avLst/>
                <a:gdLst/>
                <a:ahLst/>
                <a:cxnLst/>
                <a:rect l="l" t="t" r="r" b="b"/>
                <a:pathLst>
                  <a:path w="6904" h="24384" extrusionOk="0">
                    <a:moveTo>
                      <a:pt x="6903" y="0"/>
                    </a:moveTo>
                    <a:lnTo>
                      <a:pt x="4476" y="1059"/>
                    </a:lnTo>
                    <a:lnTo>
                      <a:pt x="4391" y="3725"/>
                    </a:lnTo>
                    <a:lnTo>
                      <a:pt x="1" y="24312"/>
                    </a:lnTo>
                    <a:cubicBezTo>
                      <a:pt x="21" y="24319"/>
                      <a:pt x="42" y="24322"/>
                      <a:pt x="62" y="24326"/>
                    </a:cubicBezTo>
                    <a:cubicBezTo>
                      <a:pt x="238" y="24367"/>
                      <a:pt x="739" y="24383"/>
                      <a:pt x="1431" y="24383"/>
                    </a:cubicBezTo>
                    <a:cubicBezTo>
                      <a:pt x="2531" y="24383"/>
                      <a:pt x="4115" y="24342"/>
                      <a:pt x="5647" y="24291"/>
                    </a:cubicBezTo>
                    <a:lnTo>
                      <a:pt x="6903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26"/>
              <p:cNvSpPr/>
              <p:nvPr/>
            </p:nvSpPr>
            <p:spPr>
              <a:xfrm flipH="1">
                <a:off x="7036804" y="1968431"/>
                <a:ext cx="882876" cy="460022"/>
              </a:xfrm>
              <a:custGeom>
                <a:avLst/>
                <a:gdLst/>
                <a:ahLst/>
                <a:cxnLst/>
                <a:rect l="l" t="t" r="r" b="b"/>
                <a:pathLst>
                  <a:path w="13920" h="7253" extrusionOk="0">
                    <a:moveTo>
                      <a:pt x="6417" y="0"/>
                    </a:moveTo>
                    <a:cubicBezTo>
                      <a:pt x="6093" y="0"/>
                      <a:pt x="5758" y="16"/>
                      <a:pt x="5410" y="50"/>
                    </a:cubicBezTo>
                    <a:cubicBezTo>
                      <a:pt x="3765" y="214"/>
                      <a:pt x="955" y="3610"/>
                      <a:pt x="450" y="4552"/>
                    </a:cubicBezTo>
                    <a:cubicBezTo>
                      <a:pt x="1" y="5392"/>
                      <a:pt x="6285" y="7253"/>
                      <a:pt x="9304" y="7253"/>
                    </a:cubicBezTo>
                    <a:cubicBezTo>
                      <a:pt x="9660" y="7253"/>
                      <a:pt x="9971" y="7227"/>
                      <a:pt x="10220" y="7170"/>
                    </a:cubicBezTo>
                    <a:cubicBezTo>
                      <a:pt x="12578" y="6631"/>
                      <a:pt x="13920" y="4484"/>
                      <a:pt x="13920" y="4484"/>
                    </a:cubicBezTo>
                    <a:cubicBezTo>
                      <a:pt x="13920" y="4484"/>
                      <a:pt x="11837" y="0"/>
                      <a:pt x="6417" y="0"/>
                    </a:cubicBezTo>
                    <a:close/>
                  </a:path>
                </a:pathLst>
              </a:custGeom>
              <a:solidFill>
                <a:srgbClr val="0094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26"/>
              <p:cNvSpPr/>
              <p:nvPr/>
            </p:nvSpPr>
            <p:spPr>
              <a:xfrm flipH="1">
                <a:off x="7539765" y="1960313"/>
                <a:ext cx="374588" cy="285920"/>
              </a:xfrm>
              <a:custGeom>
                <a:avLst/>
                <a:gdLst/>
                <a:ahLst/>
                <a:cxnLst/>
                <a:rect l="l" t="t" r="r" b="b"/>
                <a:pathLst>
                  <a:path w="5906" h="4508" extrusionOk="0">
                    <a:moveTo>
                      <a:pt x="4651" y="1"/>
                    </a:moveTo>
                    <a:cubicBezTo>
                      <a:pt x="4384" y="1"/>
                      <a:pt x="4064" y="55"/>
                      <a:pt x="3681" y="191"/>
                    </a:cubicBezTo>
                    <a:cubicBezTo>
                      <a:pt x="1868" y="837"/>
                      <a:pt x="1" y="4434"/>
                      <a:pt x="1" y="4500"/>
                    </a:cubicBezTo>
                    <a:cubicBezTo>
                      <a:pt x="1" y="4505"/>
                      <a:pt x="24" y="4508"/>
                      <a:pt x="68" y="4508"/>
                    </a:cubicBezTo>
                    <a:cubicBezTo>
                      <a:pt x="506" y="4508"/>
                      <a:pt x="2947" y="4250"/>
                      <a:pt x="2947" y="4250"/>
                    </a:cubicBezTo>
                    <a:cubicBezTo>
                      <a:pt x="3127" y="2177"/>
                      <a:pt x="5860" y="747"/>
                      <a:pt x="5905" y="747"/>
                    </a:cubicBezTo>
                    <a:cubicBezTo>
                      <a:pt x="5906" y="747"/>
                      <a:pt x="5906" y="747"/>
                      <a:pt x="5906" y="747"/>
                    </a:cubicBezTo>
                    <a:cubicBezTo>
                      <a:pt x="5906" y="747"/>
                      <a:pt x="5647" y="1"/>
                      <a:pt x="4651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26"/>
              <p:cNvSpPr/>
              <p:nvPr/>
            </p:nvSpPr>
            <p:spPr>
              <a:xfrm flipH="1">
                <a:off x="7041110" y="2164672"/>
                <a:ext cx="423552" cy="165222"/>
              </a:xfrm>
              <a:custGeom>
                <a:avLst/>
                <a:gdLst/>
                <a:ahLst/>
                <a:cxnLst/>
                <a:rect l="l" t="t" r="r" b="b"/>
                <a:pathLst>
                  <a:path w="6678" h="2605" extrusionOk="0">
                    <a:moveTo>
                      <a:pt x="5824" y="0"/>
                    </a:moveTo>
                    <a:cubicBezTo>
                      <a:pt x="4336" y="2130"/>
                      <a:pt x="1" y="2267"/>
                      <a:pt x="1" y="2267"/>
                    </a:cubicBezTo>
                    <a:cubicBezTo>
                      <a:pt x="803" y="2507"/>
                      <a:pt x="1564" y="2605"/>
                      <a:pt x="2264" y="2605"/>
                    </a:cubicBezTo>
                    <a:cubicBezTo>
                      <a:pt x="4360" y="2605"/>
                      <a:pt x="5947" y="1745"/>
                      <a:pt x="6678" y="1257"/>
                    </a:cubicBezTo>
                    <a:cubicBezTo>
                      <a:pt x="6558" y="1032"/>
                      <a:pt x="6282" y="557"/>
                      <a:pt x="5824" y="0"/>
                    </a:cubicBezTo>
                    <a:close/>
                  </a:path>
                </a:pathLst>
              </a:custGeom>
              <a:solidFill>
                <a:srgbClr val="00777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26"/>
              <p:cNvSpPr/>
              <p:nvPr/>
            </p:nvSpPr>
            <p:spPr>
              <a:xfrm flipH="1">
                <a:off x="6912920" y="2270340"/>
                <a:ext cx="119746" cy="502580"/>
              </a:xfrm>
              <a:custGeom>
                <a:avLst/>
                <a:gdLst/>
                <a:ahLst/>
                <a:cxnLst/>
                <a:rect l="l" t="t" r="r" b="b"/>
                <a:pathLst>
                  <a:path w="1888" h="7924" extrusionOk="0">
                    <a:moveTo>
                      <a:pt x="0" y="1"/>
                    </a:moveTo>
                    <a:cubicBezTo>
                      <a:pt x="492" y="2202"/>
                      <a:pt x="1215" y="5609"/>
                      <a:pt x="1536" y="7923"/>
                    </a:cubicBezTo>
                    <a:cubicBezTo>
                      <a:pt x="1888" y="6544"/>
                      <a:pt x="1594" y="4571"/>
                      <a:pt x="1157" y="3048"/>
                    </a:cubicBezTo>
                    <a:cubicBezTo>
                      <a:pt x="785" y="1755"/>
                      <a:pt x="352" y="724"/>
                      <a:pt x="0" y="1"/>
                    </a:cubicBezTo>
                    <a:close/>
                  </a:path>
                </a:pathLst>
              </a:custGeom>
              <a:solidFill>
                <a:srgbClr val="FF793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26"/>
              <p:cNvSpPr/>
              <p:nvPr/>
            </p:nvSpPr>
            <p:spPr>
              <a:xfrm flipH="1">
                <a:off x="7080507" y="2194165"/>
                <a:ext cx="983024" cy="1201206"/>
              </a:xfrm>
              <a:custGeom>
                <a:avLst/>
                <a:gdLst/>
                <a:ahLst/>
                <a:cxnLst/>
                <a:rect l="l" t="t" r="r" b="b"/>
                <a:pathLst>
                  <a:path w="15499" h="18939" extrusionOk="0">
                    <a:moveTo>
                      <a:pt x="4929" y="0"/>
                    </a:moveTo>
                    <a:cubicBezTo>
                      <a:pt x="4622" y="0"/>
                      <a:pt x="4330" y="21"/>
                      <a:pt x="4059" y="55"/>
                    </a:cubicBezTo>
                    <a:cubicBezTo>
                      <a:pt x="3288" y="1645"/>
                      <a:pt x="0" y="8667"/>
                      <a:pt x="581" y="11651"/>
                    </a:cubicBezTo>
                    <a:cubicBezTo>
                      <a:pt x="1113" y="14388"/>
                      <a:pt x="2906" y="17764"/>
                      <a:pt x="3561" y="18939"/>
                    </a:cubicBezTo>
                    <a:cubicBezTo>
                      <a:pt x="3667" y="18864"/>
                      <a:pt x="3772" y="18785"/>
                      <a:pt x="3889" y="18703"/>
                    </a:cubicBezTo>
                    <a:cubicBezTo>
                      <a:pt x="5050" y="17860"/>
                      <a:pt x="5800" y="15651"/>
                      <a:pt x="5800" y="15651"/>
                    </a:cubicBezTo>
                    <a:cubicBezTo>
                      <a:pt x="4752" y="14515"/>
                      <a:pt x="4615" y="12193"/>
                      <a:pt x="4615" y="12193"/>
                    </a:cubicBezTo>
                    <a:cubicBezTo>
                      <a:pt x="4615" y="12193"/>
                      <a:pt x="8576" y="9804"/>
                      <a:pt x="10764" y="9326"/>
                    </a:cubicBezTo>
                    <a:cubicBezTo>
                      <a:pt x="11033" y="9267"/>
                      <a:pt x="11266" y="9240"/>
                      <a:pt x="11474" y="9240"/>
                    </a:cubicBezTo>
                    <a:cubicBezTo>
                      <a:pt x="12921" y="9240"/>
                      <a:pt x="13113" y="10513"/>
                      <a:pt x="15499" y="10770"/>
                    </a:cubicBezTo>
                    <a:cubicBezTo>
                      <a:pt x="15403" y="8643"/>
                      <a:pt x="15335" y="2713"/>
                      <a:pt x="15311" y="269"/>
                    </a:cubicBezTo>
                    <a:cubicBezTo>
                      <a:pt x="14815" y="693"/>
                      <a:pt x="13679" y="1492"/>
                      <a:pt x="11877" y="1837"/>
                    </a:cubicBezTo>
                    <a:cubicBezTo>
                      <a:pt x="11601" y="1889"/>
                      <a:pt x="11337" y="1913"/>
                      <a:pt x="11083" y="1913"/>
                    </a:cubicBezTo>
                    <a:cubicBezTo>
                      <a:pt x="9029" y="1913"/>
                      <a:pt x="7617" y="368"/>
                      <a:pt x="5937" y="82"/>
                    </a:cubicBezTo>
                    <a:cubicBezTo>
                      <a:pt x="5591" y="24"/>
                      <a:pt x="5252" y="0"/>
                      <a:pt x="4929" y="0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26"/>
              <p:cNvSpPr/>
              <p:nvPr/>
            </p:nvSpPr>
            <p:spPr>
              <a:xfrm flipH="1">
                <a:off x="6938515" y="2195212"/>
                <a:ext cx="157294" cy="684546"/>
              </a:xfrm>
              <a:custGeom>
                <a:avLst/>
                <a:gdLst/>
                <a:ahLst/>
                <a:cxnLst/>
                <a:rect l="l" t="t" r="r" b="b"/>
                <a:pathLst>
                  <a:path w="2480" h="10793" extrusionOk="0">
                    <a:moveTo>
                      <a:pt x="288" y="1"/>
                    </a:moveTo>
                    <a:cubicBezTo>
                      <a:pt x="288" y="1"/>
                      <a:pt x="192" y="107"/>
                      <a:pt x="1" y="270"/>
                    </a:cubicBezTo>
                    <a:cubicBezTo>
                      <a:pt x="25" y="2714"/>
                      <a:pt x="93" y="8644"/>
                      <a:pt x="189" y="10771"/>
                    </a:cubicBezTo>
                    <a:cubicBezTo>
                      <a:pt x="233" y="10774"/>
                      <a:pt x="277" y="10778"/>
                      <a:pt x="325" y="10781"/>
                    </a:cubicBezTo>
                    <a:cubicBezTo>
                      <a:pt x="410" y="10788"/>
                      <a:pt x="492" y="10792"/>
                      <a:pt x="572" y="10792"/>
                    </a:cubicBezTo>
                    <a:cubicBezTo>
                      <a:pt x="1654" y="10792"/>
                      <a:pt x="2231" y="10111"/>
                      <a:pt x="2479" y="9125"/>
                    </a:cubicBezTo>
                    <a:cubicBezTo>
                      <a:pt x="2158" y="6811"/>
                      <a:pt x="1435" y="3404"/>
                      <a:pt x="943" y="1203"/>
                    </a:cubicBezTo>
                    <a:cubicBezTo>
                      <a:pt x="567" y="420"/>
                      <a:pt x="288" y="1"/>
                      <a:pt x="288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26"/>
              <p:cNvSpPr/>
              <p:nvPr/>
            </p:nvSpPr>
            <p:spPr>
              <a:xfrm flipH="1">
                <a:off x="7794812" y="2197590"/>
                <a:ext cx="373320" cy="1246492"/>
              </a:xfrm>
              <a:custGeom>
                <a:avLst/>
                <a:gdLst/>
                <a:ahLst/>
                <a:cxnLst/>
                <a:rect l="l" t="t" r="r" b="b"/>
                <a:pathLst>
                  <a:path w="5886" h="19653" extrusionOk="0">
                    <a:moveTo>
                      <a:pt x="5885" y="1"/>
                    </a:moveTo>
                    <a:cubicBezTo>
                      <a:pt x="4875" y="124"/>
                      <a:pt x="4165" y="417"/>
                      <a:pt x="4165" y="417"/>
                    </a:cubicBezTo>
                    <a:cubicBezTo>
                      <a:pt x="4165" y="417"/>
                      <a:pt x="2096" y="2782"/>
                      <a:pt x="1048" y="8361"/>
                    </a:cubicBezTo>
                    <a:cubicBezTo>
                      <a:pt x="0" y="13938"/>
                      <a:pt x="3120" y="19287"/>
                      <a:pt x="3550" y="19561"/>
                    </a:cubicBezTo>
                    <a:cubicBezTo>
                      <a:pt x="3649" y="19623"/>
                      <a:pt x="3754" y="19653"/>
                      <a:pt x="3872" y="19653"/>
                    </a:cubicBezTo>
                    <a:cubicBezTo>
                      <a:pt x="4222" y="19653"/>
                      <a:pt x="4679" y="19385"/>
                      <a:pt x="5387" y="18885"/>
                    </a:cubicBezTo>
                    <a:cubicBezTo>
                      <a:pt x="4732" y="17710"/>
                      <a:pt x="2939" y="14334"/>
                      <a:pt x="2407" y="11597"/>
                    </a:cubicBezTo>
                    <a:cubicBezTo>
                      <a:pt x="1826" y="8613"/>
                      <a:pt x="5114" y="1591"/>
                      <a:pt x="5885" y="1"/>
                    </a:cubicBez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26"/>
              <p:cNvSpPr/>
              <p:nvPr/>
            </p:nvSpPr>
            <p:spPr>
              <a:xfrm flipH="1">
                <a:off x="7216654" y="3194851"/>
                <a:ext cx="177160" cy="1272747"/>
              </a:xfrm>
              <a:custGeom>
                <a:avLst/>
                <a:gdLst/>
                <a:ahLst/>
                <a:cxnLst/>
                <a:rect l="l" t="t" r="r" b="b"/>
                <a:pathLst>
                  <a:path w="2793" h="17865" extrusionOk="0">
                    <a:moveTo>
                      <a:pt x="2792" y="1"/>
                    </a:moveTo>
                    <a:cubicBezTo>
                      <a:pt x="2792" y="1"/>
                      <a:pt x="1406" y="1120"/>
                      <a:pt x="836" y="1800"/>
                    </a:cubicBezTo>
                    <a:cubicBezTo>
                      <a:pt x="262" y="2479"/>
                      <a:pt x="0" y="17864"/>
                      <a:pt x="0" y="17864"/>
                    </a:cubicBezTo>
                    <a:lnTo>
                      <a:pt x="744" y="17625"/>
                    </a:lnTo>
                    <a:cubicBezTo>
                      <a:pt x="744" y="17625"/>
                      <a:pt x="1191" y="3817"/>
                      <a:pt x="1341" y="2854"/>
                    </a:cubicBezTo>
                    <a:cubicBezTo>
                      <a:pt x="1488" y="1888"/>
                      <a:pt x="2792" y="1"/>
                      <a:pt x="2792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26"/>
              <p:cNvSpPr/>
              <p:nvPr/>
            </p:nvSpPr>
            <p:spPr>
              <a:xfrm flipH="1">
                <a:off x="6632322" y="3508355"/>
                <a:ext cx="44398" cy="34503"/>
              </a:xfrm>
              <a:custGeom>
                <a:avLst/>
                <a:gdLst/>
                <a:ahLst/>
                <a:cxnLst/>
                <a:rect l="l" t="t" r="r" b="b"/>
                <a:pathLst>
                  <a:path w="700" h="544" extrusionOk="0">
                    <a:moveTo>
                      <a:pt x="348" y="1"/>
                    </a:moveTo>
                    <a:cubicBezTo>
                      <a:pt x="0" y="1"/>
                      <a:pt x="0" y="543"/>
                      <a:pt x="348" y="543"/>
                    </a:cubicBezTo>
                    <a:cubicBezTo>
                      <a:pt x="700" y="543"/>
                      <a:pt x="700" y="1"/>
                      <a:pt x="348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26"/>
              <p:cNvSpPr/>
              <p:nvPr/>
            </p:nvSpPr>
            <p:spPr>
              <a:xfrm flipH="1">
                <a:off x="6547022" y="2021519"/>
                <a:ext cx="532199" cy="434842"/>
              </a:xfrm>
              <a:custGeom>
                <a:avLst/>
                <a:gdLst/>
                <a:ahLst/>
                <a:cxnLst/>
                <a:rect l="l" t="t" r="r" b="b"/>
                <a:pathLst>
                  <a:path w="8391" h="6856" extrusionOk="0">
                    <a:moveTo>
                      <a:pt x="4454" y="0"/>
                    </a:moveTo>
                    <a:cubicBezTo>
                      <a:pt x="4286" y="0"/>
                      <a:pt x="4114" y="9"/>
                      <a:pt x="3936" y="28"/>
                    </a:cubicBezTo>
                    <a:cubicBezTo>
                      <a:pt x="744" y="370"/>
                      <a:pt x="0" y="2125"/>
                      <a:pt x="48" y="2633"/>
                    </a:cubicBezTo>
                    <a:lnTo>
                      <a:pt x="433" y="6856"/>
                    </a:lnTo>
                    <a:lnTo>
                      <a:pt x="8390" y="6436"/>
                    </a:lnTo>
                    <a:lnTo>
                      <a:pt x="7988" y="2032"/>
                    </a:lnTo>
                    <a:cubicBezTo>
                      <a:pt x="7915" y="1515"/>
                      <a:pt x="6635" y="0"/>
                      <a:pt x="4454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26"/>
              <p:cNvSpPr/>
              <p:nvPr/>
            </p:nvSpPr>
            <p:spPr>
              <a:xfrm flipH="1">
                <a:off x="6520818" y="2868322"/>
                <a:ext cx="11099" cy="52452"/>
              </a:xfrm>
              <a:custGeom>
                <a:avLst/>
                <a:gdLst/>
                <a:ahLst/>
                <a:cxnLst/>
                <a:rect l="l" t="t" r="r" b="b"/>
                <a:pathLst>
                  <a:path w="175" h="827" extrusionOk="0">
                    <a:moveTo>
                      <a:pt x="0" y="1"/>
                    </a:moveTo>
                    <a:lnTo>
                      <a:pt x="65" y="827"/>
                    </a:lnTo>
                    <a:lnTo>
                      <a:pt x="175" y="827"/>
                    </a:lnTo>
                    <a:lnTo>
                      <a:pt x="175" y="4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26"/>
              <p:cNvSpPr/>
              <p:nvPr/>
            </p:nvSpPr>
            <p:spPr>
              <a:xfrm flipH="1">
                <a:off x="6520818" y="2818596"/>
                <a:ext cx="15032" cy="46554"/>
              </a:xfrm>
              <a:custGeom>
                <a:avLst/>
                <a:gdLst/>
                <a:ahLst/>
                <a:cxnLst/>
                <a:rect l="l" t="t" r="r" b="b"/>
                <a:pathLst>
                  <a:path w="237" h="734" extrusionOk="0">
                    <a:moveTo>
                      <a:pt x="237" y="0"/>
                    </a:moveTo>
                    <a:cubicBezTo>
                      <a:pt x="209" y="7"/>
                      <a:pt x="179" y="7"/>
                      <a:pt x="151" y="7"/>
                    </a:cubicBezTo>
                    <a:lnTo>
                      <a:pt x="1" y="7"/>
                    </a:lnTo>
                    <a:lnTo>
                      <a:pt x="59" y="733"/>
                    </a:lnTo>
                    <a:lnTo>
                      <a:pt x="237" y="733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6"/>
              <p:cNvSpPr/>
              <p:nvPr/>
            </p:nvSpPr>
            <p:spPr>
              <a:xfrm flipH="1">
                <a:off x="6520818" y="2865087"/>
                <a:ext cx="11290" cy="3552"/>
              </a:xfrm>
              <a:custGeom>
                <a:avLst/>
                <a:gdLst/>
                <a:ahLst/>
                <a:cxnLst/>
                <a:rect l="l" t="t" r="r" b="b"/>
                <a:pathLst>
                  <a:path w="178" h="56" extrusionOk="0">
                    <a:moveTo>
                      <a:pt x="0" y="0"/>
                    </a:moveTo>
                    <a:lnTo>
                      <a:pt x="3" y="52"/>
                    </a:lnTo>
                    <a:lnTo>
                      <a:pt x="178" y="55"/>
                    </a:lnTo>
                    <a:lnTo>
                      <a:pt x="178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6"/>
              <p:cNvSpPr/>
              <p:nvPr/>
            </p:nvSpPr>
            <p:spPr>
              <a:xfrm flipH="1">
                <a:off x="6520819" y="2763351"/>
                <a:ext cx="19345" cy="49598"/>
              </a:xfrm>
              <a:custGeom>
                <a:avLst/>
                <a:gdLst/>
                <a:ahLst/>
                <a:cxnLst/>
                <a:rect l="l" t="t" r="r" b="b"/>
                <a:pathLst>
                  <a:path w="305" h="782" extrusionOk="0">
                    <a:moveTo>
                      <a:pt x="1" y="0"/>
                    </a:moveTo>
                    <a:lnTo>
                      <a:pt x="62" y="778"/>
                    </a:lnTo>
                    <a:lnTo>
                      <a:pt x="305" y="782"/>
                    </a:lnTo>
                    <a:lnTo>
                      <a:pt x="305" y="27"/>
                    </a:lnTo>
                    <a:cubicBezTo>
                      <a:pt x="250" y="11"/>
                      <a:pt x="192" y="3"/>
                      <a:pt x="134" y="0"/>
                    </a:cubicBezTo>
                    <a:close/>
                  </a:path>
                </a:pathLst>
              </a:custGeom>
              <a:solidFill>
                <a:srgbClr val="4D312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6"/>
              <p:cNvSpPr/>
              <p:nvPr/>
            </p:nvSpPr>
            <p:spPr>
              <a:xfrm flipH="1">
                <a:off x="6520818" y="2812697"/>
                <a:ext cx="15412" cy="634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100" extrusionOk="0">
                    <a:moveTo>
                      <a:pt x="0" y="0"/>
                    </a:moveTo>
                    <a:lnTo>
                      <a:pt x="7" y="100"/>
                    </a:lnTo>
                    <a:lnTo>
                      <a:pt x="157" y="100"/>
                    </a:lnTo>
                    <a:cubicBezTo>
                      <a:pt x="185" y="100"/>
                      <a:pt x="215" y="100"/>
                      <a:pt x="243" y="93"/>
                    </a:cubicBezTo>
                    <a:lnTo>
                      <a:pt x="24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D2C1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6"/>
              <p:cNvSpPr/>
              <p:nvPr/>
            </p:nvSpPr>
            <p:spPr>
              <a:xfrm flipH="1">
                <a:off x="6404377" y="2257084"/>
                <a:ext cx="509049" cy="2251588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35500" extrusionOk="0">
                    <a:moveTo>
                      <a:pt x="2186" y="0"/>
                    </a:moveTo>
                    <a:cubicBezTo>
                      <a:pt x="2017" y="0"/>
                      <a:pt x="1843" y="9"/>
                      <a:pt x="1663" y="29"/>
                    </a:cubicBezTo>
                    <a:cubicBezTo>
                      <a:pt x="1011" y="97"/>
                      <a:pt x="462" y="226"/>
                      <a:pt x="0" y="390"/>
                    </a:cubicBezTo>
                    <a:lnTo>
                      <a:pt x="2773" y="35500"/>
                    </a:lnTo>
                    <a:lnTo>
                      <a:pt x="8026" y="35103"/>
                    </a:lnTo>
                    <a:lnTo>
                      <a:pt x="5366" y="1408"/>
                    </a:lnTo>
                    <a:cubicBezTo>
                      <a:pt x="4843" y="776"/>
                      <a:pt x="3744" y="0"/>
                      <a:pt x="2186" y="0"/>
                    </a:cubicBezTo>
                    <a:close/>
                  </a:path>
                </a:pathLst>
              </a:custGeom>
              <a:solidFill>
                <a:srgbClr val="66B0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6"/>
              <p:cNvSpPr/>
              <p:nvPr/>
            </p:nvSpPr>
            <p:spPr>
              <a:xfrm flipH="1">
                <a:off x="6737551" y="2281820"/>
                <a:ext cx="319408" cy="2236365"/>
              </a:xfrm>
              <a:custGeom>
                <a:avLst/>
                <a:gdLst/>
                <a:ahLst/>
                <a:cxnLst/>
                <a:rect l="l" t="t" r="r" b="b"/>
                <a:pathLst>
                  <a:path w="5036" h="35260" extrusionOk="0">
                    <a:moveTo>
                      <a:pt x="2263" y="0"/>
                    </a:moveTo>
                    <a:cubicBezTo>
                      <a:pt x="465" y="642"/>
                      <a:pt x="0" y="1837"/>
                      <a:pt x="38" y="2240"/>
                    </a:cubicBezTo>
                    <a:lnTo>
                      <a:pt x="38" y="2243"/>
                    </a:lnTo>
                    <a:lnTo>
                      <a:pt x="3025" y="35260"/>
                    </a:lnTo>
                    <a:lnTo>
                      <a:pt x="5036" y="35110"/>
                    </a:lnTo>
                    <a:lnTo>
                      <a:pt x="2263" y="0"/>
                    </a:ln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6"/>
              <p:cNvSpPr/>
              <p:nvPr/>
            </p:nvSpPr>
            <p:spPr>
              <a:xfrm flipH="1">
                <a:off x="6361496" y="2346324"/>
                <a:ext cx="211586" cy="2137232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33697" extrusionOk="0">
                    <a:moveTo>
                      <a:pt x="0" y="1"/>
                    </a:moveTo>
                    <a:lnTo>
                      <a:pt x="2660" y="33696"/>
                    </a:lnTo>
                    <a:lnTo>
                      <a:pt x="3336" y="33645"/>
                    </a:lnTo>
                    <a:lnTo>
                      <a:pt x="349" y="626"/>
                    </a:lnTo>
                    <a:cubicBezTo>
                      <a:pt x="328" y="478"/>
                      <a:pt x="209" y="250"/>
                      <a:pt x="0" y="1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6"/>
              <p:cNvSpPr/>
              <p:nvPr/>
            </p:nvSpPr>
            <p:spPr>
              <a:xfrm flipH="1">
                <a:off x="6466022" y="4725694"/>
                <a:ext cx="226998" cy="184123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903" extrusionOk="0">
                    <a:moveTo>
                      <a:pt x="2101" y="0"/>
                    </a:moveTo>
                    <a:cubicBezTo>
                      <a:pt x="1525" y="0"/>
                      <a:pt x="818" y="184"/>
                      <a:pt x="1" y="743"/>
                    </a:cubicBezTo>
                    <a:cubicBezTo>
                      <a:pt x="924" y="1923"/>
                      <a:pt x="1803" y="2902"/>
                      <a:pt x="2113" y="2902"/>
                    </a:cubicBezTo>
                    <a:cubicBezTo>
                      <a:pt x="2122" y="2902"/>
                      <a:pt x="2130" y="2902"/>
                      <a:pt x="2137" y="2900"/>
                    </a:cubicBezTo>
                    <a:cubicBezTo>
                      <a:pt x="2383" y="2853"/>
                      <a:pt x="2977" y="1761"/>
                      <a:pt x="3578" y="466"/>
                    </a:cubicBezTo>
                    <a:cubicBezTo>
                      <a:pt x="3302" y="268"/>
                      <a:pt x="2797" y="0"/>
                      <a:pt x="2101" y="0"/>
                    </a:cubicBezTo>
                    <a:close/>
                  </a:path>
                </a:pathLst>
              </a:custGeom>
              <a:solidFill>
                <a:srgbClr val="152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6"/>
              <p:cNvSpPr/>
              <p:nvPr/>
            </p:nvSpPr>
            <p:spPr>
              <a:xfrm flipH="1">
                <a:off x="6358393" y="4351416"/>
                <a:ext cx="509556" cy="421459"/>
              </a:xfrm>
              <a:custGeom>
                <a:avLst/>
                <a:gdLst/>
                <a:ahLst/>
                <a:cxnLst/>
                <a:rect l="l" t="t" r="r" b="b"/>
                <a:pathLst>
                  <a:path w="8034" h="6645" extrusionOk="0">
                    <a:moveTo>
                      <a:pt x="4450" y="1"/>
                    </a:moveTo>
                    <a:cubicBezTo>
                      <a:pt x="4283" y="1"/>
                      <a:pt x="4110" y="10"/>
                      <a:pt x="3933" y="29"/>
                    </a:cubicBezTo>
                    <a:cubicBezTo>
                      <a:pt x="742" y="370"/>
                      <a:pt x="0" y="2124"/>
                      <a:pt x="45" y="2630"/>
                    </a:cubicBezTo>
                    <a:cubicBezTo>
                      <a:pt x="72" y="2923"/>
                      <a:pt x="1462" y="4985"/>
                      <a:pt x="2759" y="6644"/>
                    </a:cubicBezTo>
                    <a:cubicBezTo>
                      <a:pt x="3576" y="6085"/>
                      <a:pt x="4283" y="5901"/>
                      <a:pt x="4859" y="5901"/>
                    </a:cubicBezTo>
                    <a:cubicBezTo>
                      <a:pt x="5555" y="5901"/>
                      <a:pt x="6060" y="6169"/>
                      <a:pt x="6336" y="6367"/>
                    </a:cubicBezTo>
                    <a:cubicBezTo>
                      <a:pt x="7176" y="4558"/>
                      <a:pt x="8033" y="2357"/>
                      <a:pt x="7985" y="2032"/>
                    </a:cubicBezTo>
                    <a:cubicBezTo>
                      <a:pt x="7912" y="1516"/>
                      <a:pt x="6632" y="1"/>
                      <a:pt x="4450" y="1"/>
                    </a:cubicBezTo>
                    <a:close/>
                  </a:path>
                </a:pathLst>
              </a:custGeom>
              <a:solidFill>
                <a:srgbClr val="FDDFC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6"/>
              <p:cNvSpPr/>
              <p:nvPr/>
            </p:nvSpPr>
            <p:spPr>
              <a:xfrm flipH="1">
                <a:off x="6652494" y="4385856"/>
                <a:ext cx="212854" cy="387019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6102" extrusionOk="0">
                    <a:moveTo>
                      <a:pt x="1854" y="1"/>
                    </a:moveTo>
                    <a:lnTo>
                      <a:pt x="1854" y="1"/>
                    </a:lnTo>
                    <a:cubicBezTo>
                      <a:pt x="424" y="636"/>
                      <a:pt x="0" y="1636"/>
                      <a:pt x="0" y="2042"/>
                    </a:cubicBezTo>
                    <a:cubicBezTo>
                      <a:pt x="0" y="2060"/>
                      <a:pt x="4" y="2073"/>
                      <a:pt x="4" y="2087"/>
                    </a:cubicBezTo>
                    <a:cubicBezTo>
                      <a:pt x="31" y="2380"/>
                      <a:pt x="1421" y="4442"/>
                      <a:pt x="2718" y="6101"/>
                    </a:cubicBezTo>
                    <a:cubicBezTo>
                      <a:pt x="2940" y="5951"/>
                      <a:pt x="3154" y="5828"/>
                      <a:pt x="3356" y="5726"/>
                    </a:cubicBezTo>
                    <a:cubicBezTo>
                      <a:pt x="2458" y="3927"/>
                      <a:pt x="1602" y="1704"/>
                      <a:pt x="1854" y="1"/>
                    </a:cubicBezTo>
                    <a:close/>
                  </a:path>
                </a:pathLst>
              </a:custGeom>
              <a:solidFill>
                <a:srgbClr val="FBC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6"/>
              <p:cNvSpPr/>
              <p:nvPr/>
            </p:nvSpPr>
            <p:spPr>
              <a:xfrm flipH="1">
                <a:off x="6257575" y="810650"/>
                <a:ext cx="2253237" cy="1137781"/>
              </a:xfrm>
              <a:custGeom>
                <a:avLst/>
                <a:gdLst/>
                <a:ahLst/>
                <a:cxnLst/>
                <a:rect l="l" t="t" r="r" b="b"/>
                <a:pathLst>
                  <a:path w="35526" h="17939" extrusionOk="0">
                    <a:moveTo>
                      <a:pt x="16263" y="0"/>
                    </a:moveTo>
                    <a:cubicBezTo>
                      <a:pt x="15165" y="0"/>
                      <a:pt x="13956" y="211"/>
                      <a:pt x="12723" y="826"/>
                    </a:cubicBezTo>
                    <a:cubicBezTo>
                      <a:pt x="8305" y="3021"/>
                      <a:pt x="9917" y="6851"/>
                      <a:pt x="9364" y="7257"/>
                    </a:cubicBezTo>
                    <a:cubicBezTo>
                      <a:pt x="9278" y="7319"/>
                      <a:pt x="9106" y="7338"/>
                      <a:pt x="8869" y="7338"/>
                    </a:cubicBezTo>
                    <a:cubicBezTo>
                      <a:pt x="8702" y="7338"/>
                      <a:pt x="8503" y="7328"/>
                      <a:pt x="8278" y="7318"/>
                    </a:cubicBezTo>
                    <a:cubicBezTo>
                      <a:pt x="8056" y="7310"/>
                      <a:pt x="7809" y="7301"/>
                      <a:pt x="7546" y="7301"/>
                    </a:cubicBezTo>
                    <a:cubicBezTo>
                      <a:pt x="6476" y="7301"/>
                      <a:pt x="5134" y="7447"/>
                      <a:pt x="4021" y="8343"/>
                    </a:cubicBezTo>
                    <a:cubicBezTo>
                      <a:pt x="1963" y="9998"/>
                      <a:pt x="4352" y="12672"/>
                      <a:pt x="4185" y="12954"/>
                    </a:cubicBezTo>
                    <a:cubicBezTo>
                      <a:pt x="4021" y="13238"/>
                      <a:pt x="1795" y="12815"/>
                      <a:pt x="898" y="14743"/>
                    </a:cubicBezTo>
                    <a:cubicBezTo>
                      <a:pt x="0" y="16675"/>
                      <a:pt x="2034" y="17939"/>
                      <a:pt x="3383" y="17939"/>
                    </a:cubicBezTo>
                    <a:lnTo>
                      <a:pt x="7166" y="17939"/>
                    </a:lnTo>
                    <a:cubicBezTo>
                      <a:pt x="7608" y="17939"/>
                      <a:pt x="7820" y="16691"/>
                      <a:pt x="8005" y="16691"/>
                    </a:cubicBezTo>
                    <a:cubicBezTo>
                      <a:pt x="8008" y="16691"/>
                      <a:pt x="8012" y="16692"/>
                      <a:pt x="8015" y="16692"/>
                    </a:cubicBezTo>
                    <a:cubicBezTo>
                      <a:pt x="8199" y="16737"/>
                      <a:pt x="8251" y="17866"/>
                      <a:pt x="8943" y="17935"/>
                    </a:cubicBezTo>
                    <a:cubicBezTo>
                      <a:pt x="8729" y="17621"/>
                      <a:pt x="8609" y="17187"/>
                      <a:pt x="8684" y="16597"/>
                    </a:cubicBezTo>
                    <a:cubicBezTo>
                      <a:pt x="8956" y="14510"/>
                      <a:pt x="13069" y="13686"/>
                      <a:pt x="13085" y="13678"/>
                    </a:cubicBezTo>
                    <a:lnTo>
                      <a:pt x="13085" y="13678"/>
                    </a:lnTo>
                    <a:lnTo>
                      <a:pt x="15675" y="17939"/>
                    </a:lnTo>
                    <a:lnTo>
                      <a:pt x="29040" y="17939"/>
                    </a:lnTo>
                    <a:cubicBezTo>
                      <a:pt x="29371" y="17939"/>
                      <a:pt x="29108" y="17307"/>
                      <a:pt x="29275" y="17307"/>
                    </a:cubicBezTo>
                    <a:cubicBezTo>
                      <a:pt x="29439" y="17307"/>
                      <a:pt x="29535" y="17939"/>
                      <a:pt x="30033" y="17939"/>
                    </a:cubicBezTo>
                    <a:lnTo>
                      <a:pt x="35188" y="17939"/>
                    </a:lnTo>
                    <a:cubicBezTo>
                      <a:pt x="35188" y="17939"/>
                      <a:pt x="35525" y="17501"/>
                      <a:pt x="35188" y="16385"/>
                    </a:cubicBezTo>
                    <a:cubicBezTo>
                      <a:pt x="34737" y="14893"/>
                      <a:pt x="33767" y="14965"/>
                      <a:pt x="33341" y="14743"/>
                    </a:cubicBezTo>
                    <a:cubicBezTo>
                      <a:pt x="32918" y="14521"/>
                      <a:pt x="33696" y="13261"/>
                      <a:pt x="32845" y="11845"/>
                    </a:cubicBezTo>
                    <a:cubicBezTo>
                      <a:pt x="31996" y="10425"/>
                      <a:pt x="31095" y="10545"/>
                      <a:pt x="30576" y="10237"/>
                    </a:cubicBezTo>
                    <a:cubicBezTo>
                      <a:pt x="30057" y="9930"/>
                      <a:pt x="31191" y="5387"/>
                      <a:pt x="28163" y="2833"/>
                    </a:cubicBezTo>
                    <a:cubicBezTo>
                      <a:pt x="26224" y="1197"/>
                      <a:pt x="24042" y="843"/>
                      <a:pt x="22606" y="843"/>
                    </a:cubicBezTo>
                    <a:cubicBezTo>
                      <a:pt x="21801" y="843"/>
                      <a:pt x="21230" y="954"/>
                      <a:pt x="21068" y="1013"/>
                    </a:cubicBezTo>
                    <a:cubicBezTo>
                      <a:pt x="21053" y="1019"/>
                      <a:pt x="21033" y="1022"/>
                      <a:pt x="21010" y="1022"/>
                    </a:cubicBezTo>
                    <a:cubicBezTo>
                      <a:pt x="20786" y="1022"/>
                      <a:pt x="20204" y="769"/>
                      <a:pt x="19376" y="512"/>
                    </a:cubicBezTo>
                    <a:cubicBezTo>
                      <a:pt x="18548" y="256"/>
                      <a:pt x="17472" y="0"/>
                      <a:pt x="16263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6"/>
              <p:cNvSpPr/>
              <p:nvPr/>
            </p:nvSpPr>
            <p:spPr>
              <a:xfrm flipH="1">
                <a:off x="7516545" y="1674212"/>
                <a:ext cx="454814" cy="274227"/>
              </a:xfrm>
              <a:custGeom>
                <a:avLst/>
                <a:gdLst/>
                <a:ahLst/>
                <a:cxnLst/>
                <a:rect l="l" t="t" r="r" b="b"/>
                <a:pathLst>
                  <a:path w="7067" h="4261" extrusionOk="0">
                    <a:moveTo>
                      <a:pt x="4476" y="0"/>
                    </a:moveTo>
                    <a:lnTo>
                      <a:pt x="4476" y="0"/>
                    </a:lnTo>
                    <a:lnTo>
                      <a:pt x="4476" y="0"/>
                    </a:lnTo>
                    <a:cubicBezTo>
                      <a:pt x="4476" y="0"/>
                      <a:pt x="4476" y="0"/>
                      <a:pt x="4476" y="0"/>
                    </a:cubicBezTo>
                    <a:close/>
                    <a:moveTo>
                      <a:pt x="4476" y="0"/>
                    </a:moveTo>
                    <a:cubicBezTo>
                      <a:pt x="4460" y="8"/>
                      <a:pt x="347" y="832"/>
                      <a:pt x="75" y="2919"/>
                    </a:cubicBezTo>
                    <a:cubicBezTo>
                      <a:pt x="0" y="3509"/>
                      <a:pt x="120" y="3943"/>
                      <a:pt x="334" y="4257"/>
                    </a:cubicBezTo>
                    <a:cubicBezTo>
                      <a:pt x="355" y="4261"/>
                      <a:pt x="375" y="4261"/>
                      <a:pt x="400" y="4261"/>
                    </a:cubicBezTo>
                    <a:lnTo>
                      <a:pt x="7066" y="4261"/>
                    </a:lnTo>
                    <a:lnTo>
                      <a:pt x="4476" y="0"/>
                    </a:ln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6"/>
              <p:cNvSpPr/>
              <p:nvPr/>
            </p:nvSpPr>
            <p:spPr>
              <a:xfrm flipH="1">
                <a:off x="6576275" y="1013867"/>
                <a:ext cx="1333637" cy="1070995"/>
              </a:xfrm>
              <a:custGeom>
                <a:avLst/>
                <a:gdLst/>
                <a:ahLst/>
                <a:cxnLst/>
                <a:rect l="l" t="t" r="r" b="b"/>
                <a:pathLst>
                  <a:path w="21027" h="16886" extrusionOk="0">
                    <a:moveTo>
                      <a:pt x="12782" y="1"/>
                    </a:moveTo>
                    <a:cubicBezTo>
                      <a:pt x="12782" y="1"/>
                      <a:pt x="12240" y="3579"/>
                      <a:pt x="10066" y="6006"/>
                    </a:cubicBezTo>
                    <a:cubicBezTo>
                      <a:pt x="7055" y="9368"/>
                      <a:pt x="3914" y="10290"/>
                      <a:pt x="3914" y="10290"/>
                    </a:cubicBezTo>
                    <a:cubicBezTo>
                      <a:pt x="3225" y="9790"/>
                      <a:pt x="2513" y="9546"/>
                      <a:pt x="1892" y="9546"/>
                    </a:cubicBezTo>
                    <a:cubicBezTo>
                      <a:pt x="808" y="9546"/>
                      <a:pt x="0" y="10293"/>
                      <a:pt x="81" y="11734"/>
                    </a:cubicBezTo>
                    <a:cubicBezTo>
                      <a:pt x="203" y="14001"/>
                      <a:pt x="4215" y="13751"/>
                      <a:pt x="4737" y="13826"/>
                    </a:cubicBezTo>
                    <a:cubicBezTo>
                      <a:pt x="5262" y="13901"/>
                      <a:pt x="5235" y="15072"/>
                      <a:pt x="5311" y="15745"/>
                    </a:cubicBezTo>
                    <a:cubicBezTo>
                      <a:pt x="5375" y="16325"/>
                      <a:pt x="7073" y="16885"/>
                      <a:pt x="8017" y="16885"/>
                    </a:cubicBezTo>
                    <a:cubicBezTo>
                      <a:pt x="8167" y="16885"/>
                      <a:pt x="8297" y="16871"/>
                      <a:pt x="8399" y="16841"/>
                    </a:cubicBezTo>
                    <a:cubicBezTo>
                      <a:pt x="9147" y="16616"/>
                      <a:pt x="9120" y="16168"/>
                      <a:pt x="9147" y="15642"/>
                    </a:cubicBezTo>
                    <a:cubicBezTo>
                      <a:pt x="9171" y="15120"/>
                      <a:pt x="13008" y="15294"/>
                      <a:pt x="17019" y="14250"/>
                    </a:cubicBezTo>
                    <a:cubicBezTo>
                      <a:pt x="21027" y="13202"/>
                      <a:pt x="20006" y="9866"/>
                      <a:pt x="19757" y="5781"/>
                    </a:cubicBezTo>
                    <a:cubicBezTo>
                      <a:pt x="19508" y="1694"/>
                      <a:pt x="14602" y="1"/>
                      <a:pt x="12782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6"/>
              <p:cNvSpPr/>
              <p:nvPr/>
            </p:nvSpPr>
            <p:spPr>
              <a:xfrm flipH="1">
                <a:off x="7680440" y="1693415"/>
                <a:ext cx="147971" cy="104778"/>
              </a:xfrm>
              <a:custGeom>
                <a:avLst/>
                <a:gdLst/>
                <a:ahLst/>
                <a:cxnLst/>
                <a:rect l="l" t="t" r="r" b="b"/>
                <a:pathLst>
                  <a:path w="2333" h="1652" extrusionOk="0">
                    <a:moveTo>
                      <a:pt x="934" y="0"/>
                    </a:moveTo>
                    <a:cubicBezTo>
                      <a:pt x="795" y="0"/>
                      <a:pt x="662" y="25"/>
                      <a:pt x="540" y="74"/>
                    </a:cubicBezTo>
                    <a:cubicBezTo>
                      <a:pt x="192" y="218"/>
                      <a:pt x="1" y="545"/>
                      <a:pt x="1" y="1007"/>
                    </a:cubicBezTo>
                    <a:cubicBezTo>
                      <a:pt x="1" y="1061"/>
                      <a:pt x="45" y="1102"/>
                      <a:pt x="97" y="1102"/>
                    </a:cubicBezTo>
                    <a:cubicBezTo>
                      <a:pt x="151" y="1102"/>
                      <a:pt x="196" y="1061"/>
                      <a:pt x="196" y="1007"/>
                    </a:cubicBezTo>
                    <a:cubicBezTo>
                      <a:pt x="196" y="630"/>
                      <a:pt x="346" y="364"/>
                      <a:pt x="615" y="255"/>
                    </a:cubicBezTo>
                    <a:cubicBezTo>
                      <a:pt x="710" y="216"/>
                      <a:pt x="816" y="197"/>
                      <a:pt x="927" y="197"/>
                    </a:cubicBezTo>
                    <a:cubicBezTo>
                      <a:pt x="1210" y="197"/>
                      <a:pt x="1531" y="320"/>
                      <a:pt x="1814" y="539"/>
                    </a:cubicBezTo>
                    <a:cubicBezTo>
                      <a:pt x="1584" y="549"/>
                      <a:pt x="1267" y="600"/>
                      <a:pt x="1080" y="777"/>
                    </a:cubicBezTo>
                    <a:cubicBezTo>
                      <a:pt x="970" y="884"/>
                      <a:pt x="919" y="1016"/>
                      <a:pt x="926" y="1177"/>
                    </a:cubicBezTo>
                    <a:cubicBezTo>
                      <a:pt x="933" y="1371"/>
                      <a:pt x="1001" y="1508"/>
                      <a:pt x="1127" y="1583"/>
                    </a:cubicBezTo>
                    <a:cubicBezTo>
                      <a:pt x="1209" y="1634"/>
                      <a:pt x="1302" y="1651"/>
                      <a:pt x="1393" y="1651"/>
                    </a:cubicBezTo>
                    <a:cubicBezTo>
                      <a:pt x="1592" y="1651"/>
                      <a:pt x="1779" y="1569"/>
                      <a:pt x="1806" y="1555"/>
                    </a:cubicBezTo>
                    <a:cubicBezTo>
                      <a:pt x="1858" y="1535"/>
                      <a:pt x="1878" y="1473"/>
                      <a:pt x="1855" y="1426"/>
                    </a:cubicBezTo>
                    <a:cubicBezTo>
                      <a:pt x="1840" y="1389"/>
                      <a:pt x="1806" y="1369"/>
                      <a:pt x="1768" y="1369"/>
                    </a:cubicBezTo>
                    <a:cubicBezTo>
                      <a:pt x="1754" y="1369"/>
                      <a:pt x="1739" y="1372"/>
                      <a:pt x="1724" y="1378"/>
                    </a:cubicBezTo>
                    <a:cubicBezTo>
                      <a:pt x="1668" y="1404"/>
                      <a:pt x="1523" y="1454"/>
                      <a:pt x="1392" y="1454"/>
                    </a:cubicBezTo>
                    <a:cubicBezTo>
                      <a:pt x="1332" y="1454"/>
                      <a:pt x="1274" y="1444"/>
                      <a:pt x="1230" y="1416"/>
                    </a:cubicBezTo>
                    <a:cubicBezTo>
                      <a:pt x="1162" y="1375"/>
                      <a:pt x="1127" y="1293"/>
                      <a:pt x="1121" y="1170"/>
                    </a:cubicBezTo>
                    <a:cubicBezTo>
                      <a:pt x="1117" y="1068"/>
                      <a:pt x="1148" y="986"/>
                      <a:pt x="1216" y="920"/>
                    </a:cubicBezTo>
                    <a:cubicBezTo>
                      <a:pt x="1373" y="769"/>
                      <a:pt x="1701" y="734"/>
                      <a:pt x="1917" y="734"/>
                    </a:cubicBezTo>
                    <a:cubicBezTo>
                      <a:pt x="1977" y="734"/>
                      <a:pt x="2029" y="736"/>
                      <a:pt x="2066" y="740"/>
                    </a:cubicBezTo>
                    <a:lnTo>
                      <a:pt x="2332" y="761"/>
                    </a:lnTo>
                    <a:lnTo>
                      <a:pt x="2145" y="572"/>
                    </a:lnTo>
                    <a:cubicBezTo>
                      <a:pt x="1784" y="204"/>
                      <a:pt x="1336" y="0"/>
                      <a:pt x="9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6"/>
              <p:cNvSpPr/>
              <p:nvPr/>
            </p:nvSpPr>
            <p:spPr>
              <a:xfrm flipH="1">
                <a:off x="6685728" y="1408695"/>
                <a:ext cx="123235" cy="65772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037" extrusionOk="0">
                    <a:moveTo>
                      <a:pt x="659" y="1"/>
                    </a:moveTo>
                    <a:cubicBezTo>
                      <a:pt x="447" y="1"/>
                      <a:pt x="263" y="60"/>
                      <a:pt x="170" y="201"/>
                    </a:cubicBezTo>
                    <a:cubicBezTo>
                      <a:pt x="1" y="452"/>
                      <a:pt x="943" y="1037"/>
                      <a:pt x="1481" y="1037"/>
                    </a:cubicBezTo>
                    <a:cubicBezTo>
                      <a:pt x="1651" y="1037"/>
                      <a:pt x="1781" y="978"/>
                      <a:pt x="1822" y="832"/>
                    </a:cubicBezTo>
                    <a:cubicBezTo>
                      <a:pt x="1942" y="397"/>
                      <a:pt x="1205" y="1"/>
                      <a:pt x="659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6"/>
              <p:cNvSpPr/>
              <p:nvPr/>
            </p:nvSpPr>
            <p:spPr>
              <a:xfrm flipH="1">
                <a:off x="7197767" y="1434383"/>
                <a:ext cx="145687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919" extrusionOk="0">
                    <a:moveTo>
                      <a:pt x="1721" y="0"/>
                    </a:moveTo>
                    <a:cubicBezTo>
                      <a:pt x="1105" y="0"/>
                      <a:pt x="1" y="429"/>
                      <a:pt x="240" y="881"/>
                    </a:cubicBezTo>
                    <a:cubicBezTo>
                      <a:pt x="254" y="907"/>
                      <a:pt x="302" y="919"/>
                      <a:pt x="373" y="919"/>
                    </a:cubicBezTo>
                    <a:cubicBezTo>
                      <a:pt x="836" y="919"/>
                      <a:pt x="2297" y="424"/>
                      <a:pt x="2087" y="113"/>
                    </a:cubicBezTo>
                    <a:cubicBezTo>
                      <a:pt x="2032" y="35"/>
                      <a:pt x="1897" y="0"/>
                      <a:pt x="172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6"/>
              <p:cNvSpPr/>
              <p:nvPr/>
            </p:nvSpPr>
            <p:spPr>
              <a:xfrm flipH="1">
                <a:off x="6729935" y="1577663"/>
                <a:ext cx="71099" cy="35645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562" extrusionOk="0">
                    <a:moveTo>
                      <a:pt x="0" y="1"/>
                    </a:moveTo>
                    <a:cubicBezTo>
                      <a:pt x="0" y="312"/>
                      <a:pt x="249" y="561"/>
                      <a:pt x="560" y="561"/>
                    </a:cubicBezTo>
                    <a:cubicBezTo>
                      <a:pt x="870" y="561"/>
                      <a:pt x="1120" y="312"/>
                      <a:pt x="112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6"/>
              <p:cNvSpPr/>
              <p:nvPr/>
            </p:nvSpPr>
            <p:spPr>
              <a:xfrm flipH="1">
                <a:off x="7192692" y="1577663"/>
                <a:ext cx="97674" cy="48837"/>
              </a:xfrm>
              <a:custGeom>
                <a:avLst/>
                <a:gdLst/>
                <a:ahLst/>
                <a:cxnLst/>
                <a:rect l="l" t="t" r="r" b="b"/>
                <a:pathLst>
                  <a:path w="1540" h="770" extrusionOk="0">
                    <a:moveTo>
                      <a:pt x="0" y="1"/>
                    </a:moveTo>
                    <a:cubicBezTo>
                      <a:pt x="0" y="424"/>
                      <a:pt x="345" y="769"/>
                      <a:pt x="772" y="769"/>
                    </a:cubicBezTo>
                    <a:cubicBezTo>
                      <a:pt x="1196" y="769"/>
                      <a:pt x="1540" y="424"/>
                      <a:pt x="1540" y="1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6"/>
              <p:cNvSpPr/>
              <p:nvPr/>
            </p:nvSpPr>
            <p:spPr>
              <a:xfrm flipH="1">
                <a:off x="7062099" y="1721703"/>
                <a:ext cx="134968" cy="68880"/>
              </a:xfrm>
              <a:custGeom>
                <a:avLst/>
                <a:gdLst/>
                <a:ahLst/>
                <a:cxnLst/>
                <a:rect l="l" t="t" r="r" b="b"/>
                <a:pathLst>
                  <a:path w="2128" h="1086" extrusionOk="0">
                    <a:moveTo>
                      <a:pt x="134" y="0"/>
                    </a:moveTo>
                    <a:lnTo>
                      <a:pt x="1" y="143"/>
                    </a:lnTo>
                    <a:cubicBezTo>
                      <a:pt x="4" y="151"/>
                      <a:pt x="11" y="161"/>
                      <a:pt x="21" y="175"/>
                    </a:cubicBezTo>
                    <a:cubicBezTo>
                      <a:pt x="486" y="775"/>
                      <a:pt x="1039" y="1086"/>
                      <a:pt x="1622" y="1086"/>
                    </a:cubicBezTo>
                    <a:cubicBezTo>
                      <a:pt x="1789" y="1086"/>
                      <a:pt x="1957" y="1062"/>
                      <a:pt x="2128" y="1007"/>
                    </a:cubicBezTo>
                    <a:lnTo>
                      <a:pt x="2069" y="819"/>
                    </a:lnTo>
                    <a:cubicBezTo>
                      <a:pt x="1915" y="867"/>
                      <a:pt x="1763" y="890"/>
                      <a:pt x="1613" y="890"/>
                    </a:cubicBezTo>
                    <a:cubicBezTo>
                      <a:pt x="1093" y="890"/>
                      <a:pt x="605" y="607"/>
                      <a:pt x="179" y="55"/>
                    </a:cubicBezTo>
                    <a:cubicBezTo>
                      <a:pt x="155" y="24"/>
                      <a:pt x="147" y="11"/>
                      <a:pt x="134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6"/>
              <p:cNvSpPr/>
              <p:nvPr/>
            </p:nvSpPr>
            <p:spPr>
              <a:xfrm flipH="1">
                <a:off x="7170619" y="1707940"/>
                <a:ext cx="50677" cy="37167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6" extrusionOk="0">
                    <a:moveTo>
                      <a:pt x="691" y="1"/>
                    </a:moveTo>
                    <a:cubicBezTo>
                      <a:pt x="685" y="1"/>
                      <a:pt x="679" y="1"/>
                      <a:pt x="673" y="2"/>
                    </a:cubicBezTo>
                    <a:cubicBezTo>
                      <a:pt x="376" y="61"/>
                      <a:pt x="52" y="405"/>
                      <a:pt x="35" y="419"/>
                    </a:cubicBezTo>
                    <a:cubicBezTo>
                      <a:pt x="0" y="460"/>
                      <a:pt x="0" y="521"/>
                      <a:pt x="41" y="559"/>
                    </a:cubicBezTo>
                    <a:cubicBezTo>
                      <a:pt x="58" y="576"/>
                      <a:pt x="82" y="586"/>
                      <a:pt x="107" y="586"/>
                    </a:cubicBezTo>
                    <a:cubicBezTo>
                      <a:pt x="134" y="586"/>
                      <a:pt x="161" y="576"/>
                      <a:pt x="178" y="555"/>
                    </a:cubicBezTo>
                    <a:cubicBezTo>
                      <a:pt x="260" y="466"/>
                      <a:pt x="516" y="234"/>
                      <a:pt x="710" y="197"/>
                    </a:cubicBezTo>
                    <a:cubicBezTo>
                      <a:pt x="762" y="187"/>
                      <a:pt x="799" y="135"/>
                      <a:pt x="789" y="81"/>
                    </a:cubicBezTo>
                    <a:cubicBezTo>
                      <a:pt x="780" y="35"/>
                      <a:pt x="739" y="1"/>
                      <a:pt x="691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6"/>
              <p:cNvSpPr/>
              <p:nvPr/>
            </p:nvSpPr>
            <p:spPr>
              <a:xfrm flipH="1">
                <a:off x="7241153" y="1637220"/>
                <a:ext cx="285856" cy="252114"/>
              </a:xfrm>
              <a:custGeom>
                <a:avLst/>
                <a:gdLst/>
                <a:ahLst/>
                <a:cxnLst/>
                <a:rect l="l" t="t" r="r" b="b"/>
                <a:pathLst>
                  <a:path w="4507" h="3975" extrusionOk="0">
                    <a:moveTo>
                      <a:pt x="2253" y="1"/>
                    </a:moveTo>
                    <a:cubicBezTo>
                      <a:pt x="1007" y="1"/>
                      <a:pt x="0" y="892"/>
                      <a:pt x="0" y="1988"/>
                    </a:cubicBezTo>
                    <a:cubicBezTo>
                      <a:pt x="0" y="3087"/>
                      <a:pt x="1007" y="3974"/>
                      <a:pt x="2253" y="3974"/>
                    </a:cubicBezTo>
                    <a:cubicBezTo>
                      <a:pt x="3496" y="3974"/>
                      <a:pt x="4506" y="3087"/>
                      <a:pt x="4506" y="1988"/>
                    </a:cubicBezTo>
                    <a:cubicBezTo>
                      <a:pt x="4506" y="892"/>
                      <a:pt x="3496" y="1"/>
                      <a:pt x="2253" y="1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6"/>
              <p:cNvSpPr/>
              <p:nvPr/>
            </p:nvSpPr>
            <p:spPr>
              <a:xfrm flipH="1">
                <a:off x="6670887" y="1653520"/>
                <a:ext cx="150317" cy="170613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2690" extrusionOk="0">
                    <a:moveTo>
                      <a:pt x="1185" y="0"/>
                    </a:moveTo>
                    <a:cubicBezTo>
                      <a:pt x="530" y="0"/>
                      <a:pt x="0" y="601"/>
                      <a:pt x="0" y="1345"/>
                    </a:cubicBezTo>
                    <a:cubicBezTo>
                      <a:pt x="0" y="2089"/>
                      <a:pt x="530" y="2690"/>
                      <a:pt x="1185" y="2690"/>
                    </a:cubicBezTo>
                    <a:cubicBezTo>
                      <a:pt x="1837" y="2690"/>
                      <a:pt x="2370" y="2089"/>
                      <a:pt x="2370" y="1345"/>
                    </a:cubicBezTo>
                    <a:cubicBezTo>
                      <a:pt x="2370" y="601"/>
                      <a:pt x="1837" y="0"/>
                      <a:pt x="118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6"/>
              <p:cNvSpPr/>
              <p:nvPr/>
            </p:nvSpPr>
            <p:spPr>
              <a:xfrm flipH="1">
                <a:off x="6599214" y="1424425"/>
                <a:ext cx="54419" cy="261818"/>
              </a:xfrm>
              <a:custGeom>
                <a:avLst/>
                <a:gdLst/>
                <a:ahLst/>
                <a:cxnLst/>
                <a:rect l="l" t="t" r="r" b="b"/>
                <a:pathLst>
                  <a:path w="858" h="4128" extrusionOk="0">
                    <a:moveTo>
                      <a:pt x="1" y="0"/>
                    </a:moveTo>
                    <a:cubicBezTo>
                      <a:pt x="8" y="127"/>
                      <a:pt x="18" y="250"/>
                      <a:pt x="32" y="373"/>
                    </a:cubicBezTo>
                    <a:cubicBezTo>
                      <a:pt x="400" y="830"/>
                      <a:pt x="424" y="1503"/>
                      <a:pt x="394" y="2079"/>
                    </a:cubicBezTo>
                    <a:cubicBezTo>
                      <a:pt x="387" y="2219"/>
                      <a:pt x="305" y="2308"/>
                      <a:pt x="202" y="2346"/>
                    </a:cubicBezTo>
                    <a:cubicBezTo>
                      <a:pt x="205" y="2428"/>
                      <a:pt x="213" y="2513"/>
                      <a:pt x="219" y="2595"/>
                    </a:cubicBezTo>
                    <a:cubicBezTo>
                      <a:pt x="500" y="2653"/>
                      <a:pt x="509" y="3083"/>
                      <a:pt x="243" y="3165"/>
                    </a:cubicBezTo>
                    <a:cubicBezTo>
                      <a:pt x="254" y="3499"/>
                      <a:pt x="254" y="3820"/>
                      <a:pt x="233" y="4128"/>
                    </a:cubicBezTo>
                    <a:cubicBezTo>
                      <a:pt x="725" y="3370"/>
                      <a:pt x="749" y="2387"/>
                      <a:pt x="749" y="2212"/>
                    </a:cubicBezTo>
                    <a:cubicBezTo>
                      <a:pt x="749" y="1946"/>
                      <a:pt x="766" y="1659"/>
                      <a:pt x="783" y="1383"/>
                    </a:cubicBezTo>
                    <a:cubicBezTo>
                      <a:pt x="817" y="860"/>
                      <a:pt x="858" y="212"/>
                      <a:pt x="714" y="14"/>
                    </a:cubicBezTo>
                    <a:cubicBezTo>
                      <a:pt x="704" y="14"/>
                      <a:pt x="694" y="11"/>
                      <a:pt x="681" y="11"/>
                    </a:cubicBezTo>
                    <a:cubicBezTo>
                      <a:pt x="547" y="11"/>
                      <a:pt x="305" y="7"/>
                      <a:pt x="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6"/>
              <p:cNvSpPr/>
              <p:nvPr/>
            </p:nvSpPr>
            <p:spPr>
              <a:xfrm flipH="1">
                <a:off x="6637527" y="1419478"/>
                <a:ext cx="269620" cy="309451"/>
              </a:xfrm>
              <a:custGeom>
                <a:avLst/>
                <a:gdLst/>
                <a:ahLst/>
                <a:cxnLst/>
                <a:rect l="l" t="t" r="r" b="b"/>
                <a:pathLst>
                  <a:path w="4251" h="4879" extrusionOk="0">
                    <a:moveTo>
                      <a:pt x="2991" y="54"/>
                    </a:moveTo>
                    <a:lnTo>
                      <a:pt x="2991" y="54"/>
                    </a:lnTo>
                    <a:cubicBezTo>
                      <a:pt x="3155" y="153"/>
                      <a:pt x="3288" y="276"/>
                      <a:pt x="3346" y="413"/>
                    </a:cubicBezTo>
                    <a:cubicBezTo>
                      <a:pt x="3373" y="273"/>
                      <a:pt x="3482" y="153"/>
                      <a:pt x="3616" y="153"/>
                    </a:cubicBezTo>
                    <a:cubicBezTo>
                      <a:pt x="3663" y="153"/>
                      <a:pt x="3718" y="171"/>
                      <a:pt x="3769" y="208"/>
                    </a:cubicBezTo>
                    <a:cubicBezTo>
                      <a:pt x="3871" y="280"/>
                      <a:pt x="3953" y="362"/>
                      <a:pt x="4029" y="451"/>
                    </a:cubicBezTo>
                    <a:cubicBezTo>
                      <a:pt x="4015" y="328"/>
                      <a:pt x="4005" y="205"/>
                      <a:pt x="3998" y="78"/>
                    </a:cubicBezTo>
                    <a:cubicBezTo>
                      <a:pt x="3708" y="72"/>
                      <a:pt x="3363" y="65"/>
                      <a:pt x="2991" y="54"/>
                    </a:cubicBezTo>
                    <a:close/>
                    <a:moveTo>
                      <a:pt x="2967" y="2397"/>
                    </a:moveTo>
                    <a:lnTo>
                      <a:pt x="2967" y="2594"/>
                    </a:lnTo>
                    <a:lnTo>
                      <a:pt x="2786" y="2594"/>
                    </a:lnTo>
                    <a:cubicBezTo>
                      <a:pt x="2738" y="2857"/>
                      <a:pt x="2510" y="3055"/>
                      <a:pt x="2233" y="3055"/>
                    </a:cubicBezTo>
                    <a:cubicBezTo>
                      <a:pt x="1957" y="3055"/>
                      <a:pt x="1728" y="2857"/>
                      <a:pt x="1680" y="2594"/>
                    </a:cubicBezTo>
                    <a:lnTo>
                      <a:pt x="594" y="2594"/>
                    </a:lnTo>
                    <a:lnTo>
                      <a:pt x="594" y="2397"/>
                    </a:lnTo>
                    <a:close/>
                    <a:moveTo>
                      <a:pt x="219" y="0"/>
                    </a:moveTo>
                    <a:cubicBezTo>
                      <a:pt x="113" y="167"/>
                      <a:pt x="0" y="1055"/>
                      <a:pt x="131" y="2878"/>
                    </a:cubicBezTo>
                    <a:cubicBezTo>
                      <a:pt x="205" y="3933"/>
                      <a:pt x="598" y="4581"/>
                      <a:pt x="1363" y="4878"/>
                    </a:cubicBezTo>
                    <a:cubicBezTo>
                      <a:pt x="1431" y="4209"/>
                      <a:pt x="1933" y="3690"/>
                      <a:pt x="2540" y="3690"/>
                    </a:cubicBezTo>
                    <a:cubicBezTo>
                      <a:pt x="3114" y="3690"/>
                      <a:pt x="3588" y="4151"/>
                      <a:pt x="3701" y="4765"/>
                    </a:cubicBezTo>
                    <a:cubicBezTo>
                      <a:pt x="3920" y="4612"/>
                      <a:pt x="4093" y="4417"/>
                      <a:pt x="4230" y="4206"/>
                    </a:cubicBezTo>
                    <a:cubicBezTo>
                      <a:pt x="4251" y="3898"/>
                      <a:pt x="4251" y="3577"/>
                      <a:pt x="4240" y="3243"/>
                    </a:cubicBezTo>
                    <a:lnTo>
                      <a:pt x="4240" y="3243"/>
                    </a:lnTo>
                    <a:cubicBezTo>
                      <a:pt x="4213" y="3253"/>
                      <a:pt x="4182" y="3257"/>
                      <a:pt x="4148" y="3257"/>
                    </a:cubicBezTo>
                    <a:cubicBezTo>
                      <a:pt x="3769" y="3257"/>
                      <a:pt x="3769" y="2666"/>
                      <a:pt x="4148" y="2666"/>
                    </a:cubicBezTo>
                    <a:cubicBezTo>
                      <a:pt x="4172" y="2666"/>
                      <a:pt x="4196" y="2669"/>
                      <a:pt x="4216" y="2673"/>
                    </a:cubicBezTo>
                    <a:cubicBezTo>
                      <a:pt x="4210" y="2591"/>
                      <a:pt x="4202" y="2506"/>
                      <a:pt x="4199" y="2424"/>
                    </a:cubicBezTo>
                    <a:cubicBezTo>
                      <a:pt x="4161" y="2438"/>
                      <a:pt x="4121" y="2444"/>
                      <a:pt x="4084" y="2444"/>
                    </a:cubicBezTo>
                    <a:cubicBezTo>
                      <a:pt x="3936" y="2444"/>
                      <a:pt x="3793" y="2348"/>
                      <a:pt x="3803" y="2157"/>
                    </a:cubicBezTo>
                    <a:cubicBezTo>
                      <a:pt x="3824" y="1731"/>
                      <a:pt x="3879" y="1004"/>
                      <a:pt x="3472" y="717"/>
                    </a:cubicBezTo>
                    <a:cubicBezTo>
                      <a:pt x="3432" y="689"/>
                      <a:pt x="3400" y="652"/>
                      <a:pt x="3377" y="615"/>
                    </a:cubicBezTo>
                    <a:cubicBezTo>
                      <a:pt x="3377" y="631"/>
                      <a:pt x="3373" y="648"/>
                      <a:pt x="3370" y="662"/>
                    </a:cubicBezTo>
                    <a:cubicBezTo>
                      <a:pt x="3329" y="809"/>
                      <a:pt x="3199" y="867"/>
                      <a:pt x="3028" y="867"/>
                    </a:cubicBezTo>
                    <a:cubicBezTo>
                      <a:pt x="2493" y="867"/>
                      <a:pt x="1550" y="283"/>
                      <a:pt x="1718" y="31"/>
                    </a:cubicBezTo>
                    <a:cubicBezTo>
                      <a:pt x="1718" y="31"/>
                      <a:pt x="1721" y="27"/>
                      <a:pt x="1721" y="24"/>
                    </a:cubicBezTo>
                    <a:cubicBezTo>
                      <a:pt x="1127" y="10"/>
                      <a:pt x="577" y="0"/>
                      <a:pt x="219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6"/>
              <p:cNvSpPr/>
              <p:nvPr/>
            </p:nvSpPr>
            <p:spPr>
              <a:xfrm flipH="1">
                <a:off x="6692959" y="1421000"/>
                <a:ext cx="115877" cy="53531"/>
              </a:xfrm>
              <a:custGeom>
                <a:avLst/>
                <a:gdLst/>
                <a:ahLst/>
                <a:cxnLst/>
                <a:rect l="l" t="t" r="r" b="b"/>
                <a:pathLst>
                  <a:path w="1827" h="844" extrusionOk="0">
                    <a:moveTo>
                      <a:pt x="171" y="0"/>
                    </a:moveTo>
                    <a:cubicBezTo>
                      <a:pt x="171" y="3"/>
                      <a:pt x="168" y="7"/>
                      <a:pt x="168" y="7"/>
                    </a:cubicBezTo>
                    <a:cubicBezTo>
                      <a:pt x="0" y="259"/>
                      <a:pt x="943" y="843"/>
                      <a:pt x="1478" y="843"/>
                    </a:cubicBezTo>
                    <a:cubicBezTo>
                      <a:pt x="1649" y="843"/>
                      <a:pt x="1779" y="785"/>
                      <a:pt x="1820" y="638"/>
                    </a:cubicBezTo>
                    <a:cubicBezTo>
                      <a:pt x="1823" y="624"/>
                      <a:pt x="1827" y="607"/>
                      <a:pt x="1827" y="591"/>
                    </a:cubicBezTo>
                    <a:cubicBezTo>
                      <a:pt x="1792" y="529"/>
                      <a:pt x="1786" y="454"/>
                      <a:pt x="1796" y="389"/>
                    </a:cubicBezTo>
                    <a:cubicBezTo>
                      <a:pt x="1738" y="252"/>
                      <a:pt x="1605" y="129"/>
                      <a:pt x="1441" y="30"/>
                    </a:cubicBezTo>
                    <a:lnTo>
                      <a:pt x="1397" y="30"/>
                    </a:lnTo>
                    <a:cubicBezTo>
                      <a:pt x="993" y="21"/>
                      <a:pt x="574" y="10"/>
                      <a:pt x="171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6"/>
              <p:cNvSpPr/>
              <p:nvPr/>
            </p:nvSpPr>
            <p:spPr>
              <a:xfrm flipH="1">
                <a:off x="6730443" y="1584005"/>
                <a:ext cx="70211" cy="29302"/>
              </a:xfrm>
              <a:custGeom>
                <a:avLst/>
                <a:gdLst/>
                <a:ahLst/>
                <a:cxnLst/>
                <a:rect l="l" t="t" r="r" b="b"/>
                <a:pathLst>
                  <a:path w="1107" h="462" extrusionOk="0">
                    <a:moveTo>
                      <a:pt x="1" y="0"/>
                    </a:moveTo>
                    <a:cubicBezTo>
                      <a:pt x="49" y="263"/>
                      <a:pt x="278" y="461"/>
                      <a:pt x="554" y="461"/>
                    </a:cubicBezTo>
                    <a:cubicBezTo>
                      <a:pt x="831" y="461"/>
                      <a:pt x="1059" y="263"/>
                      <a:pt x="1107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6"/>
              <p:cNvSpPr/>
              <p:nvPr/>
            </p:nvSpPr>
            <p:spPr>
              <a:xfrm flipH="1">
                <a:off x="6672346" y="1653520"/>
                <a:ext cx="148415" cy="87526"/>
              </a:xfrm>
              <a:custGeom>
                <a:avLst/>
                <a:gdLst/>
                <a:ahLst/>
                <a:cxnLst/>
                <a:rect l="l" t="t" r="r" b="b"/>
                <a:pathLst>
                  <a:path w="2340" h="1380" extrusionOk="0">
                    <a:moveTo>
                      <a:pt x="1178" y="0"/>
                    </a:moveTo>
                    <a:cubicBezTo>
                      <a:pt x="571" y="0"/>
                      <a:pt x="69" y="519"/>
                      <a:pt x="1" y="1188"/>
                    </a:cubicBezTo>
                    <a:cubicBezTo>
                      <a:pt x="332" y="1318"/>
                      <a:pt x="735" y="1379"/>
                      <a:pt x="1209" y="1379"/>
                    </a:cubicBezTo>
                    <a:lnTo>
                      <a:pt x="1284" y="1379"/>
                    </a:lnTo>
                    <a:cubicBezTo>
                      <a:pt x="1575" y="1376"/>
                      <a:pt x="1827" y="1324"/>
                      <a:pt x="2046" y="1239"/>
                    </a:cubicBezTo>
                    <a:cubicBezTo>
                      <a:pt x="2151" y="1191"/>
                      <a:pt x="2251" y="1137"/>
                      <a:pt x="2339" y="1075"/>
                    </a:cubicBezTo>
                    <a:cubicBezTo>
                      <a:pt x="2226" y="461"/>
                      <a:pt x="1752" y="0"/>
                      <a:pt x="1178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6"/>
              <p:cNvSpPr/>
              <p:nvPr/>
            </p:nvSpPr>
            <p:spPr>
              <a:xfrm flipH="1">
                <a:off x="6718964" y="1571447"/>
                <a:ext cx="150508" cy="12622"/>
              </a:xfrm>
              <a:custGeom>
                <a:avLst/>
                <a:gdLst/>
                <a:ahLst/>
                <a:cxnLst/>
                <a:rect l="l" t="t" r="r" b="b"/>
                <a:pathLst>
                  <a:path w="2373" h="199" extrusionOk="0">
                    <a:moveTo>
                      <a:pt x="0" y="1"/>
                    </a:moveTo>
                    <a:lnTo>
                      <a:pt x="0" y="198"/>
                    </a:lnTo>
                    <a:lnTo>
                      <a:pt x="2373" y="198"/>
                    </a:lnTo>
                    <a:lnTo>
                      <a:pt x="2373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6"/>
              <p:cNvSpPr/>
              <p:nvPr/>
            </p:nvSpPr>
            <p:spPr>
              <a:xfrm flipH="1">
                <a:off x="7272548" y="1395820"/>
                <a:ext cx="234102" cy="196237"/>
              </a:xfrm>
              <a:custGeom>
                <a:avLst/>
                <a:gdLst/>
                <a:ahLst/>
                <a:cxnLst/>
                <a:rect l="l" t="t" r="r" b="b"/>
                <a:pathLst>
                  <a:path w="3691" h="3094" extrusionOk="0">
                    <a:moveTo>
                      <a:pt x="615" y="0"/>
                    </a:moveTo>
                    <a:cubicBezTo>
                      <a:pt x="376" y="0"/>
                      <a:pt x="1" y="205"/>
                      <a:pt x="1" y="752"/>
                    </a:cubicBezTo>
                    <a:lnTo>
                      <a:pt x="1" y="2906"/>
                    </a:lnTo>
                    <a:cubicBezTo>
                      <a:pt x="1" y="2970"/>
                      <a:pt x="1" y="3032"/>
                      <a:pt x="4" y="3093"/>
                    </a:cubicBezTo>
                    <a:cubicBezTo>
                      <a:pt x="1083" y="2431"/>
                      <a:pt x="2397" y="1442"/>
                      <a:pt x="3691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6"/>
              <p:cNvSpPr/>
              <p:nvPr/>
            </p:nvSpPr>
            <p:spPr>
              <a:xfrm flipH="1">
                <a:off x="7013838" y="1395820"/>
                <a:ext cx="492622" cy="399578"/>
              </a:xfrm>
              <a:custGeom>
                <a:avLst/>
                <a:gdLst/>
                <a:ahLst/>
                <a:cxnLst/>
                <a:rect l="l" t="t" r="r" b="b"/>
                <a:pathLst>
                  <a:path w="7767" h="6300" extrusionOk="0">
                    <a:moveTo>
                      <a:pt x="4288" y="608"/>
                    </a:moveTo>
                    <a:cubicBezTo>
                      <a:pt x="4466" y="608"/>
                      <a:pt x="4603" y="643"/>
                      <a:pt x="4657" y="721"/>
                    </a:cubicBezTo>
                    <a:cubicBezTo>
                      <a:pt x="4869" y="1032"/>
                      <a:pt x="3407" y="1527"/>
                      <a:pt x="2944" y="1527"/>
                    </a:cubicBezTo>
                    <a:cubicBezTo>
                      <a:pt x="2872" y="1527"/>
                      <a:pt x="2824" y="1513"/>
                      <a:pt x="2810" y="1489"/>
                    </a:cubicBezTo>
                    <a:cubicBezTo>
                      <a:pt x="2571" y="1035"/>
                      <a:pt x="3674" y="608"/>
                      <a:pt x="4288" y="608"/>
                    </a:cubicBezTo>
                    <a:close/>
                    <a:moveTo>
                      <a:pt x="6442" y="82"/>
                    </a:moveTo>
                    <a:cubicBezTo>
                      <a:pt x="6490" y="82"/>
                      <a:pt x="6544" y="100"/>
                      <a:pt x="6596" y="137"/>
                    </a:cubicBezTo>
                    <a:cubicBezTo>
                      <a:pt x="7217" y="571"/>
                      <a:pt x="7255" y="1393"/>
                      <a:pt x="7220" y="2086"/>
                    </a:cubicBezTo>
                    <a:cubicBezTo>
                      <a:pt x="7210" y="2274"/>
                      <a:pt x="7056" y="2370"/>
                      <a:pt x="6910" y="2370"/>
                    </a:cubicBezTo>
                    <a:cubicBezTo>
                      <a:pt x="6763" y="2370"/>
                      <a:pt x="6620" y="2274"/>
                      <a:pt x="6630" y="2086"/>
                    </a:cubicBezTo>
                    <a:cubicBezTo>
                      <a:pt x="6651" y="1656"/>
                      <a:pt x="6708" y="933"/>
                      <a:pt x="6299" y="646"/>
                    </a:cubicBezTo>
                    <a:cubicBezTo>
                      <a:pt x="6043" y="465"/>
                      <a:pt x="6203" y="82"/>
                      <a:pt x="6442" y="82"/>
                    </a:cubicBezTo>
                    <a:close/>
                    <a:moveTo>
                      <a:pt x="6974" y="2595"/>
                    </a:moveTo>
                    <a:cubicBezTo>
                      <a:pt x="7357" y="2595"/>
                      <a:pt x="7357" y="3186"/>
                      <a:pt x="6974" y="3186"/>
                    </a:cubicBezTo>
                    <a:cubicBezTo>
                      <a:pt x="6596" y="3186"/>
                      <a:pt x="6596" y="2595"/>
                      <a:pt x="6974" y="2595"/>
                    </a:cubicBezTo>
                    <a:close/>
                    <a:moveTo>
                      <a:pt x="5186" y="2732"/>
                    </a:moveTo>
                    <a:lnTo>
                      <a:pt x="5186" y="3001"/>
                    </a:lnTo>
                    <a:lnTo>
                      <a:pt x="4937" y="3001"/>
                    </a:lnTo>
                    <a:cubicBezTo>
                      <a:pt x="4872" y="3364"/>
                      <a:pt x="4558" y="3636"/>
                      <a:pt x="4179" y="3636"/>
                    </a:cubicBezTo>
                    <a:cubicBezTo>
                      <a:pt x="3800" y="3636"/>
                      <a:pt x="3483" y="3364"/>
                      <a:pt x="3418" y="3001"/>
                    </a:cubicBezTo>
                    <a:lnTo>
                      <a:pt x="1929" y="3001"/>
                    </a:lnTo>
                    <a:lnTo>
                      <a:pt x="1929" y="2732"/>
                    </a:lnTo>
                    <a:close/>
                    <a:moveTo>
                      <a:pt x="3688" y="0"/>
                    </a:moveTo>
                    <a:cubicBezTo>
                      <a:pt x="2394" y="1442"/>
                      <a:pt x="1080" y="2431"/>
                      <a:pt x="1" y="3093"/>
                    </a:cubicBezTo>
                    <a:cubicBezTo>
                      <a:pt x="11" y="3609"/>
                      <a:pt x="79" y="4076"/>
                      <a:pt x="236" y="4479"/>
                    </a:cubicBezTo>
                    <a:cubicBezTo>
                      <a:pt x="650" y="4067"/>
                      <a:pt x="1257" y="3807"/>
                      <a:pt x="1929" y="3807"/>
                    </a:cubicBezTo>
                    <a:cubicBezTo>
                      <a:pt x="3172" y="3807"/>
                      <a:pt x="4182" y="4698"/>
                      <a:pt x="4182" y="5794"/>
                    </a:cubicBezTo>
                    <a:cubicBezTo>
                      <a:pt x="4182" y="5965"/>
                      <a:pt x="4159" y="6132"/>
                      <a:pt x="4111" y="6288"/>
                    </a:cubicBezTo>
                    <a:cubicBezTo>
                      <a:pt x="4288" y="6296"/>
                      <a:pt x="4476" y="6299"/>
                      <a:pt x="4667" y="6299"/>
                    </a:cubicBezTo>
                    <a:cubicBezTo>
                      <a:pt x="4906" y="6299"/>
                      <a:pt x="5135" y="6275"/>
                      <a:pt x="5347" y="6234"/>
                    </a:cubicBezTo>
                    <a:cubicBezTo>
                      <a:pt x="5504" y="6190"/>
                      <a:pt x="5650" y="6132"/>
                      <a:pt x="5791" y="6063"/>
                    </a:cubicBezTo>
                    <a:cubicBezTo>
                      <a:pt x="5469" y="5913"/>
                      <a:pt x="5169" y="5661"/>
                      <a:pt x="4899" y="5313"/>
                    </a:cubicBezTo>
                    <a:cubicBezTo>
                      <a:pt x="4893" y="5302"/>
                      <a:pt x="4889" y="5295"/>
                      <a:pt x="4882" y="5289"/>
                    </a:cubicBezTo>
                    <a:cubicBezTo>
                      <a:pt x="4794" y="5360"/>
                      <a:pt x="4715" y="5436"/>
                      <a:pt x="4674" y="5476"/>
                    </a:cubicBezTo>
                    <a:cubicBezTo>
                      <a:pt x="4657" y="5497"/>
                      <a:pt x="4630" y="5507"/>
                      <a:pt x="4603" y="5507"/>
                    </a:cubicBezTo>
                    <a:cubicBezTo>
                      <a:pt x="4578" y="5507"/>
                      <a:pt x="4554" y="5497"/>
                      <a:pt x="4537" y="5480"/>
                    </a:cubicBezTo>
                    <a:cubicBezTo>
                      <a:pt x="4496" y="5442"/>
                      <a:pt x="4496" y="5381"/>
                      <a:pt x="4531" y="5340"/>
                    </a:cubicBezTo>
                    <a:cubicBezTo>
                      <a:pt x="4548" y="5326"/>
                      <a:pt x="4872" y="4982"/>
                      <a:pt x="5169" y="4923"/>
                    </a:cubicBezTo>
                    <a:lnTo>
                      <a:pt x="5189" y="4923"/>
                    </a:lnTo>
                    <a:cubicBezTo>
                      <a:pt x="5233" y="4923"/>
                      <a:pt x="5274" y="4954"/>
                      <a:pt x="5285" y="5002"/>
                    </a:cubicBezTo>
                    <a:cubicBezTo>
                      <a:pt x="5295" y="5056"/>
                      <a:pt x="5258" y="5108"/>
                      <a:pt x="5206" y="5118"/>
                    </a:cubicBezTo>
                    <a:cubicBezTo>
                      <a:pt x="5156" y="5128"/>
                      <a:pt x="5101" y="5149"/>
                      <a:pt x="5046" y="5179"/>
                    </a:cubicBezTo>
                    <a:cubicBezTo>
                      <a:pt x="5049" y="5182"/>
                      <a:pt x="5053" y="5186"/>
                      <a:pt x="5057" y="5193"/>
                    </a:cubicBezTo>
                    <a:cubicBezTo>
                      <a:pt x="5347" y="5568"/>
                      <a:pt x="5668" y="5821"/>
                      <a:pt x="6005" y="5940"/>
                    </a:cubicBezTo>
                    <a:cubicBezTo>
                      <a:pt x="6183" y="5831"/>
                      <a:pt x="6347" y="5694"/>
                      <a:pt x="6494" y="5538"/>
                    </a:cubicBezTo>
                    <a:cubicBezTo>
                      <a:pt x="7767" y="4183"/>
                      <a:pt x="7603" y="1541"/>
                      <a:pt x="7548" y="670"/>
                    </a:cubicBezTo>
                    <a:cubicBezTo>
                      <a:pt x="7541" y="553"/>
                      <a:pt x="7535" y="465"/>
                      <a:pt x="7535" y="418"/>
                    </a:cubicBezTo>
                    <a:cubicBezTo>
                      <a:pt x="7535" y="216"/>
                      <a:pt x="7422" y="96"/>
                      <a:pt x="7258" y="28"/>
                    </a:cubicBezTo>
                    <a:cubicBezTo>
                      <a:pt x="7155" y="8"/>
                      <a:pt x="7043" y="0"/>
                      <a:pt x="6941" y="0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6"/>
              <p:cNvSpPr/>
              <p:nvPr/>
            </p:nvSpPr>
            <p:spPr>
              <a:xfrm flipH="1">
                <a:off x="7197640" y="1434383"/>
                <a:ext cx="145814" cy="58288"/>
              </a:xfrm>
              <a:custGeom>
                <a:avLst/>
                <a:gdLst/>
                <a:ahLst/>
                <a:cxnLst/>
                <a:rect l="l" t="t" r="r" b="b"/>
                <a:pathLst>
                  <a:path w="2299" h="919" extrusionOk="0">
                    <a:moveTo>
                      <a:pt x="1718" y="0"/>
                    </a:moveTo>
                    <a:cubicBezTo>
                      <a:pt x="1104" y="0"/>
                      <a:pt x="1" y="427"/>
                      <a:pt x="240" y="881"/>
                    </a:cubicBezTo>
                    <a:cubicBezTo>
                      <a:pt x="254" y="905"/>
                      <a:pt x="302" y="919"/>
                      <a:pt x="374" y="919"/>
                    </a:cubicBezTo>
                    <a:cubicBezTo>
                      <a:pt x="837" y="919"/>
                      <a:pt x="2299" y="424"/>
                      <a:pt x="2087" y="113"/>
                    </a:cubicBezTo>
                    <a:cubicBezTo>
                      <a:pt x="2033" y="35"/>
                      <a:pt x="1896" y="0"/>
                      <a:pt x="1718" y="0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6"/>
              <p:cNvSpPr/>
              <p:nvPr/>
            </p:nvSpPr>
            <p:spPr>
              <a:xfrm flipH="1">
                <a:off x="7193327" y="1586162"/>
                <a:ext cx="96406" cy="40338"/>
              </a:xfrm>
              <a:custGeom>
                <a:avLst/>
                <a:gdLst/>
                <a:ahLst/>
                <a:cxnLst/>
                <a:rect l="l" t="t" r="r" b="b"/>
                <a:pathLst>
                  <a:path w="1520" h="636" extrusionOk="0">
                    <a:moveTo>
                      <a:pt x="1" y="0"/>
                    </a:moveTo>
                    <a:cubicBezTo>
                      <a:pt x="66" y="363"/>
                      <a:pt x="383" y="635"/>
                      <a:pt x="762" y="635"/>
                    </a:cubicBezTo>
                    <a:cubicBezTo>
                      <a:pt x="1141" y="635"/>
                      <a:pt x="1455" y="363"/>
                      <a:pt x="1520" y="0"/>
                    </a:cubicBezTo>
                    <a:close/>
                  </a:path>
                </a:pathLst>
              </a:custGeom>
              <a:solidFill>
                <a:srgbClr val="252A6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6"/>
              <p:cNvSpPr/>
              <p:nvPr/>
            </p:nvSpPr>
            <p:spPr>
              <a:xfrm flipH="1">
                <a:off x="7125524" y="1724304"/>
                <a:ext cx="71290" cy="56131"/>
              </a:xfrm>
              <a:custGeom>
                <a:avLst/>
                <a:gdLst/>
                <a:ahLst/>
                <a:cxnLst/>
                <a:rect l="l" t="t" r="r" b="b"/>
                <a:pathLst>
                  <a:path w="1124" h="885" extrusionOk="0">
                    <a:moveTo>
                      <a:pt x="164" y="0"/>
                    </a:moveTo>
                    <a:cubicBezTo>
                      <a:pt x="110" y="31"/>
                      <a:pt x="55" y="72"/>
                      <a:pt x="0" y="110"/>
                    </a:cubicBezTo>
                    <a:cubicBezTo>
                      <a:pt x="7" y="116"/>
                      <a:pt x="11" y="123"/>
                      <a:pt x="17" y="134"/>
                    </a:cubicBezTo>
                    <a:cubicBezTo>
                      <a:pt x="287" y="482"/>
                      <a:pt x="587" y="734"/>
                      <a:pt x="909" y="884"/>
                    </a:cubicBezTo>
                    <a:cubicBezTo>
                      <a:pt x="980" y="847"/>
                      <a:pt x="1052" y="806"/>
                      <a:pt x="1123" y="761"/>
                    </a:cubicBezTo>
                    <a:cubicBezTo>
                      <a:pt x="786" y="642"/>
                      <a:pt x="465" y="389"/>
                      <a:pt x="175" y="14"/>
                    </a:cubicBezTo>
                    <a:cubicBezTo>
                      <a:pt x="171" y="7"/>
                      <a:pt x="167" y="3"/>
                      <a:pt x="164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6"/>
              <p:cNvSpPr/>
              <p:nvPr/>
            </p:nvSpPr>
            <p:spPr>
              <a:xfrm flipH="1">
                <a:off x="7170619" y="1708067"/>
                <a:ext cx="50677" cy="37040"/>
              </a:xfrm>
              <a:custGeom>
                <a:avLst/>
                <a:gdLst/>
                <a:ahLst/>
                <a:cxnLst/>
                <a:rect l="l" t="t" r="r" b="b"/>
                <a:pathLst>
                  <a:path w="799" h="584" extrusionOk="0">
                    <a:moveTo>
                      <a:pt x="673" y="0"/>
                    </a:moveTo>
                    <a:cubicBezTo>
                      <a:pt x="376" y="59"/>
                      <a:pt x="52" y="403"/>
                      <a:pt x="35" y="417"/>
                    </a:cubicBezTo>
                    <a:cubicBezTo>
                      <a:pt x="0" y="458"/>
                      <a:pt x="0" y="519"/>
                      <a:pt x="41" y="557"/>
                    </a:cubicBezTo>
                    <a:cubicBezTo>
                      <a:pt x="58" y="574"/>
                      <a:pt x="82" y="584"/>
                      <a:pt x="107" y="584"/>
                    </a:cubicBezTo>
                    <a:cubicBezTo>
                      <a:pt x="134" y="584"/>
                      <a:pt x="161" y="574"/>
                      <a:pt x="178" y="553"/>
                    </a:cubicBezTo>
                    <a:cubicBezTo>
                      <a:pt x="219" y="513"/>
                      <a:pt x="298" y="437"/>
                      <a:pt x="386" y="366"/>
                    </a:cubicBezTo>
                    <a:cubicBezTo>
                      <a:pt x="441" y="328"/>
                      <a:pt x="496" y="287"/>
                      <a:pt x="550" y="256"/>
                    </a:cubicBezTo>
                    <a:cubicBezTo>
                      <a:pt x="605" y="226"/>
                      <a:pt x="660" y="205"/>
                      <a:pt x="710" y="195"/>
                    </a:cubicBezTo>
                    <a:cubicBezTo>
                      <a:pt x="762" y="185"/>
                      <a:pt x="799" y="133"/>
                      <a:pt x="789" y="79"/>
                    </a:cubicBezTo>
                    <a:cubicBezTo>
                      <a:pt x="778" y="31"/>
                      <a:pt x="737" y="0"/>
                      <a:pt x="693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6"/>
              <p:cNvSpPr/>
              <p:nvPr/>
            </p:nvSpPr>
            <p:spPr>
              <a:xfrm flipH="1">
                <a:off x="7241153" y="1637220"/>
                <a:ext cx="250402" cy="157484"/>
              </a:xfrm>
              <a:custGeom>
                <a:avLst/>
                <a:gdLst/>
                <a:ahLst/>
                <a:cxnLst/>
                <a:rect l="l" t="t" r="r" b="b"/>
                <a:pathLst>
                  <a:path w="3948" h="2483" extrusionOk="0">
                    <a:moveTo>
                      <a:pt x="1694" y="1"/>
                    </a:moveTo>
                    <a:cubicBezTo>
                      <a:pt x="1022" y="1"/>
                      <a:pt x="415" y="261"/>
                      <a:pt x="1" y="673"/>
                    </a:cubicBezTo>
                    <a:cubicBezTo>
                      <a:pt x="421" y="1745"/>
                      <a:pt x="1483" y="2397"/>
                      <a:pt x="3876" y="2482"/>
                    </a:cubicBezTo>
                    <a:cubicBezTo>
                      <a:pt x="3924" y="2326"/>
                      <a:pt x="3947" y="2159"/>
                      <a:pt x="3947" y="1988"/>
                    </a:cubicBezTo>
                    <a:cubicBezTo>
                      <a:pt x="3947" y="892"/>
                      <a:pt x="2937" y="1"/>
                      <a:pt x="1694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6"/>
              <p:cNvSpPr/>
              <p:nvPr/>
            </p:nvSpPr>
            <p:spPr>
              <a:xfrm flipH="1">
                <a:off x="7177535" y="1569037"/>
                <a:ext cx="206575" cy="17188"/>
              </a:xfrm>
              <a:custGeom>
                <a:avLst/>
                <a:gdLst/>
                <a:ahLst/>
                <a:cxnLst/>
                <a:rect l="l" t="t" r="r" b="b"/>
                <a:pathLst>
                  <a:path w="3257" h="271" extrusionOk="0">
                    <a:moveTo>
                      <a:pt x="0" y="1"/>
                    </a:moveTo>
                    <a:lnTo>
                      <a:pt x="0" y="270"/>
                    </a:lnTo>
                    <a:lnTo>
                      <a:pt x="3257" y="270"/>
                    </a:lnTo>
                    <a:lnTo>
                      <a:pt x="3257" y="1"/>
                    </a:ln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6"/>
              <p:cNvSpPr/>
              <p:nvPr/>
            </p:nvSpPr>
            <p:spPr>
              <a:xfrm flipH="1">
                <a:off x="6573468" y="1391317"/>
                <a:ext cx="369197" cy="377188"/>
              </a:xfrm>
              <a:custGeom>
                <a:avLst/>
                <a:gdLst/>
                <a:ahLst/>
                <a:cxnLst/>
                <a:rect l="l" t="t" r="r" b="b"/>
                <a:pathLst>
                  <a:path w="5821" h="5947" extrusionOk="0">
                    <a:moveTo>
                      <a:pt x="629" y="393"/>
                    </a:moveTo>
                    <a:cubicBezTo>
                      <a:pt x="1236" y="396"/>
                      <a:pt x="2387" y="424"/>
                      <a:pt x="3404" y="448"/>
                    </a:cubicBezTo>
                    <a:cubicBezTo>
                      <a:pt x="4203" y="468"/>
                      <a:pt x="4896" y="485"/>
                      <a:pt x="5169" y="485"/>
                    </a:cubicBezTo>
                    <a:cubicBezTo>
                      <a:pt x="5217" y="485"/>
                      <a:pt x="5241" y="502"/>
                      <a:pt x="5254" y="519"/>
                    </a:cubicBezTo>
                    <a:cubicBezTo>
                      <a:pt x="5418" y="690"/>
                      <a:pt x="5374" y="1362"/>
                      <a:pt x="5340" y="1905"/>
                    </a:cubicBezTo>
                    <a:cubicBezTo>
                      <a:pt x="5323" y="2181"/>
                      <a:pt x="5306" y="2468"/>
                      <a:pt x="5306" y="2734"/>
                    </a:cubicBezTo>
                    <a:cubicBezTo>
                      <a:pt x="5306" y="3021"/>
                      <a:pt x="5244" y="5530"/>
                      <a:pt x="3097" y="5554"/>
                    </a:cubicBezTo>
                    <a:cubicBezTo>
                      <a:pt x="3073" y="5554"/>
                      <a:pt x="3049" y="5554"/>
                      <a:pt x="3026" y="5554"/>
                    </a:cubicBezTo>
                    <a:cubicBezTo>
                      <a:pt x="1422" y="5554"/>
                      <a:pt x="648" y="4862"/>
                      <a:pt x="540" y="3325"/>
                    </a:cubicBezTo>
                    <a:cubicBezTo>
                      <a:pt x="407" y="1468"/>
                      <a:pt x="519" y="563"/>
                      <a:pt x="629" y="393"/>
                    </a:cubicBezTo>
                    <a:close/>
                    <a:moveTo>
                      <a:pt x="592" y="0"/>
                    </a:moveTo>
                    <a:cubicBezTo>
                      <a:pt x="530" y="0"/>
                      <a:pt x="438" y="21"/>
                      <a:pt x="356" y="109"/>
                    </a:cubicBezTo>
                    <a:cubicBezTo>
                      <a:pt x="1" y="492"/>
                      <a:pt x="72" y="2304"/>
                      <a:pt x="148" y="3353"/>
                    </a:cubicBezTo>
                    <a:cubicBezTo>
                      <a:pt x="270" y="5097"/>
                      <a:pt x="1216" y="5946"/>
                      <a:pt x="3035" y="5946"/>
                    </a:cubicBezTo>
                    <a:lnTo>
                      <a:pt x="3100" y="5946"/>
                    </a:lnTo>
                    <a:cubicBezTo>
                      <a:pt x="5019" y="5926"/>
                      <a:pt x="5698" y="4202"/>
                      <a:pt x="5698" y="2734"/>
                    </a:cubicBezTo>
                    <a:cubicBezTo>
                      <a:pt x="5698" y="2479"/>
                      <a:pt x="5715" y="2202"/>
                      <a:pt x="5732" y="1929"/>
                    </a:cubicBezTo>
                    <a:cubicBezTo>
                      <a:pt x="5780" y="1188"/>
                      <a:pt x="5821" y="547"/>
                      <a:pt x="5541" y="249"/>
                    </a:cubicBezTo>
                    <a:cubicBezTo>
                      <a:pt x="5446" y="147"/>
                      <a:pt x="5315" y="92"/>
                      <a:pt x="5169" y="92"/>
                    </a:cubicBezTo>
                    <a:cubicBezTo>
                      <a:pt x="4899" y="92"/>
                      <a:pt x="4214" y="76"/>
                      <a:pt x="3415" y="55"/>
                    </a:cubicBezTo>
                    <a:cubicBezTo>
                      <a:pt x="2373" y="31"/>
                      <a:pt x="1195" y="0"/>
                      <a:pt x="592" y="0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6"/>
              <p:cNvSpPr/>
              <p:nvPr/>
            </p:nvSpPr>
            <p:spPr>
              <a:xfrm flipH="1">
                <a:off x="6988278" y="1367215"/>
                <a:ext cx="564039" cy="456533"/>
              </a:xfrm>
              <a:custGeom>
                <a:avLst/>
                <a:gdLst/>
                <a:ahLst/>
                <a:cxnLst/>
                <a:rect l="l" t="t" r="r" b="b"/>
                <a:pathLst>
                  <a:path w="8893" h="7198" extrusionOk="0">
                    <a:moveTo>
                      <a:pt x="7462" y="397"/>
                    </a:moveTo>
                    <a:cubicBezTo>
                      <a:pt x="7824" y="397"/>
                      <a:pt x="8258" y="479"/>
                      <a:pt x="8258" y="869"/>
                    </a:cubicBezTo>
                    <a:cubicBezTo>
                      <a:pt x="8258" y="916"/>
                      <a:pt x="8264" y="1004"/>
                      <a:pt x="8271" y="1121"/>
                    </a:cubicBezTo>
                    <a:cubicBezTo>
                      <a:pt x="8326" y="1992"/>
                      <a:pt x="8490" y="4634"/>
                      <a:pt x="7217" y="5989"/>
                    </a:cubicBezTo>
                    <a:cubicBezTo>
                      <a:pt x="6708" y="6531"/>
                      <a:pt x="6011" y="6805"/>
                      <a:pt x="5148" y="6805"/>
                    </a:cubicBezTo>
                    <a:cubicBezTo>
                      <a:pt x="1188" y="6805"/>
                      <a:pt x="393" y="5483"/>
                      <a:pt x="393" y="3353"/>
                    </a:cubicBezTo>
                    <a:lnTo>
                      <a:pt x="393" y="1159"/>
                    </a:lnTo>
                    <a:cubicBezTo>
                      <a:pt x="393" y="602"/>
                      <a:pt x="779" y="397"/>
                      <a:pt x="1020" y="397"/>
                    </a:cubicBezTo>
                    <a:close/>
                    <a:moveTo>
                      <a:pt x="1020" y="1"/>
                    </a:moveTo>
                    <a:cubicBezTo>
                      <a:pt x="598" y="1"/>
                      <a:pt x="0" y="363"/>
                      <a:pt x="0" y="1159"/>
                    </a:cubicBezTo>
                    <a:lnTo>
                      <a:pt x="0" y="3353"/>
                    </a:lnTo>
                    <a:cubicBezTo>
                      <a:pt x="0" y="6084"/>
                      <a:pt x="1491" y="7197"/>
                      <a:pt x="5148" y="7197"/>
                    </a:cubicBezTo>
                    <a:cubicBezTo>
                      <a:pt x="6124" y="7197"/>
                      <a:pt x="6919" y="6883"/>
                      <a:pt x="7503" y="6258"/>
                    </a:cubicBezTo>
                    <a:cubicBezTo>
                      <a:pt x="8893" y="4781"/>
                      <a:pt x="8722" y="2008"/>
                      <a:pt x="8664" y="1097"/>
                    </a:cubicBezTo>
                    <a:cubicBezTo>
                      <a:pt x="8657" y="991"/>
                      <a:pt x="8650" y="913"/>
                      <a:pt x="8650" y="869"/>
                    </a:cubicBezTo>
                    <a:cubicBezTo>
                      <a:pt x="8650" y="325"/>
                      <a:pt x="8206" y="1"/>
                      <a:pt x="7462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6"/>
              <p:cNvSpPr/>
              <p:nvPr/>
            </p:nvSpPr>
            <p:spPr>
              <a:xfrm flipH="1">
                <a:off x="6569726" y="1394995"/>
                <a:ext cx="362728" cy="370465"/>
              </a:xfrm>
              <a:custGeom>
                <a:avLst/>
                <a:gdLst/>
                <a:ahLst/>
                <a:cxnLst/>
                <a:rect l="l" t="t" r="r" b="b"/>
                <a:pathLst>
                  <a:path w="5719" h="5841" extrusionOk="0">
                    <a:moveTo>
                      <a:pt x="618" y="386"/>
                    </a:moveTo>
                    <a:cubicBezTo>
                      <a:pt x="1219" y="386"/>
                      <a:pt x="2345" y="417"/>
                      <a:pt x="3346" y="440"/>
                    </a:cubicBezTo>
                    <a:cubicBezTo>
                      <a:pt x="4130" y="461"/>
                      <a:pt x="4810" y="475"/>
                      <a:pt x="5077" y="475"/>
                    </a:cubicBezTo>
                    <a:cubicBezTo>
                      <a:pt x="5127" y="475"/>
                      <a:pt x="5148" y="492"/>
                      <a:pt x="5162" y="509"/>
                    </a:cubicBezTo>
                    <a:cubicBezTo>
                      <a:pt x="5322" y="676"/>
                      <a:pt x="5281" y="1338"/>
                      <a:pt x="5247" y="1871"/>
                    </a:cubicBezTo>
                    <a:cubicBezTo>
                      <a:pt x="5230" y="2140"/>
                      <a:pt x="5213" y="2424"/>
                      <a:pt x="5213" y="2687"/>
                    </a:cubicBezTo>
                    <a:cubicBezTo>
                      <a:pt x="5213" y="2967"/>
                      <a:pt x="5151" y="5431"/>
                      <a:pt x="3045" y="5455"/>
                    </a:cubicBezTo>
                    <a:cubicBezTo>
                      <a:pt x="3021" y="5455"/>
                      <a:pt x="2998" y="5456"/>
                      <a:pt x="2974" y="5456"/>
                    </a:cubicBezTo>
                    <a:cubicBezTo>
                      <a:pt x="1398" y="5456"/>
                      <a:pt x="637" y="4774"/>
                      <a:pt x="530" y="3264"/>
                    </a:cubicBezTo>
                    <a:cubicBezTo>
                      <a:pt x="399" y="1441"/>
                      <a:pt x="512" y="553"/>
                      <a:pt x="618" y="386"/>
                    </a:cubicBezTo>
                    <a:close/>
                    <a:moveTo>
                      <a:pt x="584" y="0"/>
                    </a:moveTo>
                    <a:cubicBezTo>
                      <a:pt x="522" y="0"/>
                      <a:pt x="431" y="18"/>
                      <a:pt x="349" y="106"/>
                    </a:cubicBezTo>
                    <a:cubicBezTo>
                      <a:pt x="0" y="481"/>
                      <a:pt x="72" y="2263"/>
                      <a:pt x="144" y="3291"/>
                    </a:cubicBezTo>
                    <a:cubicBezTo>
                      <a:pt x="267" y="5004"/>
                      <a:pt x="1195" y="5841"/>
                      <a:pt x="2983" y="5841"/>
                    </a:cubicBezTo>
                    <a:lnTo>
                      <a:pt x="3049" y="5841"/>
                    </a:lnTo>
                    <a:cubicBezTo>
                      <a:pt x="4929" y="5820"/>
                      <a:pt x="5598" y="4127"/>
                      <a:pt x="5598" y="2687"/>
                    </a:cubicBezTo>
                    <a:cubicBezTo>
                      <a:pt x="5598" y="2434"/>
                      <a:pt x="5616" y="2161"/>
                      <a:pt x="5633" y="1895"/>
                    </a:cubicBezTo>
                    <a:cubicBezTo>
                      <a:pt x="5677" y="1165"/>
                      <a:pt x="5718" y="536"/>
                      <a:pt x="5445" y="243"/>
                    </a:cubicBezTo>
                    <a:cubicBezTo>
                      <a:pt x="5349" y="144"/>
                      <a:pt x="5223" y="89"/>
                      <a:pt x="5077" y="89"/>
                    </a:cubicBezTo>
                    <a:cubicBezTo>
                      <a:pt x="4814" y="89"/>
                      <a:pt x="4138" y="72"/>
                      <a:pt x="3356" y="54"/>
                    </a:cubicBezTo>
                    <a:cubicBezTo>
                      <a:pt x="2332" y="27"/>
                      <a:pt x="1174" y="0"/>
                      <a:pt x="584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6"/>
              <p:cNvSpPr/>
              <p:nvPr/>
            </p:nvSpPr>
            <p:spPr>
              <a:xfrm flipH="1">
                <a:off x="6977051" y="1371401"/>
                <a:ext cx="554081" cy="448415"/>
              </a:xfrm>
              <a:custGeom>
                <a:avLst/>
                <a:gdLst/>
                <a:ahLst/>
                <a:cxnLst/>
                <a:rect l="l" t="t" r="r" b="b"/>
                <a:pathLst>
                  <a:path w="8736" h="7070" extrusionOk="0">
                    <a:moveTo>
                      <a:pt x="7330" y="385"/>
                    </a:moveTo>
                    <a:cubicBezTo>
                      <a:pt x="7685" y="385"/>
                      <a:pt x="8111" y="467"/>
                      <a:pt x="8111" y="850"/>
                    </a:cubicBezTo>
                    <a:cubicBezTo>
                      <a:pt x="8111" y="898"/>
                      <a:pt x="8115" y="984"/>
                      <a:pt x="8125" y="1099"/>
                    </a:cubicBezTo>
                    <a:cubicBezTo>
                      <a:pt x="8176" y="1953"/>
                      <a:pt x="8340" y="4551"/>
                      <a:pt x="7091" y="5882"/>
                    </a:cubicBezTo>
                    <a:cubicBezTo>
                      <a:pt x="6589" y="6411"/>
                      <a:pt x="5906" y="6684"/>
                      <a:pt x="5056" y="6684"/>
                    </a:cubicBezTo>
                    <a:cubicBezTo>
                      <a:pt x="1168" y="6684"/>
                      <a:pt x="387" y="5387"/>
                      <a:pt x="387" y="3291"/>
                    </a:cubicBezTo>
                    <a:lnTo>
                      <a:pt x="387" y="1137"/>
                    </a:lnTo>
                    <a:cubicBezTo>
                      <a:pt x="387" y="590"/>
                      <a:pt x="762" y="385"/>
                      <a:pt x="1001" y="385"/>
                    </a:cubicBezTo>
                    <a:close/>
                    <a:moveTo>
                      <a:pt x="1001" y="0"/>
                    </a:moveTo>
                    <a:cubicBezTo>
                      <a:pt x="584" y="0"/>
                      <a:pt x="1" y="355"/>
                      <a:pt x="1" y="1137"/>
                    </a:cubicBezTo>
                    <a:lnTo>
                      <a:pt x="1" y="3291"/>
                    </a:lnTo>
                    <a:cubicBezTo>
                      <a:pt x="1" y="5974"/>
                      <a:pt x="1465" y="7070"/>
                      <a:pt x="5056" y="7070"/>
                    </a:cubicBezTo>
                    <a:cubicBezTo>
                      <a:pt x="6016" y="7070"/>
                      <a:pt x="6794" y="6759"/>
                      <a:pt x="7371" y="6145"/>
                    </a:cubicBezTo>
                    <a:cubicBezTo>
                      <a:pt x="8736" y="4694"/>
                      <a:pt x="8565" y="1970"/>
                      <a:pt x="8507" y="1075"/>
                    </a:cubicBezTo>
                    <a:cubicBezTo>
                      <a:pt x="8501" y="970"/>
                      <a:pt x="8497" y="894"/>
                      <a:pt x="8497" y="850"/>
                    </a:cubicBezTo>
                    <a:cubicBezTo>
                      <a:pt x="8497" y="317"/>
                      <a:pt x="8060" y="0"/>
                      <a:pt x="7330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6"/>
              <p:cNvSpPr/>
              <p:nvPr/>
            </p:nvSpPr>
            <p:spPr>
              <a:xfrm flipH="1">
                <a:off x="6846259" y="1579883"/>
                <a:ext cx="117083" cy="166744"/>
              </a:xfrm>
              <a:custGeom>
                <a:avLst/>
                <a:gdLst/>
                <a:ahLst/>
                <a:cxnLst/>
                <a:rect l="l" t="t" r="r" b="b"/>
                <a:pathLst>
                  <a:path w="1846" h="2629" extrusionOk="0">
                    <a:moveTo>
                      <a:pt x="78" y="0"/>
                    </a:moveTo>
                    <a:cubicBezTo>
                      <a:pt x="61" y="92"/>
                      <a:pt x="0" y="1666"/>
                      <a:pt x="76" y="1666"/>
                    </a:cubicBezTo>
                    <a:cubicBezTo>
                      <a:pt x="76" y="1666"/>
                      <a:pt x="77" y="1666"/>
                      <a:pt x="78" y="1666"/>
                    </a:cubicBezTo>
                    <a:cubicBezTo>
                      <a:pt x="102" y="1656"/>
                      <a:pt x="220" y="1581"/>
                      <a:pt x="381" y="1504"/>
                    </a:cubicBezTo>
                    <a:lnTo>
                      <a:pt x="381" y="1504"/>
                    </a:lnTo>
                    <a:lnTo>
                      <a:pt x="78" y="0"/>
                    </a:lnTo>
                    <a:close/>
                    <a:moveTo>
                      <a:pt x="1025" y="1324"/>
                    </a:moveTo>
                    <a:cubicBezTo>
                      <a:pt x="805" y="1324"/>
                      <a:pt x="565" y="1416"/>
                      <a:pt x="381" y="1504"/>
                    </a:cubicBezTo>
                    <a:lnTo>
                      <a:pt x="381" y="1504"/>
                    </a:lnTo>
                    <a:lnTo>
                      <a:pt x="607" y="2629"/>
                    </a:lnTo>
                    <a:cubicBezTo>
                      <a:pt x="607" y="2629"/>
                      <a:pt x="1846" y="2134"/>
                      <a:pt x="1480" y="1560"/>
                    </a:cubicBezTo>
                    <a:cubicBezTo>
                      <a:pt x="1370" y="1386"/>
                      <a:pt x="1204" y="1324"/>
                      <a:pt x="1025" y="1324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6"/>
              <p:cNvSpPr/>
              <p:nvPr/>
            </p:nvSpPr>
            <p:spPr>
              <a:xfrm flipH="1">
                <a:off x="6858564" y="1578995"/>
                <a:ext cx="111565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759" h="2718" extrusionOk="0">
                    <a:moveTo>
                      <a:pt x="103" y="0"/>
                    </a:moveTo>
                    <a:cubicBezTo>
                      <a:pt x="103" y="18"/>
                      <a:pt x="0" y="1643"/>
                      <a:pt x="127" y="1741"/>
                    </a:cubicBezTo>
                    <a:lnTo>
                      <a:pt x="171" y="1772"/>
                    </a:lnTo>
                    <a:lnTo>
                      <a:pt x="212" y="1755"/>
                    </a:lnTo>
                    <a:cubicBezTo>
                      <a:pt x="223" y="1752"/>
                      <a:pt x="246" y="1738"/>
                      <a:pt x="280" y="1718"/>
                    </a:cubicBezTo>
                    <a:cubicBezTo>
                      <a:pt x="632" y="1519"/>
                      <a:pt x="916" y="1419"/>
                      <a:pt x="1131" y="1419"/>
                    </a:cubicBezTo>
                    <a:cubicBezTo>
                      <a:pt x="1307" y="1419"/>
                      <a:pt x="1437" y="1485"/>
                      <a:pt x="1519" y="1618"/>
                    </a:cubicBezTo>
                    <a:cubicBezTo>
                      <a:pt x="1578" y="1708"/>
                      <a:pt x="1591" y="1793"/>
                      <a:pt x="1560" y="1889"/>
                    </a:cubicBezTo>
                    <a:cubicBezTo>
                      <a:pt x="1437" y="2264"/>
                      <a:pt x="694" y="2565"/>
                      <a:pt x="686" y="2568"/>
                    </a:cubicBezTo>
                    <a:lnTo>
                      <a:pt x="744" y="2718"/>
                    </a:lnTo>
                    <a:cubicBezTo>
                      <a:pt x="779" y="2704"/>
                      <a:pt x="1567" y="2387"/>
                      <a:pt x="1714" y="1936"/>
                    </a:cubicBezTo>
                    <a:cubicBezTo>
                      <a:pt x="1759" y="1796"/>
                      <a:pt x="1738" y="1659"/>
                      <a:pt x="1656" y="1530"/>
                    </a:cubicBezTo>
                    <a:cubicBezTo>
                      <a:pt x="1541" y="1349"/>
                      <a:pt x="1369" y="1258"/>
                      <a:pt x="1141" y="1258"/>
                    </a:cubicBezTo>
                    <a:cubicBezTo>
                      <a:pt x="901" y="1258"/>
                      <a:pt x="599" y="1359"/>
                      <a:pt x="236" y="1561"/>
                    </a:cubicBezTo>
                    <a:cubicBezTo>
                      <a:pt x="212" y="1237"/>
                      <a:pt x="246" y="137"/>
                      <a:pt x="263" y="28"/>
                    </a:cubicBez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6"/>
              <p:cNvSpPr/>
              <p:nvPr/>
            </p:nvSpPr>
            <p:spPr>
              <a:xfrm flipH="1">
                <a:off x="7533482" y="1560601"/>
                <a:ext cx="149810" cy="106808"/>
              </a:xfrm>
              <a:custGeom>
                <a:avLst/>
                <a:gdLst/>
                <a:ahLst/>
                <a:cxnLst/>
                <a:rect l="l" t="t" r="r" b="b"/>
                <a:pathLst>
                  <a:path w="2362" h="1684" extrusionOk="0">
                    <a:moveTo>
                      <a:pt x="2164" y="0"/>
                    </a:moveTo>
                    <a:lnTo>
                      <a:pt x="0" y="1455"/>
                    </a:lnTo>
                    <a:lnTo>
                      <a:pt x="341" y="1683"/>
                    </a:lnTo>
                    <a:lnTo>
                      <a:pt x="2362" y="342"/>
                    </a:lnTo>
                    <a:lnTo>
                      <a:pt x="2164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6"/>
              <p:cNvSpPr/>
              <p:nvPr/>
            </p:nvSpPr>
            <p:spPr>
              <a:xfrm flipH="1">
                <a:off x="6925288" y="1558889"/>
                <a:ext cx="78203" cy="2518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397" extrusionOk="0">
                    <a:moveTo>
                      <a:pt x="1" y="0"/>
                    </a:moveTo>
                    <a:lnTo>
                      <a:pt x="1" y="396"/>
                    </a:lnTo>
                    <a:lnTo>
                      <a:pt x="1233" y="396"/>
                    </a:lnTo>
                    <a:lnTo>
                      <a:pt x="1233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6"/>
              <p:cNvSpPr/>
              <p:nvPr/>
            </p:nvSpPr>
            <p:spPr>
              <a:xfrm flipH="1">
                <a:off x="6910319" y="1540305"/>
                <a:ext cx="93362" cy="37421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590" extrusionOk="0">
                    <a:moveTo>
                      <a:pt x="0" y="0"/>
                    </a:moveTo>
                    <a:lnTo>
                      <a:pt x="0" y="590"/>
                    </a:lnTo>
                    <a:lnTo>
                      <a:pt x="1472" y="590"/>
                    </a:lnTo>
                    <a:lnTo>
                      <a:pt x="1472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6"/>
              <p:cNvSpPr/>
              <p:nvPr/>
            </p:nvSpPr>
            <p:spPr>
              <a:xfrm flipH="1">
                <a:off x="6582342" y="1420429"/>
                <a:ext cx="17822" cy="33044"/>
              </a:xfrm>
              <a:custGeom>
                <a:avLst/>
                <a:gdLst/>
                <a:ahLst/>
                <a:cxnLst/>
                <a:rect l="l" t="t" r="r" b="b"/>
                <a:pathLst>
                  <a:path w="281" h="521" extrusionOk="0">
                    <a:moveTo>
                      <a:pt x="105" y="1"/>
                    </a:moveTo>
                    <a:cubicBezTo>
                      <a:pt x="53" y="1"/>
                      <a:pt x="0" y="53"/>
                      <a:pt x="38" y="108"/>
                    </a:cubicBezTo>
                    <a:cubicBezTo>
                      <a:pt x="104" y="203"/>
                      <a:pt x="134" y="313"/>
                      <a:pt x="117" y="428"/>
                    </a:cubicBezTo>
                    <a:cubicBezTo>
                      <a:pt x="111" y="484"/>
                      <a:pt x="159" y="521"/>
                      <a:pt x="201" y="521"/>
                    </a:cubicBezTo>
                    <a:cubicBezTo>
                      <a:pt x="230" y="521"/>
                      <a:pt x="255" y="505"/>
                      <a:pt x="260" y="466"/>
                    </a:cubicBezTo>
                    <a:cubicBezTo>
                      <a:pt x="281" y="313"/>
                      <a:pt x="254" y="165"/>
                      <a:pt x="165" y="33"/>
                    </a:cubicBezTo>
                    <a:cubicBezTo>
                      <a:pt x="150" y="10"/>
                      <a:pt x="128" y="1"/>
                      <a:pt x="10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6"/>
              <p:cNvSpPr/>
              <p:nvPr/>
            </p:nvSpPr>
            <p:spPr>
              <a:xfrm flipH="1">
                <a:off x="6577331" y="1461212"/>
                <a:ext cx="11987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9" h="148" extrusionOk="0">
                    <a:moveTo>
                      <a:pt x="93" y="1"/>
                    </a:moveTo>
                    <a:cubicBezTo>
                      <a:pt x="1" y="1"/>
                      <a:pt x="1" y="148"/>
                      <a:pt x="93" y="148"/>
                    </a:cubicBezTo>
                    <a:cubicBezTo>
                      <a:pt x="188" y="148"/>
                      <a:pt x="188" y="1"/>
                      <a:pt x="9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6"/>
              <p:cNvSpPr/>
              <p:nvPr/>
            </p:nvSpPr>
            <p:spPr>
              <a:xfrm flipH="1">
                <a:off x="6927000" y="1547091"/>
                <a:ext cx="53721" cy="9894"/>
              </a:xfrm>
              <a:custGeom>
                <a:avLst/>
                <a:gdLst/>
                <a:ahLst/>
                <a:cxnLst/>
                <a:rect l="l" t="t" r="r" b="b"/>
                <a:pathLst>
                  <a:path w="847" h="156" extrusionOk="0">
                    <a:moveTo>
                      <a:pt x="270" y="1"/>
                    </a:moveTo>
                    <a:cubicBezTo>
                      <a:pt x="211" y="1"/>
                      <a:pt x="152" y="1"/>
                      <a:pt x="92" y="2"/>
                    </a:cubicBezTo>
                    <a:cubicBezTo>
                      <a:pt x="0" y="5"/>
                      <a:pt x="0" y="152"/>
                      <a:pt x="92" y="152"/>
                    </a:cubicBezTo>
                    <a:cubicBezTo>
                      <a:pt x="177" y="149"/>
                      <a:pt x="261" y="148"/>
                      <a:pt x="345" y="148"/>
                    </a:cubicBezTo>
                    <a:cubicBezTo>
                      <a:pt x="481" y="148"/>
                      <a:pt x="616" y="151"/>
                      <a:pt x="751" y="155"/>
                    </a:cubicBezTo>
                    <a:cubicBezTo>
                      <a:pt x="752" y="155"/>
                      <a:pt x="753" y="155"/>
                      <a:pt x="755" y="155"/>
                    </a:cubicBezTo>
                    <a:cubicBezTo>
                      <a:pt x="847" y="155"/>
                      <a:pt x="845" y="12"/>
                      <a:pt x="751" y="9"/>
                    </a:cubicBezTo>
                    <a:cubicBezTo>
                      <a:pt x="591" y="4"/>
                      <a:pt x="431" y="1"/>
                      <a:pt x="27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6"/>
              <p:cNvSpPr/>
              <p:nvPr/>
            </p:nvSpPr>
            <p:spPr>
              <a:xfrm flipH="1">
                <a:off x="6997529" y="1388462"/>
                <a:ext cx="29239" cy="43002"/>
              </a:xfrm>
              <a:custGeom>
                <a:avLst/>
                <a:gdLst/>
                <a:ahLst/>
                <a:cxnLst/>
                <a:rect l="l" t="t" r="r" b="b"/>
                <a:pathLst>
                  <a:path w="461" h="678" extrusionOk="0">
                    <a:moveTo>
                      <a:pt x="103" y="1"/>
                    </a:moveTo>
                    <a:cubicBezTo>
                      <a:pt x="48" y="1"/>
                      <a:pt x="0" y="75"/>
                      <a:pt x="50" y="127"/>
                    </a:cubicBezTo>
                    <a:cubicBezTo>
                      <a:pt x="166" y="250"/>
                      <a:pt x="306" y="397"/>
                      <a:pt x="272" y="584"/>
                    </a:cubicBezTo>
                    <a:cubicBezTo>
                      <a:pt x="262" y="640"/>
                      <a:pt x="310" y="678"/>
                      <a:pt x="354" y="678"/>
                    </a:cubicBezTo>
                    <a:cubicBezTo>
                      <a:pt x="382" y="678"/>
                      <a:pt x="409" y="662"/>
                      <a:pt x="415" y="625"/>
                    </a:cubicBezTo>
                    <a:cubicBezTo>
                      <a:pt x="460" y="376"/>
                      <a:pt x="313" y="192"/>
                      <a:pt x="153" y="25"/>
                    </a:cubicBezTo>
                    <a:cubicBezTo>
                      <a:pt x="137" y="8"/>
                      <a:pt x="120" y="1"/>
                      <a:pt x="1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6"/>
              <p:cNvSpPr/>
              <p:nvPr/>
            </p:nvSpPr>
            <p:spPr>
              <a:xfrm flipH="1">
                <a:off x="6998671" y="1438062"/>
                <a:ext cx="11924" cy="938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48" extrusionOk="0">
                    <a:moveTo>
                      <a:pt x="95" y="1"/>
                    </a:moveTo>
                    <a:cubicBezTo>
                      <a:pt x="0" y="1"/>
                      <a:pt x="0" y="147"/>
                      <a:pt x="95" y="147"/>
                    </a:cubicBezTo>
                    <a:cubicBezTo>
                      <a:pt x="188" y="147"/>
                      <a:pt x="188" y="1"/>
                      <a:pt x="9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6"/>
              <p:cNvSpPr/>
              <p:nvPr/>
            </p:nvSpPr>
            <p:spPr>
              <a:xfrm flipH="1">
                <a:off x="6475344" y="2739630"/>
                <a:ext cx="111121" cy="67801"/>
              </a:xfrm>
              <a:custGeom>
                <a:avLst/>
                <a:gdLst/>
                <a:ahLst/>
                <a:cxnLst/>
                <a:rect l="l" t="t" r="r" b="b"/>
                <a:pathLst>
                  <a:path w="1752" h="1069" extrusionOk="0">
                    <a:moveTo>
                      <a:pt x="1248" y="1"/>
                    </a:moveTo>
                    <a:cubicBezTo>
                      <a:pt x="1221" y="1"/>
                      <a:pt x="1192" y="3"/>
                      <a:pt x="1164" y="9"/>
                    </a:cubicBezTo>
                    <a:lnTo>
                      <a:pt x="420" y="146"/>
                    </a:lnTo>
                    <a:cubicBezTo>
                      <a:pt x="167" y="193"/>
                      <a:pt x="0" y="436"/>
                      <a:pt x="48" y="688"/>
                    </a:cubicBezTo>
                    <a:cubicBezTo>
                      <a:pt x="90" y="912"/>
                      <a:pt x="285" y="1069"/>
                      <a:pt x="505" y="1069"/>
                    </a:cubicBezTo>
                    <a:cubicBezTo>
                      <a:pt x="533" y="1069"/>
                      <a:pt x="562" y="1066"/>
                      <a:pt x="591" y="1061"/>
                    </a:cubicBezTo>
                    <a:lnTo>
                      <a:pt x="1331" y="924"/>
                    </a:lnTo>
                    <a:cubicBezTo>
                      <a:pt x="1584" y="876"/>
                      <a:pt x="1752" y="634"/>
                      <a:pt x="1703" y="381"/>
                    </a:cubicBezTo>
                    <a:cubicBezTo>
                      <a:pt x="1664" y="160"/>
                      <a:pt x="1466" y="1"/>
                      <a:pt x="124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6"/>
              <p:cNvSpPr/>
              <p:nvPr/>
            </p:nvSpPr>
            <p:spPr>
              <a:xfrm flipH="1">
                <a:off x="6474519" y="2792528"/>
                <a:ext cx="106744" cy="67040"/>
              </a:xfrm>
              <a:custGeom>
                <a:avLst/>
                <a:gdLst/>
                <a:ahLst/>
                <a:cxnLst/>
                <a:rect l="l" t="t" r="r" b="b"/>
                <a:pathLst>
                  <a:path w="1683" h="1057" extrusionOk="0">
                    <a:moveTo>
                      <a:pt x="1178" y="1"/>
                    </a:moveTo>
                    <a:cubicBezTo>
                      <a:pt x="1151" y="1"/>
                      <a:pt x="1124" y="3"/>
                      <a:pt x="1096" y="8"/>
                    </a:cubicBezTo>
                    <a:lnTo>
                      <a:pt x="420" y="134"/>
                    </a:lnTo>
                    <a:cubicBezTo>
                      <a:pt x="167" y="182"/>
                      <a:pt x="0" y="424"/>
                      <a:pt x="48" y="677"/>
                    </a:cubicBezTo>
                    <a:cubicBezTo>
                      <a:pt x="91" y="899"/>
                      <a:pt x="288" y="1056"/>
                      <a:pt x="509" y="1056"/>
                    </a:cubicBezTo>
                    <a:cubicBezTo>
                      <a:pt x="536" y="1056"/>
                      <a:pt x="563" y="1054"/>
                      <a:pt x="591" y="1049"/>
                    </a:cubicBezTo>
                    <a:lnTo>
                      <a:pt x="1267" y="923"/>
                    </a:lnTo>
                    <a:cubicBezTo>
                      <a:pt x="1516" y="875"/>
                      <a:pt x="1683" y="632"/>
                      <a:pt x="1639" y="380"/>
                    </a:cubicBezTo>
                    <a:cubicBezTo>
                      <a:pt x="1596" y="158"/>
                      <a:pt x="1399" y="1"/>
                      <a:pt x="1178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6"/>
              <p:cNvSpPr/>
              <p:nvPr/>
            </p:nvSpPr>
            <p:spPr>
              <a:xfrm flipH="1">
                <a:off x="6486379" y="2845742"/>
                <a:ext cx="87336" cy="6323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997" extrusionOk="0">
                    <a:moveTo>
                      <a:pt x="874" y="1"/>
                    </a:moveTo>
                    <a:cubicBezTo>
                      <a:pt x="846" y="1"/>
                      <a:pt x="817" y="3"/>
                      <a:pt x="789" y="9"/>
                    </a:cubicBezTo>
                    <a:lnTo>
                      <a:pt x="420" y="77"/>
                    </a:lnTo>
                    <a:cubicBezTo>
                      <a:pt x="168" y="121"/>
                      <a:pt x="1" y="367"/>
                      <a:pt x="48" y="617"/>
                    </a:cubicBezTo>
                    <a:cubicBezTo>
                      <a:pt x="87" y="840"/>
                      <a:pt x="284" y="997"/>
                      <a:pt x="503" y="997"/>
                    </a:cubicBezTo>
                    <a:cubicBezTo>
                      <a:pt x="531" y="997"/>
                      <a:pt x="559" y="994"/>
                      <a:pt x="588" y="989"/>
                    </a:cubicBezTo>
                    <a:lnTo>
                      <a:pt x="957" y="920"/>
                    </a:lnTo>
                    <a:cubicBezTo>
                      <a:pt x="1209" y="876"/>
                      <a:pt x="1376" y="630"/>
                      <a:pt x="1329" y="381"/>
                    </a:cubicBezTo>
                    <a:cubicBezTo>
                      <a:pt x="1290" y="157"/>
                      <a:pt x="1092" y="1"/>
                      <a:pt x="874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6"/>
              <p:cNvSpPr/>
              <p:nvPr/>
            </p:nvSpPr>
            <p:spPr>
              <a:xfrm flipH="1">
                <a:off x="7680883" y="2507237"/>
                <a:ext cx="113975" cy="460339"/>
              </a:xfrm>
              <a:custGeom>
                <a:avLst/>
                <a:gdLst/>
                <a:ahLst/>
                <a:cxnLst/>
                <a:rect l="l" t="t" r="r" b="b"/>
                <a:pathLst>
                  <a:path w="1797" h="7258" extrusionOk="0">
                    <a:moveTo>
                      <a:pt x="1326" y="0"/>
                    </a:moveTo>
                    <a:cubicBezTo>
                      <a:pt x="1" y="2024"/>
                      <a:pt x="379" y="7257"/>
                      <a:pt x="379" y="7257"/>
                    </a:cubicBezTo>
                    <a:lnTo>
                      <a:pt x="1797" y="644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A9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6"/>
              <p:cNvSpPr/>
              <p:nvPr/>
            </p:nvSpPr>
            <p:spPr>
              <a:xfrm flipH="1">
                <a:off x="7686974" y="3205559"/>
                <a:ext cx="249641" cy="253700"/>
              </a:xfrm>
              <a:custGeom>
                <a:avLst/>
                <a:gdLst/>
                <a:ahLst/>
                <a:cxnLst/>
                <a:rect l="l" t="t" r="r" b="b"/>
                <a:pathLst>
                  <a:path w="3936" h="4000" extrusionOk="0">
                    <a:moveTo>
                      <a:pt x="3823" y="1"/>
                    </a:moveTo>
                    <a:cubicBezTo>
                      <a:pt x="3782" y="1"/>
                      <a:pt x="3745" y="27"/>
                      <a:pt x="3731" y="71"/>
                    </a:cubicBezTo>
                    <a:lnTo>
                      <a:pt x="3720" y="105"/>
                    </a:lnTo>
                    <a:cubicBezTo>
                      <a:pt x="3704" y="156"/>
                      <a:pt x="3731" y="211"/>
                      <a:pt x="3782" y="228"/>
                    </a:cubicBezTo>
                    <a:cubicBezTo>
                      <a:pt x="3793" y="231"/>
                      <a:pt x="3802" y="234"/>
                      <a:pt x="3813" y="234"/>
                    </a:cubicBezTo>
                    <a:cubicBezTo>
                      <a:pt x="3854" y="234"/>
                      <a:pt x="3892" y="207"/>
                      <a:pt x="3905" y="166"/>
                    </a:cubicBezTo>
                    <a:lnTo>
                      <a:pt x="3919" y="129"/>
                    </a:lnTo>
                    <a:cubicBezTo>
                      <a:pt x="3936" y="77"/>
                      <a:pt x="3909" y="23"/>
                      <a:pt x="3854" y="6"/>
                    </a:cubicBezTo>
                    <a:cubicBezTo>
                      <a:pt x="3844" y="2"/>
                      <a:pt x="3833" y="1"/>
                      <a:pt x="3823" y="1"/>
                    </a:cubicBezTo>
                    <a:close/>
                    <a:moveTo>
                      <a:pt x="3682" y="407"/>
                    </a:moveTo>
                    <a:cubicBezTo>
                      <a:pt x="3643" y="407"/>
                      <a:pt x="3604" y="430"/>
                      <a:pt x="3588" y="470"/>
                    </a:cubicBezTo>
                    <a:cubicBezTo>
                      <a:pt x="3540" y="592"/>
                      <a:pt x="3489" y="709"/>
                      <a:pt x="3438" y="825"/>
                    </a:cubicBezTo>
                    <a:cubicBezTo>
                      <a:pt x="3413" y="873"/>
                      <a:pt x="3434" y="931"/>
                      <a:pt x="3485" y="955"/>
                    </a:cubicBezTo>
                    <a:cubicBezTo>
                      <a:pt x="3499" y="961"/>
                      <a:pt x="3512" y="965"/>
                      <a:pt x="3526" y="965"/>
                    </a:cubicBezTo>
                    <a:cubicBezTo>
                      <a:pt x="3564" y="965"/>
                      <a:pt x="3598" y="945"/>
                      <a:pt x="3615" y="907"/>
                    </a:cubicBezTo>
                    <a:cubicBezTo>
                      <a:pt x="3670" y="791"/>
                      <a:pt x="3720" y="668"/>
                      <a:pt x="3772" y="542"/>
                    </a:cubicBezTo>
                    <a:cubicBezTo>
                      <a:pt x="3793" y="490"/>
                      <a:pt x="3765" y="433"/>
                      <a:pt x="3714" y="412"/>
                    </a:cubicBezTo>
                    <a:cubicBezTo>
                      <a:pt x="3704" y="408"/>
                      <a:pt x="3693" y="407"/>
                      <a:pt x="3682" y="407"/>
                    </a:cubicBezTo>
                    <a:close/>
                    <a:moveTo>
                      <a:pt x="3348" y="1119"/>
                    </a:moveTo>
                    <a:cubicBezTo>
                      <a:pt x="3314" y="1119"/>
                      <a:pt x="3282" y="1137"/>
                      <a:pt x="3263" y="1170"/>
                    </a:cubicBezTo>
                    <a:cubicBezTo>
                      <a:pt x="3202" y="1289"/>
                      <a:pt x="3137" y="1399"/>
                      <a:pt x="3072" y="1504"/>
                    </a:cubicBezTo>
                    <a:cubicBezTo>
                      <a:pt x="3041" y="1552"/>
                      <a:pt x="3055" y="1613"/>
                      <a:pt x="3103" y="1641"/>
                    </a:cubicBezTo>
                    <a:cubicBezTo>
                      <a:pt x="3117" y="1651"/>
                      <a:pt x="3137" y="1654"/>
                      <a:pt x="3154" y="1654"/>
                    </a:cubicBezTo>
                    <a:cubicBezTo>
                      <a:pt x="3188" y="1654"/>
                      <a:pt x="3219" y="1641"/>
                      <a:pt x="3236" y="1610"/>
                    </a:cubicBezTo>
                    <a:cubicBezTo>
                      <a:pt x="3304" y="1501"/>
                      <a:pt x="3372" y="1385"/>
                      <a:pt x="3438" y="1265"/>
                    </a:cubicBezTo>
                    <a:cubicBezTo>
                      <a:pt x="3462" y="1218"/>
                      <a:pt x="3444" y="1156"/>
                      <a:pt x="3397" y="1132"/>
                    </a:cubicBezTo>
                    <a:cubicBezTo>
                      <a:pt x="3381" y="1123"/>
                      <a:pt x="3364" y="1119"/>
                      <a:pt x="3348" y="1119"/>
                    </a:cubicBezTo>
                    <a:close/>
                    <a:moveTo>
                      <a:pt x="2935" y="1784"/>
                    </a:moveTo>
                    <a:cubicBezTo>
                      <a:pt x="2905" y="1784"/>
                      <a:pt x="2875" y="1799"/>
                      <a:pt x="2857" y="1825"/>
                    </a:cubicBezTo>
                    <a:cubicBezTo>
                      <a:pt x="2782" y="1931"/>
                      <a:pt x="2700" y="2034"/>
                      <a:pt x="2619" y="2133"/>
                    </a:cubicBezTo>
                    <a:cubicBezTo>
                      <a:pt x="2584" y="2174"/>
                      <a:pt x="2591" y="2235"/>
                      <a:pt x="2632" y="2269"/>
                    </a:cubicBezTo>
                    <a:cubicBezTo>
                      <a:pt x="2649" y="2286"/>
                      <a:pt x="2673" y="2292"/>
                      <a:pt x="2693" y="2292"/>
                    </a:cubicBezTo>
                    <a:cubicBezTo>
                      <a:pt x="2724" y="2292"/>
                      <a:pt x="2751" y="2279"/>
                      <a:pt x="2772" y="2259"/>
                    </a:cubicBezTo>
                    <a:cubicBezTo>
                      <a:pt x="2854" y="2156"/>
                      <a:pt x="2936" y="2051"/>
                      <a:pt x="3014" y="1941"/>
                    </a:cubicBezTo>
                    <a:cubicBezTo>
                      <a:pt x="3049" y="1897"/>
                      <a:pt x="3038" y="1835"/>
                      <a:pt x="2994" y="1805"/>
                    </a:cubicBezTo>
                    <a:cubicBezTo>
                      <a:pt x="2976" y="1791"/>
                      <a:pt x="2955" y="1784"/>
                      <a:pt x="2935" y="1784"/>
                    </a:cubicBezTo>
                    <a:close/>
                    <a:moveTo>
                      <a:pt x="2435" y="2389"/>
                    </a:moveTo>
                    <a:cubicBezTo>
                      <a:pt x="2408" y="2389"/>
                      <a:pt x="2382" y="2400"/>
                      <a:pt x="2362" y="2419"/>
                    </a:cubicBezTo>
                    <a:cubicBezTo>
                      <a:pt x="2274" y="2511"/>
                      <a:pt x="2178" y="2604"/>
                      <a:pt x="2086" y="2689"/>
                    </a:cubicBezTo>
                    <a:cubicBezTo>
                      <a:pt x="2045" y="2723"/>
                      <a:pt x="2041" y="2784"/>
                      <a:pt x="2079" y="2825"/>
                    </a:cubicBezTo>
                    <a:cubicBezTo>
                      <a:pt x="2096" y="2850"/>
                      <a:pt x="2123" y="2859"/>
                      <a:pt x="2151" y="2859"/>
                    </a:cubicBezTo>
                    <a:cubicBezTo>
                      <a:pt x="2174" y="2859"/>
                      <a:pt x="2198" y="2850"/>
                      <a:pt x="2215" y="2832"/>
                    </a:cubicBezTo>
                    <a:cubicBezTo>
                      <a:pt x="2315" y="2747"/>
                      <a:pt x="2410" y="2651"/>
                      <a:pt x="2502" y="2555"/>
                    </a:cubicBezTo>
                    <a:cubicBezTo>
                      <a:pt x="2543" y="2518"/>
                      <a:pt x="2540" y="2453"/>
                      <a:pt x="2502" y="2415"/>
                    </a:cubicBezTo>
                    <a:cubicBezTo>
                      <a:pt x="2483" y="2398"/>
                      <a:pt x="2459" y="2389"/>
                      <a:pt x="2435" y="2389"/>
                    </a:cubicBezTo>
                    <a:close/>
                    <a:moveTo>
                      <a:pt x="1848" y="2914"/>
                    </a:moveTo>
                    <a:cubicBezTo>
                      <a:pt x="1828" y="2914"/>
                      <a:pt x="1807" y="2921"/>
                      <a:pt x="1789" y="2935"/>
                    </a:cubicBezTo>
                    <a:cubicBezTo>
                      <a:pt x="1686" y="3013"/>
                      <a:pt x="1580" y="3088"/>
                      <a:pt x="1475" y="3160"/>
                    </a:cubicBezTo>
                    <a:cubicBezTo>
                      <a:pt x="1431" y="3190"/>
                      <a:pt x="1417" y="3252"/>
                      <a:pt x="1447" y="3296"/>
                    </a:cubicBezTo>
                    <a:cubicBezTo>
                      <a:pt x="1467" y="3324"/>
                      <a:pt x="1499" y="3341"/>
                      <a:pt x="1529" y="3341"/>
                    </a:cubicBezTo>
                    <a:cubicBezTo>
                      <a:pt x="1546" y="3341"/>
                      <a:pt x="1567" y="3334"/>
                      <a:pt x="1584" y="3324"/>
                    </a:cubicBezTo>
                    <a:cubicBezTo>
                      <a:pt x="1693" y="3249"/>
                      <a:pt x="1803" y="3170"/>
                      <a:pt x="1908" y="3091"/>
                    </a:cubicBezTo>
                    <a:cubicBezTo>
                      <a:pt x="1952" y="3058"/>
                      <a:pt x="1959" y="2996"/>
                      <a:pt x="1925" y="2952"/>
                    </a:cubicBezTo>
                    <a:cubicBezTo>
                      <a:pt x="1907" y="2928"/>
                      <a:pt x="1878" y="2914"/>
                      <a:pt x="1848" y="2914"/>
                    </a:cubicBezTo>
                    <a:close/>
                    <a:moveTo>
                      <a:pt x="1194" y="3348"/>
                    </a:moveTo>
                    <a:cubicBezTo>
                      <a:pt x="1178" y="3348"/>
                      <a:pt x="1162" y="3353"/>
                      <a:pt x="1147" y="3362"/>
                    </a:cubicBezTo>
                    <a:cubicBezTo>
                      <a:pt x="1034" y="3423"/>
                      <a:pt x="919" y="3480"/>
                      <a:pt x="802" y="3535"/>
                    </a:cubicBezTo>
                    <a:cubicBezTo>
                      <a:pt x="751" y="3559"/>
                      <a:pt x="730" y="3617"/>
                      <a:pt x="755" y="3665"/>
                    </a:cubicBezTo>
                    <a:cubicBezTo>
                      <a:pt x="771" y="3702"/>
                      <a:pt x="805" y="3723"/>
                      <a:pt x="843" y="3723"/>
                    </a:cubicBezTo>
                    <a:cubicBezTo>
                      <a:pt x="857" y="3723"/>
                      <a:pt x="870" y="3720"/>
                      <a:pt x="884" y="3713"/>
                    </a:cubicBezTo>
                    <a:cubicBezTo>
                      <a:pt x="1004" y="3658"/>
                      <a:pt x="1123" y="3597"/>
                      <a:pt x="1242" y="3532"/>
                    </a:cubicBezTo>
                    <a:cubicBezTo>
                      <a:pt x="1287" y="3505"/>
                      <a:pt x="1304" y="3447"/>
                      <a:pt x="1280" y="3398"/>
                    </a:cubicBezTo>
                    <a:cubicBezTo>
                      <a:pt x="1262" y="3366"/>
                      <a:pt x="1228" y="3348"/>
                      <a:pt x="1194" y="3348"/>
                    </a:cubicBezTo>
                    <a:close/>
                    <a:moveTo>
                      <a:pt x="477" y="3677"/>
                    </a:moveTo>
                    <a:cubicBezTo>
                      <a:pt x="467" y="3677"/>
                      <a:pt x="457" y="3678"/>
                      <a:pt x="447" y="3682"/>
                    </a:cubicBezTo>
                    <a:cubicBezTo>
                      <a:pt x="325" y="3730"/>
                      <a:pt x="229" y="3757"/>
                      <a:pt x="164" y="3778"/>
                    </a:cubicBezTo>
                    <a:cubicBezTo>
                      <a:pt x="79" y="3805"/>
                      <a:pt x="58" y="3812"/>
                      <a:pt x="38" y="3833"/>
                    </a:cubicBezTo>
                    <a:cubicBezTo>
                      <a:pt x="0" y="3874"/>
                      <a:pt x="0" y="3935"/>
                      <a:pt x="38" y="3972"/>
                    </a:cubicBezTo>
                    <a:cubicBezTo>
                      <a:pt x="58" y="3992"/>
                      <a:pt x="82" y="4000"/>
                      <a:pt x="106" y="4000"/>
                    </a:cubicBezTo>
                    <a:cubicBezTo>
                      <a:pt x="123" y="4000"/>
                      <a:pt x="144" y="3997"/>
                      <a:pt x="157" y="3986"/>
                    </a:cubicBezTo>
                    <a:cubicBezTo>
                      <a:pt x="171" y="3983"/>
                      <a:pt x="191" y="3976"/>
                      <a:pt x="222" y="3965"/>
                    </a:cubicBezTo>
                    <a:cubicBezTo>
                      <a:pt x="290" y="3945"/>
                      <a:pt x="389" y="3915"/>
                      <a:pt x="512" y="3866"/>
                    </a:cubicBezTo>
                    <a:cubicBezTo>
                      <a:pt x="563" y="3849"/>
                      <a:pt x="591" y="3792"/>
                      <a:pt x="570" y="3740"/>
                    </a:cubicBezTo>
                    <a:cubicBezTo>
                      <a:pt x="557" y="3702"/>
                      <a:pt x="517" y="3677"/>
                      <a:pt x="477" y="3677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6"/>
              <p:cNvSpPr/>
              <p:nvPr/>
            </p:nvSpPr>
            <p:spPr>
              <a:xfrm flipH="1">
                <a:off x="6419402" y="1504025"/>
                <a:ext cx="113340" cy="130021"/>
              </a:xfrm>
              <a:custGeom>
                <a:avLst/>
                <a:gdLst/>
                <a:ahLst/>
                <a:cxnLst/>
                <a:rect l="l" t="t" r="r" b="b"/>
                <a:pathLst>
                  <a:path w="1787" h="2050" extrusionOk="0">
                    <a:moveTo>
                      <a:pt x="411" y="1"/>
                    </a:moveTo>
                    <a:cubicBezTo>
                      <a:pt x="165" y="1"/>
                      <a:pt x="0" y="387"/>
                      <a:pt x="266" y="558"/>
                    </a:cubicBezTo>
                    <a:cubicBezTo>
                      <a:pt x="727" y="859"/>
                      <a:pt x="1034" y="1305"/>
                      <a:pt x="1164" y="1838"/>
                    </a:cubicBezTo>
                    <a:cubicBezTo>
                      <a:pt x="1201" y="1985"/>
                      <a:pt x="1313" y="2049"/>
                      <a:pt x="1429" y="2049"/>
                    </a:cubicBezTo>
                    <a:cubicBezTo>
                      <a:pt x="1604" y="2049"/>
                      <a:pt x="1787" y="1905"/>
                      <a:pt x="1734" y="1681"/>
                    </a:cubicBezTo>
                    <a:cubicBezTo>
                      <a:pt x="1567" y="1002"/>
                      <a:pt x="1150" y="432"/>
                      <a:pt x="563" y="49"/>
                    </a:cubicBezTo>
                    <a:cubicBezTo>
                      <a:pt x="511" y="15"/>
                      <a:pt x="460" y="1"/>
                      <a:pt x="41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 flipH="1">
                <a:off x="7156921" y="1045327"/>
                <a:ext cx="157104" cy="290423"/>
              </a:xfrm>
              <a:custGeom>
                <a:avLst/>
                <a:gdLst/>
                <a:ahLst/>
                <a:cxnLst/>
                <a:rect l="l" t="t" r="r" b="b"/>
                <a:pathLst>
                  <a:path w="2477" h="4579" extrusionOk="0">
                    <a:moveTo>
                      <a:pt x="2191" y="1"/>
                    </a:moveTo>
                    <a:cubicBezTo>
                      <a:pt x="2043" y="1"/>
                      <a:pt x="1886" y="95"/>
                      <a:pt x="1869" y="283"/>
                    </a:cubicBezTo>
                    <a:cubicBezTo>
                      <a:pt x="1736" y="1714"/>
                      <a:pt x="1077" y="2970"/>
                      <a:pt x="182" y="4062"/>
                    </a:cubicBezTo>
                    <a:cubicBezTo>
                      <a:pt x="1" y="4283"/>
                      <a:pt x="196" y="4579"/>
                      <a:pt x="406" y="4579"/>
                    </a:cubicBezTo>
                    <a:cubicBezTo>
                      <a:pt x="473" y="4579"/>
                      <a:pt x="540" y="4549"/>
                      <a:pt x="599" y="4479"/>
                    </a:cubicBezTo>
                    <a:cubicBezTo>
                      <a:pt x="1602" y="3253"/>
                      <a:pt x="2313" y="1885"/>
                      <a:pt x="2459" y="283"/>
                    </a:cubicBezTo>
                    <a:cubicBezTo>
                      <a:pt x="2476" y="94"/>
                      <a:pt x="2338" y="1"/>
                      <a:pt x="2191" y="1"/>
                    </a:cubicBezTo>
                    <a:close/>
                  </a:path>
                </a:pathLst>
              </a:custGeom>
              <a:solidFill>
                <a:srgbClr val="3022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 flipH="1">
                <a:off x="7046305" y="1401021"/>
                <a:ext cx="76935" cy="145116"/>
              </a:xfrm>
              <a:custGeom>
                <a:avLst/>
                <a:gdLst/>
                <a:ahLst/>
                <a:cxnLst/>
                <a:rect l="l" t="t" r="r" b="b"/>
                <a:pathLst>
                  <a:path w="1213" h="2288" extrusionOk="0">
                    <a:moveTo>
                      <a:pt x="400" y="0"/>
                    </a:moveTo>
                    <a:cubicBezTo>
                      <a:pt x="161" y="0"/>
                      <a:pt x="1" y="383"/>
                      <a:pt x="257" y="564"/>
                    </a:cubicBezTo>
                    <a:cubicBezTo>
                      <a:pt x="666" y="851"/>
                      <a:pt x="609" y="1574"/>
                      <a:pt x="588" y="2004"/>
                    </a:cubicBezTo>
                    <a:cubicBezTo>
                      <a:pt x="578" y="2192"/>
                      <a:pt x="721" y="2288"/>
                      <a:pt x="868" y="2288"/>
                    </a:cubicBezTo>
                    <a:cubicBezTo>
                      <a:pt x="1014" y="2288"/>
                      <a:pt x="1168" y="2192"/>
                      <a:pt x="1178" y="2004"/>
                    </a:cubicBezTo>
                    <a:cubicBezTo>
                      <a:pt x="1213" y="1311"/>
                      <a:pt x="1175" y="489"/>
                      <a:pt x="554" y="55"/>
                    </a:cubicBezTo>
                    <a:cubicBezTo>
                      <a:pt x="502" y="18"/>
                      <a:pt x="448" y="0"/>
                      <a:pt x="40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 flipH="1">
                <a:off x="7039771" y="1560411"/>
                <a:ext cx="48393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763" h="591" extrusionOk="0">
                    <a:moveTo>
                      <a:pt x="379" y="0"/>
                    </a:moveTo>
                    <a:cubicBezTo>
                      <a:pt x="1" y="0"/>
                      <a:pt x="1" y="591"/>
                      <a:pt x="379" y="591"/>
                    </a:cubicBezTo>
                    <a:cubicBezTo>
                      <a:pt x="762" y="591"/>
                      <a:pt x="762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 flipH="1">
                <a:off x="6626677" y="1448020"/>
                <a:ext cx="24989" cy="125201"/>
              </a:xfrm>
              <a:custGeom>
                <a:avLst/>
                <a:gdLst/>
                <a:ahLst/>
                <a:cxnLst/>
                <a:rect l="l" t="t" r="r" b="b"/>
                <a:pathLst>
                  <a:path w="394" h="1974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59" y="687"/>
                      <a:pt x="127" y="1345"/>
                      <a:pt x="171" y="1974"/>
                    </a:cubicBezTo>
                    <a:cubicBezTo>
                      <a:pt x="274" y="1936"/>
                      <a:pt x="356" y="1847"/>
                      <a:pt x="363" y="1707"/>
                    </a:cubicBezTo>
                    <a:cubicBezTo>
                      <a:pt x="393" y="1131"/>
                      <a:pt x="369" y="458"/>
                      <a:pt x="1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 flipH="1">
                <a:off x="6640758" y="1429182"/>
                <a:ext cx="54165" cy="145370"/>
              </a:xfrm>
              <a:custGeom>
                <a:avLst/>
                <a:gdLst/>
                <a:ahLst/>
                <a:cxnLst/>
                <a:rect l="l" t="t" r="r" b="b"/>
                <a:pathLst>
                  <a:path w="854" h="2292" extrusionOk="0">
                    <a:moveTo>
                      <a:pt x="270" y="0"/>
                    </a:moveTo>
                    <a:cubicBezTo>
                      <a:pt x="136" y="0"/>
                      <a:pt x="27" y="120"/>
                      <a:pt x="0" y="260"/>
                    </a:cubicBezTo>
                    <a:cubicBezTo>
                      <a:pt x="31" y="325"/>
                      <a:pt x="41" y="393"/>
                      <a:pt x="31" y="462"/>
                    </a:cubicBezTo>
                    <a:cubicBezTo>
                      <a:pt x="54" y="499"/>
                      <a:pt x="86" y="536"/>
                      <a:pt x="126" y="564"/>
                    </a:cubicBezTo>
                    <a:cubicBezTo>
                      <a:pt x="533" y="851"/>
                      <a:pt x="478" y="1578"/>
                      <a:pt x="457" y="2004"/>
                    </a:cubicBezTo>
                    <a:cubicBezTo>
                      <a:pt x="447" y="2195"/>
                      <a:pt x="590" y="2291"/>
                      <a:pt x="738" y="2291"/>
                    </a:cubicBezTo>
                    <a:cubicBezTo>
                      <a:pt x="775" y="2291"/>
                      <a:pt x="815" y="2285"/>
                      <a:pt x="853" y="2271"/>
                    </a:cubicBezTo>
                    <a:cubicBezTo>
                      <a:pt x="809" y="1642"/>
                      <a:pt x="741" y="984"/>
                      <a:pt x="683" y="298"/>
                    </a:cubicBezTo>
                    <a:cubicBezTo>
                      <a:pt x="607" y="209"/>
                      <a:pt x="525" y="127"/>
                      <a:pt x="423" y="55"/>
                    </a:cubicBezTo>
                    <a:cubicBezTo>
                      <a:pt x="372" y="18"/>
                      <a:pt x="317" y="0"/>
                      <a:pt x="270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 flipH="1">
                <a:off x="6692259" y="1445673"/>
                <a:ext cx="3362" cy="12812"/>
              </a:xfrm>
              <a:custGeom>
                <a:avLst/>
                <a:gdLst/>
                <a:ahLst/>
                <a:cxnLst/>
                <a:rect l="l" t="t" r="r" b="b"/>
                <a:pathLst>
                  <a:path w="53" h="202" extrusionOk="0">
                    <a:moveTo>
                      <a:pt x="11" y="0"/>
                    </a:moveTo>
                    <a:lnTo>
                      <a:pt x="11" y="0"/>
                    </a:lnTo>
                    <a:cubicBezTo>
                      <a:pt x="1" y="65"/>
                      <a:pt x="7" y="140"/>
                      <a:pt x="42" y="202"/>
                    </a:cubicBezTo>
                    <a:cubicBezTo>
                      <a:pt x="52" y="133"/>
                      <a:pt x="42" y="65"/>
                      <a:pt x="11" y="0"/>
                    </a:cubicBezTo>
                    <a:close/>
                  </a:path>
                </a:pathLst>
              </a:custGeom>
              <a:solidFill>
                <a:srgbClr val="A6A0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 flipH="1">
                <a:off x="6621285" y="1588953"/>
                <a:ext cx="18457" cy="36216"/>
              </a:xfrm>
              <a:custGeom>
                <a:avLst/>
                <a:gdLst/>
                <a:ahLst/>
                <a:cxnLst/>
                <a:rect l="l" t="t" r="r" b="b"/>
                <a:pathLst>
                  <a:path w="291" h="571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1" y="196"/>
                      <a:pt x="21" y="387"/>
                      <a:pt x="24" y="571"/>
                    </a:cubicBezTo>
                    <a:cubicBezTo>
                      <a:pt x="290" y="489"/>
                      <a:pt x="281" y="59"/>
                      <a:pt x="0" y="1"/>
                    </a:cubicBezTo>
                    <a:close/>
                  </a:path>
                </a:pathLst>
              </a:custGeom>
              <a:solidFill>
                <a:srgbClr val="B2A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 flipH="1">
                <a:off x="6638157" y="1588572"/>
                <a:ext cx="29937" cy="37484"/>
              </a:xfrm>
              <a:custGeom>
                <a:avLst/>
                <a:gdLst/>
                <a:ahLst/>
                <a:cxnLst/>
                <a:rect l="l" t="t" r="r" b="b"/>
                <a:pathLst>
                  <a:path w="472" h="591" extrusionOk="0">
                    <a:moveTo>
                      <a:pt x="379" y="0"/>
                    </a:moveTo>
                    <a:cubicBezTo>
                      <a:pt x="0" y="0"/>
                      <a:pt x="0" y="591"/>
                      <a:pt x="379" y="591"/>
                    </a:cubicBezTo>
                    <a:cubicBezTo>
                      <a:pt x="413" y="591"/>
                      <a:pt x="444" y="587"/>
                      <a:pt x="471" y="577"/>
                    </a:cubicBezTo>
                    <a:cubicBezTo>
                      <a:pt x="468" y="393"/>
                      <a:pt x="458" y="202"/>
                      <a:pt x="447" y="7"/>
                    </a:cubicBezTo>
                    <a:cubicBezTo>
                      <a:pt x="427" y="3"/>
                      <a:pt x="403" y="0"/>
                      <a:pt x="379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4" name="Google Shape;734;p26"/>
            <p:cNvGrpSpPr/>
            <p:nvPr/>
          </p:nvGrpSpPr>
          <p:grpSpPr>
            <a:xfrm>
              <a:off x="4792158" y="1351068"/>
              <a:ext cx="2055745" cy="3313254"/>
              <a:chOff x="4319342" y="1130177"/>
              <a:chExt cx="2130085" cy="3433068"/>
            </a:xfrm>
          </p:grpSpPr>
          <p:grpSp>
            <p:nvGrpSpPr>
              <p:cNvPr id="735" name="Google Shape;735;p26"/>
              <p:cNvGrpSpPr/>
              <p:nvPr/>
            </p:nvGrpSpPr>
            <p:grpSpPr>
              <a:xfrm>
                <a:off x="4319342" y="1130177"/>
                <a:ext cx="2130085" cy="3433068"/>
                <a:chOff x="4633351" y="1345102"/>
                <a:chExt cx="2130085" cy="3433068"/>
              </a:xfrm>
            </p:grpSpPr>
            <p:sp>
              <p:nvSpPr>
                <p:cNvPr id="736" name="Google Shape;736;p26"/>
                <p:cNvSpPr/>
                <p:nvPr/>
              </p:nvSpPr>
              <p:spPr>
                <a:xfrm>
                  <a:off x="4633351" y="1608896"/>
                  <a:ext cx="2130085" cy="31692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513" h="79620" extrusionOk="0">
                      <a:moveTo>
                        <a:pt x="2909" y="0"/>
                      </a:moveTo>
                      <a:cubicBezTo>
                        <a:pt x="1308" y="0"/>
                        <a:pt x="1" y="1308"/>
                        <a:pt x="1" y="2905"/>
                      </a:cubicBezTo>
                      <a:lnTo>
                        <a:pt x="1" y="76714"/>
                      </a:lnTo>
                      <a:cubicBezTo>
                        <a:pt x="1" y="78312"/>
                        <a:pt x="1308" y="79619"/>
                        <a:pt x="2909" y="79619"/>
                      </a:cubicBezTo>
                      <a:lnTo>
                        <a:pt x="50604" y="79619"/>
                      </a:lnTo>
                      <a:cubicBezTo>
                        <a:pt x="52202" y="79619"/>
                        <a:pt x="53513" y="78312"/>
                        <a:pt x="53513" y="76714"/>
                      </a:cubicBezTo>
                      <a:lnTo>
                        <a:pt x="53513" y="2905"/>
                      </a:lnTo>
                      <a:cubicBezTo>
                        <a:pt x="53513" y="1308"/>
                        <a:pt x="52202" y="0"/>
                        <a:pt x="50604" y="0"/>
                      </a:cubicBezTo>
                      <a:close/>
                    </a:path>
                  </a:pathLst>
                </a:custGeom>
                <a:solidFill>
                  <a:srgbClr val="4D372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7" name="Google Shape;737;p26"/>
                <p:cNvSpPr/>
                <p:nvPr/>
              </p:nvSpPr>
              <p:spPr>
                <a:xfrm>
                  <a:off x="4740707" y="1768557"/>
                  <a:ext cx="1915257" cy="29001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16" h="72858" extrusionOk="0">
                      <a:moveTo>
                        <a:pt x="2708" y="0"/>
                      </a:moveTo>
                      <a:cubicBezTo>
                        <a:pt x="1219" y="0"/>
                        <a:pt x="1" y="1219"/>
                        <a:pt x="1" y="2707"/>
                      </a:cubicBezTo>
                      <a:lnTo>
                        <a:pt x="1" y="70153"/>
                      </a:lnTo>
                      <a:cubicBezTo>
                        <a:pt x="1" y="71641"/>
                        <a:pt x="1219" y="72857"/>
                        <a:pt x="2708" y="72857"/>
                      </a:cubicBezTo>
                      <a:lnTo>
                        <a:pt x="45412" y="72857"/>
                      </a:lnTo>
                      <a:cubicBezTo>
                        <a:pt x="46900" y="72857"/>
                        <a:pt x="48115" y="71641"/>
                        <a:pt x="48115" y="70153"/>
                      </a:cubicBezTo>
                      <a:lnTo>
                        <a:pt x="48115" y="2707"/>
                      </a:lnTo>
                      <a:cubicBezTo>
                        <a:pt x="48115" y="1219"/>
                        <a:pt x="46900" y="0"/>
                        <a:pt x="45412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8" name="Google Shape;738;p26"/>
                <p:cNvSpPr/>
                <p:nvPr/>
              </p:nvSpPr>
              <p:spPr>
                <a:xfrm>
                  <a:off x="4799421" y="1783484"/>
                  <a:ext cx="1797833" cy="28200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66" h="70847" extrusionOk="0">
                      <a:moveTo>
                        <a:pt x="2970" y="1"/>
                      </a:moveTo>
                      <a:cubicBezTo>
                        <a:pt x="1338" y="1"/>
                        <a:pt x="0" y="1335"/>
                        <a:pt x="0" y="2967"/>
                      </a:cubicBezTo>
                      <a:lnTo>
                        <a:pt x="0" y="67880"/>
                      </a:lnTo>
                      <a:cubicBezTo>
                        <a:pt x="0" y="69512"/>
                        <a:pt x="1338" y="70847"/>
                        <a:pt x="2970" y="70847"/>
                      </a:cubicBezTo>
                      <a:lnTo>
                        <a:pt x="42199" y="70847"/>
                      </a:lnTo>
                      <a:cubicBezTo>
                        <a:pt x="43831" y="70847"/>
                        <a:pt x="45166" y="69512"/>
                        <a:pt x="45166" y="67880"/>
                      </a:cubicBezTo>
                      <a:lnTo>
                        <a:pt x="45166" y="2967"/>
                      </a:lnTo>
                      <a:cubicBezTo>
                        <a:pt x="45166" y="1335"/>
                        <a:pt x="43831" y="1"/>
                        <a:pt x="42199" y="1"/>
                      </a:cubicBezTo>
                      <a:close/>
                    </a:path>
                  </a:pathLst>
                </a:custGeom>
                <a:solidFill>
                  <a:srgbClr val="F3F3F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39" name="Google Shape;739;p26"/>
                <p:cNvSpPr/>
                <p:nvPr/>
              </p:nvSpPr>
              <p:spPr>
                <a:xfrm>
                  <a:off x="5025120" y="210957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26"/>
                <p:cNvSpPr/>
                <p:nvPr/>
              </p:nvSpPr>
              <p:spPr>
                <a:xfrm>
                  <a:off x="6087975" y="203617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1"/>
                        <a:pt x="7162" y="2903"/>
                      </a:cubicBezTo>
                      <a:lnTo>
                        <a:pt x="7162" y="4537"/>
                      </a:lnTo>
                      <a:cubicBezTo>
                        <a:pt x="7162" y="5893"/>
                        <a:pt x="6032" y="6992"/>
                        <a:pt x="4646" y="6992"/>
                      </a:cubicBezTo>
                      <a:lnTo>
                        <a:pt x="2973" y="6992"/>
                      </a:lnTo>
                      <a:cubicBezTo>
                        <a:pt x="1585" y="6992"/>
                        <a:pt x="458" y="5893"/>
                        <a:pt x="458" y="4537"/>
                      </a:cubicBezTo>
                      <a:lnTo>
                        <a:pt x="458" y="2903"/>
                      </a:lnTo>
                      <a:cubicBezTo>
                        <a:pt x="458" y="1551"/>
                        <a:pt x="1585" y="448"/>
                        <a:pt x="2973" y="448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3"/>
                      </a:cubicBezTo>
                      <a:lnTo>
                        <a:pt x="0" y="4537"/>
                      </a:lnTo>
                      <a:cubicBezTo>
                        <a:pt x="0" y="6139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9"/>
                        <a:pt x="7619" y="4537"/>
                      </a:cubicBezTo>
                      <a:lnTo>
                        <a:pt x="7619" y="2903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26"/>
                <p:cNvSpPr/>
                <p:nvPr/>
              </p:nvSpPr>
              <p:spPr>
                <a:xfrm>
                  <a:off x="5025120" y="2591906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3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3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26"/>
                <p:cNvSpPr/>
                <p:nvPr/>
              </p:nvSpPr>
              <p:spPr>
                <a:xfrm>
                  <a:off x="6087975" y="2518703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4"/>
                      </a:moveTo>
                      <a:cubicBezTo>
                        <a:pt x="6032" y="444"/>
                        <a:pt x="7162" y="1546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89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9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46"/>
                        <a:pt x="1585" y="444"/>
                        <a:pt x="2973" y="444"/>
                      </a:cubicBezTo>
                      <a:close/>
                      <a:moveTo>
                        <a:pt x="2973" y="1"/>
                      </a:moveTo>
                      <a:cubicBezTo>
                        <a:pt x="1335" y="1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4"/>
                        <a:pt x="1335" y="7439"/>
                        <a:pt x="2973" y="7439"/>
                      </a:cubicBezTo>
                      <a:lnTo>
                        <a:pt x="4646" y="7439"/>
                      </a:lnTo>
                      <a:cubicBezTo>
                        <a:pt x="6285" y="7439"/>
                        <a:pt x="7619" y="6134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1"/>
                        <a:pt x="4646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3" name="Google Shape;743;p26"/>
                <p:cNvSpPr/>
                <p:nvPr/>
              </p:nvSpPr>
              <p:spPr>
                <a:xfrm>
                  <a:off x="5025120" y="3079437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4" name="Google Shape;744;p26"/>
                <p:cNvSpPr/>
                <p:nvPr/>
              </p:nvSpPr>
              <p:spPr>
                <a:xfrm>
                  <a:off x="6087975" y="3006074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8"/>
                      </a:moveTo>
                      <a:cubicBezTo>
                        <a:pt x="6032" y="448"/>
                        <a:pt x="7162" y="1550"/>
                        <a:pt x="7162" y="2902"/>
                      </a:cubicBezTo>
                      <a:lnTo>
                        <a:pt x="7162" y="4537"/>
                      </a:lnTo>
                      <a:cubicBezTo>
                        <a:pt x="7162" y="5892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92"/>
                        <a:pt x="458" y="4537"/>
                      </a:cubicBezTo>
                      <a:lnTo>
                        <a:pt x="458" y="2902"/>
                      </a:lnTo>
                      <a:cubicBezTo>
                        <a:pt x="458" y="1550"/>
                        <a:pt x="1585" y="448"/>
                        <a:pt x="2973" y="448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1"/>
                        <a:pt x="0" y="2902"/>
                      </a:cubicBezTo>
                      <a:lnTo>
                        <a:pt x="0" y="4537"/>
                      </a:lnTo>
                      <a:cubicBezTo>
                        <a:pt x="0" y="6138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8"/>
                        <a:pt x="7619" y="4537"/>
                      </a:cubicBezTo>
                      <a:lnTo>
                        <a:pt x="7619" y="2902"/>
                      </a:lnTo>
                      <a:cubicBezTo>
                        <a:pt x="7619" y="1301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5" name="Google Shape;745;p26"/>
                <p:cNvSpPr/>
                <p:nvPr/>
              </p:nvSpPr>
              <p:spPr>
                <a:xfrm>
                  <a:off x="5021420" y="4094835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6" name="Google Shape;746;p26"/>
                <p:cNvSpPr/>
                <p:nvPr/>
              </p:nvSpPr>
              <p:spPr>
                <a:xfrm>
                  <a:off x="5025120" y="2218125"/>
                  <a:ext cx="958783" cy="178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8" extrusionOk="0">
                      <a:moveTo>
                        <a:pt x="229" y="0"/>
                      </a:moveTo>
                      <a:cubicBezTo>
                        <a:pt x="103" y="0"/>
                        <a:pt x="1" y="100"/>
                        <a:pt x="1" y="222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2"/>
                      </a:cubicBezTo>
                      <a:cubicBezTo>
                        <a:pt x="24087" y="100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7" name="Google Shape;747;p26"/>
                <p:cNvSpPr/>
                <p:nvPr/>
              </p:nvSpPr>
              <p:spPr>
                <a:xfrm>
                  <a:off x="5025120" y="2700656"/>
                  <a:ext cx="958783" cy="176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4" extrusionOk="0">
                      <a:moveTo>
                        <a:pt x="229" y="0"/>
                      </a:moveTo>
                      <a:cubicBezTo>
                        <a:pt x="103" y="0"/>
                        <a:pt x="1" y="99"/>
                        <a:pt x="1" y="222"/>
                      </a:cubicBezTo>
                      <a:cubicBezTo>
                        <a:pt x="1" y="345"/>
                        <a:pt x="103" y="443"/>
                        <a:pt x="229" y="443"/>
                      </a:cubicBezTo>
                      <a:lnTo>
                        <a:pt x="23858" y="443"/>
                      </a:lnTo>
                      <a:cubicBezTo>
                        <a:pt x="23985" y="443"/>
                        <a:pt x="24087" y="345"/>
                        <a:pt x="24087" y="222"/>
                      </a:cubicBezTo>
                      <a:cubicBezTo>
                        <a:pt x="24087" y="99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8" name="Google Shape;748;p26"/>
                <p:cNvSpPr/>
                <p:nvPr/>
              </p:nvSpPr>
              <p:spPr>
                <a:xfrm>
                  <a:off x="5025120" y="3187987"/>
                  <a:ext cx="958783" cy="178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9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6"/>
                      </a:cubicBezTo>
                      <a:cubicBezTo>
                        <a:pt x="1" y="349"/>
                        <a:pt x="103" y="448"/>
                        <a:pt x="229" y="448"/>
                      </a:cubicBezTo>
                      <a:lnTo>
                        <a:pt x="23858" y="448"/>
                      </a:lnTo>
                      <a:cubicBezTo>
                        <a:pt x="23985" y="448"/>
                        <a:pt x="24087" y="349"/>
                        <a:pt x="24087" y="226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9" name="Google Shape;749;p26"/>
                <p:cNvSpPr/>
                <p:nvPr/>
              </p:nvSpPr>
              <p:spPr>
                <a:xfrm>
                  <a:off x="5021420" y="4203505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750;p26"/>
                <p:cNvSpPr/>
                <p:nvPr/>
              </p:nvSpPr>
              <p:spPr>
                <a:xfrm>
                  <a:off x="6084275" y="4021592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751;p26"/>
                <p:cNvSpPr/>
                <p:nvPr/>
              </p:nvSpPr>
              <p:spPr>
                <a:xfrm>
                  <a:off x="6103659" y="2002457"/>
                  <a:ext cx="304747" cy="2731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56" h="6863" extrusionOk="0">
                      <a:moveTo>
                        <a:pt x="6406" y="1"/>
                      </a:moveTo>
                      <a:cubicBezTo>
                        <a:pt x="5991" y="1"/>
                        <a:pt x="5565" y="203"/>
                        <a:pt x="5372" y="670"/>
                      </a:cubicBezTo>
                      <a:cubicBezTo>
                        <a:pt x="4972" y="1647"/>
                        <a:pt x="4536" y="2616"/>
                        <a:pt x="3945" y="3496"/>
                      </a:cubicBezTo>
                      <a:cubicBezTo>
                        <a:pt x="3713" y="3845"/>
                        <a:pt x="3351" y="4490"/>
                        <a:pt x="2965" y="4664"/>
                      </a:cubicBezTo>
                      <a:cubicBezTo>
                        <a:pt x="2869" y="4709"/>
                        <a:pt x="2910" y="4779"/>
                        <a:pt x="2884" y="4779"/>
                      </a:cubicBezTo>
                      <a:cubicBezTo>
                        <a:pt x="2867" y="4779"/>
                        <a:pt x="2820" y="4748"/>
                        <a:pt x="2682" y="4657"/>
                      </a:cubicBezTo>
                      <a:cubicBezTo>
                        <a:pt x="2456" y="4514"/>
                        <a:pt x="2252" y="4237"/>
                        <a:pt x="2084" y="4036"/>
                      </a:cubicBezTo>
                      <a:cubicBezTo>
                        <a:pt x="1884" y="3796"/>
                        <a:pt x="1648" y="3696"/>
                        <a:pt x="1417" y="3696"/>
                      </a:cubicBezTo>
                      <a:cubicBezTo>
                        <a:pt x="685" y="3696"/>
                        <a:pt x="0" y="4702"/>
                        <a:pt x="630" y="5459"/>
                      </a:cubicBezTo>
                      <a:cubicBezTo>
                        <a:pt x="1095" y="6016"/>
                        <a:pt x="1740" y="6644"/>
                        <a:pt x="2477" y="6818"/>
                      </a:cubicBezTo>
                      <a:cubicBezTo>
                        <a:pt x="2606" y="6848"/>
                        <a:pt x="2731" y="6863"/>
                        <a:pt x="2853" y="6863"/>
                      </a:cubicBezTo>
                      <a:cubicBezTo>
                        <a:pt x="3571" y="6863"/>
                        <a:pt x="4162" y="6367"/>
                        <a:pt x="4652" y="5855"/>
                      </a:cubicBezTo>
                      <a:cubicBezTo>
                        <a:pt x="5925" y="4538"/>
                        <a:pt x="6672" y="2869"/>
                        <a:pt x="7356" y="1206"/>
                      </a:cubicBezTo>
                      <a:cubicBezTo>
                        <a:pt x="7655" y="478"/>
                        <a:pt x="7043" y="1"/>
                        <a:pt x="6406" y="1"/>
                      </a:cubicBezTo>
                      <a:close/>
                    </a:path>
                  </a:pathLst>
                </a:custGeom>
                <a:solidFill>
                  <a:srgbClr val="FF9F1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752;p26"/>
                <p:cNvSpPr/>
                <p:nvPr/>
              </p:nvSpPr>
              <p:spPr>
                <a:xfrm>
                  <a:off x="5282465" y="1608896"/>
                  <a:ext cx="831885" cy="159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4012" extrusionOk="0">
                      <a:moveTo>
                        <a:pt x="18" y="0"/>
                      </a:moveTo>
                      <a:cubicBezTo>
                        <a:pt x="8" y="103"/>
                        <a:pt x="0" y="208"/>
                        <a:pt x="0" y="314"/>
                      </a:cubicBezTo>
                      <a:lnTo>
                        <a:pt x="0" y="4011"/>
                      </a:lnTo>
                      <a:lnTo>
                        <a:pt x="20899" y="4011"/>
                      </a:lnTo>
                      <a:lnTo>
                        <a:pt x="20899" y="314"/>
                      </a:lnTo>
                      <a:cubicBezTo>
                        <a:pt x="20899" y="208"/>
                        <a:pt x="20892" y="103"/>
                        <a:pt x="20879" y="0"/>
                      </a:cubicBezTo>
                      <a:close/>
                    </a:path>
                  </a:pathLst>
                </a:custGeom>
                <a:solidFill>
                  <a:srgbClr val="291E1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753;p26"/>
                <p:cNvSpPr/>
                <p:nvPr/>
              </p:nvSpPr>
              <p:spPr>
                <a:xfrm>
                  <a:off x="5282465" y="1768557"/>
                  <a:ext cx="831885" cy="149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376" extrusionOk="0">
                      <a:moveTo>
                        <a:pt x="0" y="0"/>
                      </a:moveTo>
                      <a:lnTo>
                        <a:pt x="0" y="317"/>
                      </a:lnTo>
                      <a:lnTo>
                        <a:pt x="0" y="376"/>
                      </a:lnTo>
                      <a:lnTo>
                        <a:pt x="20899" y="376"/>
                      </a:lnTo>
                      <a:lnTo>
                        <a:pt x="20899" y="317"/>
                      </a:lnTo>
                      <a:lnTo>
                        <a:pt x="20899" y="0"/>
                      </a:lnTo>
                      <a:close/>
                    </a:path>
                  </a:pathLst>
                </a:custGeom>
                <a:solidFill>
                  <a:srgbClr val="4E515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754;p26"/>
                <p:cNvSpPr/>
                <p:nvPr/>
              </p:nvSpPr>
              <p:spPr>
                <a:xfrm>
                  <a:off x="5282465" y="1783484"/>
                  <a:ext cx="831885" cy="1044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2623" extrusionOk="0">
                      <a:moveTo>
                        <a:pt x="0" y="1"/>
                      </a:moveTo>
                      <a:cubicBezTo>
                        <a:pt x="31" y="1448"/>
                        <a:pt x="1253" y="2622"/>
                        <a:pt x="2742" y="2622"/>
                      </a:cubicBezTo>
                      <a:lnTo>
                        <a:pt x="18154" y="2622"/>
                      </a:lnTo>
                      <a:cubicBezTo>
                        <a:pt x="19642" y="2622"/>
                        <a:pt x="20865" y="1448"/>
                        <a:pt x="20899" y="1"/>
                      </a:cubicBezTo>
                      <a:close/>
                    </a:path>
                  </a:pathLst>
                </a:custGeom>
                <a:solidFill>
                  <a:srgbClr val="827F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755;p26"/>
                <p:cNvSpPr/>
                <p:nvPr/>
              </p:nvSpPr>
              <p:spPr>
                <a:xfrm>
                  <a:off x="5282465" y="1345102"/>
                  <a:ext cx="831885" cy="5159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899" h="12963" extrusionOk="0">
                      <a:moveTo>
                        <a:pt x="12098" y="1599"/>
                      </a:moveTo>
                      <a:cubicBezTo>
                        <a:pt x="12505" y="1599"/>
                        <a:pt x="12836" y="1923"/>
                        <a:pt x="12836" y="2319"/>
                      </a:cubicBezTo>
                      <a:cubicBezTo>
                        <a:pt x="12836" y="2715"/>
                        <a:pt x="12505" y="3036"/>
                        <a:pt x="12098" y="3036"/>
                      </a:cubicBezTo>
                      <a:lnTo>
                        <a:pt x="8798" y="3036"/>
                      </a:lnTo>
                      <a:cubicBezTo>
                        <a:pt x="8391" y="3036"/>
                        <a:pt x="8060" y="2715"/>
                        <a:pt x="8060" y="2319"/>
                      </a:cubicBezTo>
                      <a:cubicBezTo>
                        <a:pt x="8060" y="1923"/>
                        <a:pt x="8391" y="1599"/>
                        <a:pt x="8798" y="1599"/>
                      </a:cubicBezTo>
                      <a:close/>
                      <a:moveTo>
                        <a:pt x="7930" y="1"/>
                      </a:moveTo>
                      <a:cubicBezTo>
                        <a:pt x="6422" y="1"/>
                        <a:pt x="5185" y="1206"/>
                        <a:pt x="5185" y="2681"/>
                      </a:cubicBezTo>
                      <a:lnTo>
                        <a:pt x="5185" y="3593"/>
                      </a:lnTo>
                      <a:lnTo>
                        <a:pt x="2742" y="3593"/>
                      </a:lnTo>
                      <a:cubicBezTo>
                        <a:pt x="1233" y="3593"/>
                        <a:pt x="0" y="4797"/>
                        <a:pt x="0" y="6272"/>
                      </a:cubicBezTo>
                      <a:lnTo>
                        <a:pt x="0" y="10286"/>
                      </a:lnTo>
                      <a:cubicBezTo>
                        <a:pt x="0" y="11757"/>
                        <a:pt x="1233" y="12963"/>
                        <a:pt x="2742" y="12963"/>
                      </a:cubicBezTo>
                      <a:lnTo>
                        <a:pt x="18154" y="12963"/>
                      </a:lnTo>
                      <a:cubicBezTo>
                        <a:pt x="19663" y="12963"/>
                        <a:pt x="20899" y="11757"/>
                        <a:pt x="20899" y="10286"/>
                      </a:cubicBezTo>
                      <a:lnTo>
                        <a:pt x="20899" y="6272"/>
                      </a:lnTo>
                      <a:cubicBezTo>
                        <a:pt x="20899" y="4797"/>
                        <a:pt x="19663" y="3593"/>
                        <a:pt x="18154" y="3593"/>
                      </a:cubicBezTo>
                      <a:lnTo>
                        <a:pt x="15710" y="3593"/>
                      </a:lnTo>
                      <a:lnTo>
                        <a:pt x="15710" y="2681"/>
                      </a:lnTo>
                      <a:cubicBezTo>
                        <a:pt x="15710" y="1206"/>
                        <a:pt x="14478" y="1"/>
                        <a:pt x="12968" y="1"/>
                      </a:cubicBezTo>
                      <a:close/>
                    </a:path>
                  </a:pathLst>
                </a:custGeom>
                <a:solidFill>
                  <a:srgbClr val="E8EEE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756;p26"/>
                <p:cNvSpPr/>
                <p:nvPr/>
              </p:nvSpPr>
              <p:spPr>
                <a:xfrm>
                  <a:off x="5336282" y="1680745"/>
                  <a:ext cx="35227" cy="267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5" h="671" extrusionOk="0">
                      <a:moveTo>
                        <a:pt x="444" y="1"/>
                      </a:moveTo>
                      <a:cubicBezTo>
                        <a:pt x="3" y="1"/>
                        <a:pt x="0" y="670"/>
                        <a:pt x="444" y="670"/>
                      </a:cubicBezTo>
                      <a:cubicBezTo>
                        <a:pt x="884" y="670"/>
                        <a:pt x="884" y="1"/>
                        <a:pt x="444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757;p26"/>
                <p:cNvSpPr/>
                <p:nvPr/>
              </p:nvSpPr>
              <p:spPr>
                <a:xfrm>
                  <a:off x="5338471" y="1726363"/>
                  <a:ext cx="126381" cy="988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75" h="2484" extrusionOk="0">
                      <a:moveTo>
                        <a:pt x="457" y="1"/>
                      </a:moveTo>
                      <a:cubicBezTo>
                        <a:pt x="286" y="1"/>
                        <a:pt x="101" y="107"/>
                        <a:pt x="75" y="319"/>
                      </a:cubicBezTo>
                      <a:cubicBezTo>
                        <a:pt x="0" y="927"/>
                        <a:pt x="102" y="1538"/>
                        <a:pt x="608" y="1944"/>
                      </a:cubicBezTo>
                      <a:cubicBezTo>
                        <a:pt x="1195" y="2419"/>
                        <a:pt x="2004" y="2460"/>
                        <a:pt x="2731" y="2483"/>
                      </a:cubicBezTo>
                      <a:cubicBezTo>
                        <a:pt x="2735" y="2484"/>
                        <a:pt x="2740" y="2484"/>
                        <a:pt x="2744" y="2484"/>
                      </a:cubicBezTo>
                      <a:cubicBezTo>
                        <a:pt x="3175" y="2484"/>
                        <a:pt x="3167" y="1828"/>
                        <a:pt x="2731" y="1814"/>
                      </a:cubicBezTo>
                      <a:cubicBezTo>
                        <a:pt x="2195" y="1798"/>
                        <a:pt x="1563" y="1798"/>
                        <a:pt x="1106" y="1477"/>
                      </a:cubicBezTo>
                      <a:cubicBezTo>
                        <a:pt x="710" y="1200"/>
                        <a:pt x="706" y="756"/>
                        <a:pt x="758" y="319"/>
                      </a:cubicBezTo>
                      <a:cubicBezTo>
                        <a:pt x="785" y="106"/>
                        <a:pt x="628" y="1"/>
                        <a:pt x="457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758;p26"/>
                <p:cNvSpPr/>
                <p:nvPr/>
              </p:nvSpPr>
              <p:spPr>
                <a:xfrm>
                  <a:off x="5021420" y="3604223"/>
                  <a:ext cx="958783" cy="177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7" extrusionOk="0">
                      <a:moveTo>
                        <a:pt x="229" y="0"/>
                      </a:moveTo>
                      <a:cubicBezTo>
                        <a:pt x="103" y="0"/>
                        <a:pt x="1" y="103"/>
                        <a:pt x="1" y="225"/>
                      </a:cubicBezTo>
                      <a:cubicBezTo>
                        <a:pt x="1" y="348"/>
                        <a:pt x="103" y="447"/>
                        <a:pt x="229" y="447"/>
                      </a:cubicBezTo>
                      <a:lnTo>
                        <a:pt x="23858" y="447"/>
                      </a:lnTo>
                      <a:cubicBezTo>
                        <a:pt x="23985" y="447"/>
                        <a:pt x="24087" y="348"/>
                        <a:pt x="24087" y="225"/>
                      </a:cubicBezTo>
                      <a:cubicBezTo>
                        <a:pt x="24087" y="103"/>
                        <a:pt x="23985" y="0"/>
                        <a:pt x="23858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759;p26"/>
                <p:cNvSpPr/>
                <p:nvPr/>
              </p:nvSpPr>
              <p:spPr>
                <a:xfrm>
                  <a:off x="5021420" y="3712893"/>
                  <a:ext cx="958783" cy="177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87" h="445" extrusionOk="0">
                      <a:moveTo>
                        <a:pt x="229" y="1"/>
                      </a:moveTo>
                      <a:cubicBezTo>
                        <a:pt x="103" y="1"/>
                        <a:pt x="1" y="100"/>
                        <a:pt x="1" y="223"/>
                      </a:cubicBezTo>
                      <a:cubicBezTo>
                        <a:pt x="1" y="346"/>
                        <a:pt x="103" y="445"/>
                        <a:pt x="229" y="445"/>
                      </a:cubicBezTo>
                      <a:lnTo>
                        <a:pt x="23858" y="445"/>
                      </a:lnTo>
                      <a:cubicBezTo>
                        <a:pt x="23985" y="445"/>
                        <a:pt x="24087" y="346"/>
                        <a:pt x="24087" y="223"/>
                      </a:cubicBezTo>
                      <a:cubicBezTo>
                        <a:pt x="24087" y="100"/>
                        <a:pt x="23985" y="1"/>
                        <a:pt x="23858" y="1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0" name="Google Shape;760;p26"/>
                <p:cNvSpPr/>
                <p:nvPr/>
              </p:nvSpPr>
              <p:spPr>
                <a:xfrm>
                  <a:off x="6084275" y="3530980"/>
                  <a:ext cx="303314" cy="2961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20" h="7439" extrusionOk="0">
                      <a:moveTo>
                        <a:pt x="4646" y="443"/>
                      </a:moveTo>
                      <a:cubicBezTo>
                        <a:pt x="6032" y="443"/>
                        <a:pt x="7162" y="1546"/>
                        <a:pt x="7162" y="2901"/>
                      </a:cubicBezTo>
                      <a:lnTo>
                        <a:pt x="7162" y="4536"/>
                      </a:lnTo>
                      <a:cubicBezTo>
                        <a:pt x="7162" y="5888"/>
                        <a:pt x="6032" y="6991"/>
                        <a:pt x="4646" y="6991"/>
                      </a:cubicBezTo>
                      <a:lnTo>
                        <a:pt x="2973" y="6991"/>
                      </a:lnTo>
                      <a:cubicBezTo>
                        <a:pt x="1585" y="6991"/>
                        <a:pt x="458" y="5888"/>
                        <a:pt x="458" y="4536"/>
                      </a:cubicBezTo>
                      <a:lnTo>
                        <a:pt x="458" y="2901"/>
                      </a:lnTo>
                      <a:cubicBezTo>
                        <a:pt x="458" y="1546"/>
                        <a:pt x="1585" y="443"/>
                        <a:pt x="2973" y="443"/>
                      </a:cubicBezTo>
                      <a:close/>
                      <a:moveTo>
                        <a:pt x="2973" y="0"/>
                      </a:moveTo>
                      <a:cubicBezTo>
                        <a:pt x="1335" y="0"/>
                        <a:pt x="0" y="1300"/>
                        <a:pt x="0" y="2901"/>
                      </a:cubicBezTo>
                      <a:lnTo>
                        <a:pt x="0" y="4536"/>
                      </a:lnTo>
                      <a:cubicBezTo>
                        <a:pt x="0" y="6134"/>
                        <a:pt x="1335" y="7438"/>
                        <a:pt x="2973" y="7438"/>
                      </a:cubicBezTo>
                      <a:lnTo>
                        <a:pt x="4646" y="7438"/>
                      </a:lnTo>
                      <a:cubicBezTo>
                        <a:pt x="6285" y="7438"/>
                        <a:pt x="7619" y="6134"/>
                        <a:pt x="7619" y="4536"/>
                      </a:cubicBezTo>
                      <a:lnTo>
                        <a:pt x="7619" y="2901"/>
                      </a:lnTo>
                      <a:cubicBezTo>
                        <a:pt x="7619" y="1300"/>
                        <a:pt x="6285" y="0"/>
                        <a:pt x="4646" y="0"/>
                      </a:cubicBezTo>
                      <a:close/>
                    </a:path>
                  </a:pathLst>
                </a:custGeom>
                <a:solidFill>
                  <a:srgbClr val="00959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61" name="Google Shape;761;p26"/>
              <p:cNvSpPr/>
              <p:nvPr/>
            </p:nvSpPr>
            <p:spPr>
              <a:xfrm>
                <a:off x="5789650" y="2289345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62" name="Google Shape;762;p26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/>
              <a:t>2-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/>
          <p:cNvSpPr/>
          <p:nvPr/>
        </p:nvSpPr>
        <p:spPr>
          <a:xfrm>
            <a:off x="5118659" y="1276027"/>
            <a:ext cx="3816794" cy="3535423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2" name="Rectangle 1"/>
          <p:cNvSpPr/>
          <p:nvPr/>
        </p:nvSpPr>
        <p:spPr>
          <a:xfrm>
            <a:off x="360947" y="288758"/>
            <a:ext cx="8598570" cy="875775"/>
          </a:xfrm>
          <a:prstGeom prst="rect">
            <a:avLst/>
          </a:prstGeom>
          <a:solidFill>
            <a:srgbClr val="F4E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769" name="Google Shape;769;p27"/>
          <p:cNvSpPr txBox="1">
            <a:spLocks noGrp="1"/>
          </p:cNvSpPr>
          <p:nvPr>
            <p:ph type="ctrTitle"/>
          </p:nvPr>
        </p:nvSpPr>
        <p:spPr>
          <a:xfrm>
            <a:off x="360947" y="400460"/>
            <a:ext cx="8362066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عند تشغيل برنامج معالج النصوص </a:t>
            </a:r>
            <a:r>
              <a:rPr lang="en-US" dirty="0" smtClean="0">
                <a:solidFill>
                  <a:schemeClr val="tx1"/>
                </a:solidFill>
              </a:rPr>
              <a:t>Word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يتم إنشاء مستندٍ جديدٍ تلقائياً، ولإنشاء مستندٍ جديدٍ آخرَ اتبعِ الخطوات الآتية :</a:t>
            </a:r>
            <a:endParaRPr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774" name="Google Shape;774;p27"/>
          <p:cNvGrpSpPr/>
          <p:nvPr/>
        </p:nvGrpSpPr>
        <p:grpSpPr>
          <a:xfrm>
            <a:off x="755856" y="1978199"/>
            <a:ext cx="3078801" cy="2763652"/>
            <a:chOff x="755856" y="1978199"/>
            <a:chExt cx="3078801" cy="2763652"/>
          </a:xfrm>
        </p:grpSpPr>
        <p:sp>
          <p:nvSpPr>
            <p:cNvPr id="775" name="Google Shape;775;p27"/>
            <p:cNvSpPr/>
            <p:nvPr/>
          </p:nvSpPr>
          <p:spPr>
            <a:xfrm>
              <a:off x="1368680" y="3485360"/>
              <a:ext cx="1335134" cy="1076407"/>
            </a:xfrm>
            <a:custGeom>
              <a:avLst/>
              <a:gdLst/>
              <a:ahLst/>
              <a:cxnLst/>
              <a:rect l="l" t="t" r="r" b="b"/>
              <a:pathLst>
                <a:path w="37965" h="30608" extrusionOk="0">
                  <a:moveTo>
                    <a:pt x="2551" y="0"/>
                  </a:moveTo>
                  <a:cubicBezTo>
                    <a:pt x="0" y="0"/>
                    <a:pt x="1410" y="11200"/>
                    <a:pt x="1190" y="13802"/>
                  </a:cubicBezTo>
                  <a:cubicBezTo>
                    <a:pt x="961" y="16579"/>
                    <a:pt x="5280" y="30454"/>
                    <a:pt x="11444" y="30606"/>
                  </a:cubicBezTo>
                  <a:cubicBezTo>
                    <a:pt x="11492" y="30607"/>
                    <a:pt x="11541" y="30608"/>
                    <a:pt x="11589" y="30608"/>
                  </a:cubicBezTo>
                  <a:cubicBezTo>
                    <a:pt x="17757" y="30608"/>
                    <a:pt x="26883" y="20806"/>
                    <a:pt x="28560" y="19659"/>
                  </a:cubicBezTo>
                  <a:cubicBezTo>
                    <a:pt x="29584" y="18960"/>
                    <a:pt x="30646" y="18372"/>
                    <a:pt x="31218" y="18372"/>
                  </a:cubicBezTo>
                  <a:cubicBezTo>
                    <a:pt x="31465" y="18372"/>
                    <a:pt x="31621" y="18481"/>
                    <a:pt x="31644" y="18736"/>
                  </a:cubicBezTo>
                  <a:cubicBezTo>
                    <a:pt x="31686" y="19221"/>
                    <a:pt x="32104" y="20972"/>
                    <a:pt x="32801" y="20972"/>
                  </a:cubicBezTo>
                  <a:cubicBezTo>
                    <a:pt x="33248" y="20972"/>
                    <a:pt x="33535" y="20230"/>
                    <a:pt x="33683" y="19704"/>
                  </a:cubicBezTo>
                  <a:cubicBezTo>
                    <a:pt x="33702" y="19637"/>
                    <a:pt x="33759" y="19603"/>
                    <a:pt x="33816" y="19603"/>
                  </a:cubicBezTo>
                  <a:cubicBezTo>
                    <a:pt x="33871" y="19603"/>
                    <a:pt x="33925" y="19634"/>
                    <a:pt x="33945" y="19696"/>
                  </a:cubicBezTo>
                  <a:cubicBezTo>
                    <a:pt x="34117" y="20196"/>
                    <a:pt x="34437" y="20894"/>
                    <a:pt x="34880" y="20894"/>
                  </a:cubicBezTo>
                  <a:cubicBezTo>
                    <a:pt x="35368" y="20894"/>
                    <a:pt x="35664" y="20249"/>
                    <a:pt x="35799" y="19865"/>
                  </a:cubicBezTo>
                  <a:cubicBezTo>
                    <a:pt x="35814" y="19818"/>
                    <a:pt x="35854" y="19794"/>
                    <a:pt x="35895" y="19794"/>
                  </a:cubicBezTo>
                  <a:cubicBezTo>
                    <a:pt x="35934" y="19794"/>
                    <a:pt x="35972" y="19814"/>
                    <a:pt x="35992" y="19856"/>
                  </a:cubicBezTo>
                  <a:cubicBezTo>
                    <a:pt x="36152" y="20196"/>
                    <a:pt x="36491" y="20742"/>
                    <a:pt x="37034" y="20742"/>
                  </a:cubicBezTo>
                  <a:cubicBezTo>
                    <a:pt x="37061" y="20742"/>
                    <a:pt x="37088" y="20740"/>
                    <a:pt x="37115" y="20738"/>
                  </a:cubicBezTo>
                  <a:cubicBezTo>
                    <a:pt x="37965" y="20664"/>
                    <a:pt x="37501" y="17966"/>
                    <a:pt x="37501" y="17966"/>
                  </a:cubicBezTo>
                  <a:cubicBezTo>
                    <a:pt x="37261" y="16219"/>
                    <a:pt x="35560" y="15271"/>
                    <a:pt x="32620" y="15271"/>
                  </a:cubicBezTo>
                  <a:cubicBezTo>
                    <a:pt x="31798" y="15271"/>
                    <a:pt x="30879" y="15345"/>
                    <a:pt x="29869" y="15496"/>
                  </a:cubicBezTo>
                  <a:cubicBezTo>
                    <a:pt x="25891" y="16096"/>
                    <a:pt x="15345" y="23714"/>
                    <a:pt x="11547" y="23714"/>
                  </a:cubicBezTo>
                  <a:cubicBezTo>
                    <a:pt x="10931" y="23714"/>
                    <a:pt x="10492" y="23514"/>
                    <a:pt x="10288" y="23051"/>
                  </a:cubicBezTo>
                  <a:cubicBezTo>
                    <a:pt x="8824" y="19738"/>
                    <a:pt x="6432" y="1855"/>
                    <a:pt x="3119" y="157"/>
                  </a:cubicBezTo>
                  <a:cubicBezTo>
                    <a:pt x="2911" y="50"/>
                    <a:pt x="2722" y="0"/>
                    <a:pt x="2551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7"/>
            <p:cNvSpPr/>
            <p:nvPr/>
          </p:nvSpPr>
          <p:spPr>
            <a:xfrm>
              <a:off x="1361928" y="3455046"/>
              <a:ext cx="332649" cy="604424"/>
            </a:xfrm>
            <a:custGeom>
              <a:avLst/>
              <a:gdLst/>
              <a:ahLst/>
              <a:cxnLst/>
              <a:rect l="l" t="t" r="r" b="b"/>
              <a:pathLst>
                <a:path w="9459" h="17187" extrusionOk="0">
                  <a:moveTo>
                    <a:pt x="2918" y="0"/>
                  </a:moveTo>
                  <a:cubicBezTo>
                    <a:pt x="1187" y="0"/>
                    <a:pt x="710" y="3076"/>
                    <a:pt x="369" y="6194"/>
                  </a:cubicBezTo>
                  <a:cubicBezTo>
                    <a:pt x="0" y="9579"/>
                    <a:pt x="1321" y="17187"/>
                    <a:pt x="1321" y="17187"/>
                  </a:cubicBezTo>
                  <a:lnTo>
                    <a:pt x="9459" y="14492"/>
                  </a:lnTo>
                  <a:cubicBezTo>
                    <a:pt x="9459" y="14492"/>
                    <a:pt x="5497" y="649"/>
                    <a:pt x="3380" y="67"/>
                  </a:cubicBezTo>
                  <a:cubicBezTo>
                    <a:pt x="3217" y="22"/>
                    <a:pt x="3063" y="0"/>
                    <a:pt x="2918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7"/>
            <p:cNvSpPr/>
            <p:nvPr/>
          </p:nvSpPr>
          <p:spPr>
            <a:xfrm>
              <a:off x="2948709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8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8" y="1301"/>
                  </a:cubicBezTo>
                  <a:lnTo>
                    <a:pt x="2153" y="1301"/>
                  </a:lnTo>
                  <a:cubicBezTo>
                    <a:pt x="2157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7" y="0"/>
                    <a:pt x="2153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2840816" y="4237727"/>
              <a:ext cx="76173" cy="45753"/>
            </a:xfrm>
            <a:custGeom>
              <a:avLst/>
              <a:gdLst/>
              <a:ahLst/>
              <a:cxnLst/>
              <a:rect l="l" t="t" r="r" b="b"/>
              <a:pathLst>
                <a:path w="2166" h="130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1288"/>
                  </a:lnTo>
                  <a:cubicBezTo>
                    <a:pt x="0" y="1297"/>
                    <a:pt x="4" y="1301"/>
                    <a:pt x="13" y="1301"/>
                  </a:cubicBezTo>
                  <a:lnTo>
                    <a:pt x="2154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269986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4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4" y="1301"/>
                  </a:cubicBezTo>
                  <a:lnTo>
                    <a:pt x="2155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259587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9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9" y="1301"/>
                  </a:cubicBezTo>
                  <a:lnTo>
                    <a:pt x="2155" y="1301"/>
                  </a:lnTo>
                  <a:cubicBezTo>
                    <a:pt x="2158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58" y="0"/>
                    <a:pt x="215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2491746" y="4237727"/>
              <a:ext cx="76208" cy="45753"/>
            </a:xfrm>
            <a:custGeom>
              <a:avLst/>
              <a:gdLst/>
              <a:ahLst/>
              <a:cxnLst/>
              <a:rect l="l" t="t" r="r" b="b"/>
              <a:pathLst>
                <a:path w="2167" h="1301" extrusionOk="0">
                  <a:moveTo>
                    <a:pt x="13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3" y="1301"/>
                  </a:cubicBezTo>
                  <a:lnTo>
                    <a:pt x="2154" y="1301"/>
                  </a:lnTo>
                  <a:cubicBezTo>
                    <a:pt x="2162" y="1301"/>
                    <a:pt x="2166" y="1297"/>
                    <a:pt x="2166" y="1288"/>
                  </a:cubicBezTo>
                  <a:lnTo>
                    <a:pt x="2166" y="12"/>
                  </a:lnTo>
                  <a:cubicBezTo>
                    <a:pt x="2166" y="4"/>
                    <a:pt x="2162" y="0"/>
                    <a:pt x="2154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2339437" y="4237727"/>
              <a:ext cx="125653" cy="45753"/>
            </a:xfrm>
            <a:custGeom>
              <a:avLst/>
              <a:gdLst/>
              <a:ahLst/>
              <a:cxnLst/>
              <a:rect l="l" t="t" r="r" b="b"/>
              <a:pathLst>
                <a:path w="3573" h="1301" extrusionOk="0">
                  <a:moveTo>
                    <a:pt x="12" y="0"/>
                  </a:moveTo>
                  <a:cubicBezTo>
                    <a:pt x="5" y="0"/>
                    <a:pt x="1" y="4"/>
                    <a:pt x="1" y="12"/>
                  </a:cubicBezTo>
                  <a:lnTo>
                    <a:pt x="1" y="1288"/>
                  </a:lnTo>
                  <a:cubicBezTo>
                    <a:pt x="1" y="1297"/>
                    <a:pt x="5" y="1301"/>
                    <a:pt x="12" y="1301"/>
                  </a:cubicBezTo>
                  <a:lnTo>
                    <a:pt x="3565" y="1301"/>
                  </a:lnTo>
                  <a:cubicBezTo>
                    <a:pt x="3569" y="1301"/>
                    <a:pt x="3573" y="1297"/>
                    <a:pt x="3573" y="1288"/>
                  </a:cubicBezTo>
                  <a:lnTo>
                    <a:pt x="3573" y="12"/>
                  </a:lnTo>
                  <a:cubicBezTo>
                    <a:pt x="3573" y="4"/>
                    <a:pt x="3569" y="0"/>
                    <a:pt x="3565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2322416" y="4281862"/>
              <a:ext cx="741120" cy="130858"/>
            </a:xfrm>
            <a:custGeom>
              <a:avLst/>
              <a:gdLst/>
              <a:ahLst/>
              <a:cxnLst/>
              <a:rect l="l" t="t" r="r" b="b"/>
              <a:pathLst>
                <a:path w="21074" h="3721" extrusionOk="0">
                  <a:moveTo>
                    <a:pt x="13" y="0"/>
                  </a:moveTo>
                  <a:cubicBezTo>
                    <a:pt x="4" y="0"/>
                    <a:pt x="0" y="4"/>
                    <a:pt x="0" y="12"/>
                  </a:cubicBezTo>
                  <a:lnTo>
                    <a:pt x="0" y="3708"/>
                  </a:lnTo>
                  <a:cubicBezTo>
                    <a:pt x="0" y="3712"/>
                    <a:pt x="4" y="3720"/>
                    <a:pt x="13" y="3720"/>
                  </a:cubicBezTo>
                  <a:lnTo>
                    <a:pt x="21062" y="3720"/>
                  </a:lnTo>
                  <a:cubicBezTo>
                    <a:pt x="21070" y="3720"/>
                    <a:pt x="21073" y="3712"/>
                    <a:pt x="21073" y="3708"/>
                  </a:cubicBezTo>
                  <a:lnTo>
                    <a:pt x="21073" y="12"/>
                  </a:lnTo>
                  <a:cubicBezTo>
                    <a:pt x="21073" y="4"/>
                    <a:pt x="21070" y="0"/>
                    <a:pt x="21062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763769" y="3400783"/>
              <a:ext cx="993412" cy="1338475"/>
            </a:xfrm>
            <a:custGeom>
              <a:avLst/>
              <a:gdLst/>
              <a:ahLst/>
              <a:cxnLst/>
              <a:rect l="l" t="t" r="r" b="b"/>
              <a:pathLst>
                <a:path w="28248" h="38060" extrusionOk="0">
                  <a:moveTo>
                    <a:pt x="15584" y="0"/>
                  </a:moveTo>
                  <a:cubicBezTo>
                    <a:pt x="14397" y="0"/>
                    <a:pt x="13573" y="309"/>
                    <a:pt x="13573" y="309"/>
                  </a:cubicBezTo>
                  <a:cubicBezTo>
                    <a:pt x="10340" y="494"/>
                    <a:pt x="5172" y="7508"/>
                    <a:pt x="2588" y="16002"/>
                  </a:cubicBezTo>
                  <a:cubicBezTo>
                    <a:pt x="0" y="24492"/>
                    <a:pt x="1297" y="38060"/>
                    <a:pt x="1297" y="38060"/>
                  </a:cubicBezTo>
                  <a:lnTo>
                    <a:pt x="28248" y="38060"/>
                  </a:lnTo>
                  <a:cubicBezTo>
                    <a:pt x="28248" y="38060"/>
                    <a:pt x="22911" y="4375"/>
                    <a:pt x="19954" y="1700"/>
                  </a:cubicBezTo>
                  <a:cubicBezTo>
                    <a:pt x="18449" y="335"/>
                    <a:pt x="16820" y="0"/>
                    <a:pt x="15584" y="0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821478" y="2419724"/>
              <a:ext cx="1580744" cy="1183035"/>
            </a:xfrm>
            <a:custGeom>
              <a:avLst/>
              <a:gdLst/>
              <a:ahLst/>
              <a:cxnLst/>
              <a:rect l="l" t="t" r="r" b="b"/>
              <a:pathLst>
                <a:path w="44949" h="33640" extrusionOk="0">
                  <a:moveTo>
                    <a:pt x="43609" y="0"/>
                  </a:moveTo>
                  <a:cubicBezTo>
                    <a:pt x="43604" y="0"/>
                    <a:pt x="43600" y="0"/>
                    <a:pt x="43595" y="1"/>
                  </a:cubicBezTo>
                  <a:cubicBezTo>
                    <a:pt x="37127" y="83"/>
                    <a:pt x="9491" y="440"/>
                    <a:pt x="3101" y="521"/>
                  </a:cubicBezTo>
                  <a:cubicBezTo>
                    <a:pt x="2367" y="530"/>
                    <a:pt x="1776" y="1129"/>
                    <a:pt x="1776" y="1859"/>
                  </a:cubicBezTo>
                  <a:lnTo>
                    <a:pt x="1776" y="11945"/>
                  </a:lnTo>
                  <a:cubicBezTo>
                    <a:pt x="1776" y="11945"/>
                    <a:pt x="0" y="14828"/>
                    <a:pt x="1407" y="19426"/>
                  </a:cubicBezTo>
                  <a:cubicBezTo>
                    <a:pt x="2502" y="22989"/>
                    <a:pt x="8125" y="23462"/>
                    <a:pt x="10603" y="23490"/>
                  </a:cubicBezTo>
                  <a:cubicBezTo>
                    <a:pt x="11251" y="23498"/>
                    <a:pt x="11771" y="24036"/>
                    <a:pt x="11771" y="24683"/>
                  </a:cubicBezTo>
                  <a:lnTo>
                    <a:pt x="11771" y="29359"/>
                  </a:lnTo>
                  <a:cubicBezTo>
                    <a:pt x="11771" y="29359"/>
                    <a:pt x="13305" y="31812"/>
                    <a:pt x="15512" y="33223"/>
                  </a:cubicBezTo>
                  <a:cubicBezTo>
                    <a:pt x="15970" y="33515"/>
                    <a:pt x="16399" y="33639"/>
                    <a:pt x="16791" y="33639"/>
                  </a:cubicBezTo>
                  <a:cubicBezTo>
                    <a:pt x="18291" y="33639"/>
                    <a:pt x="19252" y="31827"/>
                    <a:pt x="19252" y="30709"/>
                  </a:cubicBezTo>
                  <a:lnTo>
                    <a:pt x="19252" y="26353"/>
                  </a:lnTo>
                  <a:cubicBezTo>
                    <a:pt x="19252" y="26353"/>
                    <a:pt x="29679" y="25742"/>
                    <a:pt x="36487" y="25188"/>
                  </a:cubicBezTo>
                  <a:cubicBezTo>
                    <a:pt x="43296" y="24638"/>
                    <a:pt x="44948" y="19733"/>
                    <a:pt x="44948" y="17522"/>
                  </a:cubicBezTo>
                  <a:lnTo>
                    <a:pt x="44948" y="1342"/>
                  </a:lnTo>
                  <a:cubicBezTo>
                    <a:pt x="44948" y="600"/>
                    <a:pt x="44350" y="0"/>
                    <a:pt x="43609" y="0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960353" y="2923986"/>
              <a:ext cx="247122" cy="185966"/>
            </a:xfrm>
            <a:custGeom>
              <a:avLst/>
              <a:gdLst/>
              <a:ahLst/>
              <a:cxnLst/>
              <a:rect l="l" t="t" r="r" b="b"/>
              <a:pathLst>
                <a:path w="7027" h="5288" extrusionOk="0">
                  <a:moveTo>
                    <a:pt x="4091" y="1"/>
                  </a:moveTo>
                  <a:cubicBezTo>
                    <a:pt x="3610" y="1"/>
                    <a:pt x="3088" y="172"/>
                    <a:pt x="2539" y="608"/>
                  </a:cubicBezTo>
                  <a:cubicBezTo>
                    <a:pt x="1" y="2626"/>
                    <a:pt x="2539" y="4836"/>
                    <a:pt x="2539" y="4836"/>
                  </a:cubicBezTo>
                  <a:cubicBezTo>
                    <a:pt x="3152" y="5177"/>
                    <a:pt x="3829" y="5288"/>
                    <a:pt x="4449" y="5288"/>
                  </a:cubicBezTo>
                  <a:cubicBezTo>
                    <a:pt x="5607" y="5288"/>
                    <a:pt x="6571" y="4902"/>
                    <a:pt x="6571" y="4902"/>
                  </a:cubicBezTo>
                  <a:lnTo>
                    <a:pt x="6571" y="4902"/>
                  </a:lnTo>
                  <a:cubicBezTo>
                    <a:pt x="6425" y="4945"/>
                    <a:pt x="6268" y="4965"/>
                    <a:pt x="6106" y="4965"/>
                  </a:cubicBezTo>
                  <a:cubicBezTo>
                    <a:pt x="5047" y="4965"/>
                    <a:pt x="3812" y="4099"/>
                    <a:pt x="4492" y="3081"/>
                  </a:cubicBezTo>
                  <a:cubicBezTo>
                    <a:pt x="4993" y="2329"/>
                    <a:pt x="5899" y="2195"/>
                    <a:pt x="6481" y="2195"/>
                  </a:cubicBezTo>
                  <a:cubicBezTo>
                    <a:pt x="6804" y="2195"/>
                    <a:pt x="7027" y="2236"/>
                    <a:pt x="7027" y="2236"/>
                  </a:cubicBezTo>
                  <a:cubicBezTo>
                    <a:pt x="7027" y="2236"/>
                    <a:pt x="5828" y="1"/>
                    <a:pt x="4091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1998455" y="3157391"/>
              <a:ext cx="66959" cy="32600"/>
            </a:xfrm>
            <a:custGeom>
              <a:avLst/>
              <a:gdLst/>
              <a:ahLst/>
              <a:cxnLst/>
              <a:rect l="l" t="t" r="r" b="b"/>
              <a:pathLst>
                <a:path w="1904" h="927" extrusionOk="0">
                  <a:moveTo>
                    <a:pt x="1" y="0"/>
                  </a:moveTo>
                  <a:lnTo>
                    <a:pt x="771" y="927"/>
                  </a:lnTo>
                  <a:lnTo>
                    <a:pt x="1903" y="0"/>
                  </a:ln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1450655" y="2940163"/>
              <a:ext cx="384838" cy="336694"/>
            </a:xfrm>
            <a:custGeom>
              <a:avLst/>
              <a:gdLst/>
              <a:ahLst/>
              <a:cxnLst/>
              <a:rect l="l" t="t" r="r" b="b"/>
              <a:pathLst>
                <a:path w="10943" h="9574" extrusionOk="0">
                  <a:moveTo>
                    <a:pt x="5471" y="0"/>
                  </a:moveTo>
                  <a:cubicBezTo>
                    <a:pt x="2448" y="0"/>
                    <a:pt x="0" y="2141"/>
                    <a:pt x="0" y="4786"/>
                  </a:cubicBezTo>
                  <a:cubicBezTo>
                    <a:pt x="0" y="7427"/>
                    <a:pt x="2448" y="9573"/>
                    <a:pt x="5471" y="9573"/>
                  </a:cubicBezTo>
                  <a:cubicBezTo>
                    <a:pt x="8494" y="9573"/>
                    <a:pt x="10942" y="7427"/>
                    <a:pt x="10942" y="4786"/>
                  </a:cubicBezTo>
                  <a:cubicBezTo>
                    <a:pt x="10942" y="2141"/>
                    <a:pt x="8494" y="0"/>
                    <a:pt x="5471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2189589" y="2945614"/>
              <a:ext cx="214803" cy="258376"/>
            </a:xfrm>
            <a:custGeom>
              <a:avLst/>
              <a:gdLst/>
              <a:ahLst/>
              <a:cxnLst/>
              <a:rect l="l" t="t" r="r" b="b"/>
              <a:pathLst>
                <a:path w="6108" h="7347" extrusionOk="0">
                  <a:moveTo>
                    <a:pt x="4528" y="1"/>
                  </a:moveTo>
                  <a:cubicBezTo>
                    <a:pt x="2026" y="1"/>
                    <a:pt x="0" y="1650"/>
                    <a:pt x="0" y="3679"/>
                  </a:cubicBezTo>
                  <a:cubicBezTo>
                    <a:pt x="0" y="5612"/>
                    <a:pt x="1829" y="7191"/>
                    <a:pt x="4154" y="7346"/>
                  </a:cubicBezTo>
                  <a:cubicBezTo>
                    <a:pt x="5631" y="5702"/>
                    <a:pt x="6107" y="3749"/>
                    <a:pt x="6107" y="2568"/>
                  </a:cubicBezTo>
                  <a:lnTo>
                    <a:pt x="6107" y="234"/>
                  </a:lnTo>
                  <a:cubicBezTo>
                    <a:pt x="5615" y="87"/>
                    <a:pt x="5085" y="1"/>
                    <a:pt x="4528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755856" y="1978199"/>
              <a:ext cx="1943497" cy="926031"/>
            </a:xfrm>
            <a:custGeom>
              <a:avLst/>
              <a:gdLst/>
              <a:ahLst/>
              <a:cxnLst/>
              <a:rect l="l" t="t" r="r" b="b"/>
              <a:pathLst>
                <a:path w="55264" h="26332" extrusionOk="0">
                  <a:moveTo>
                    <a:pt x="15341" y="1"/>
                  </a:moveTo>
                  <a:cubicBezTo>
                    <a:pt x="14337" y="1"/>
                    <a:pt x="12723" y="2528"/>
                    <a:pt x="12723" y="2528"/>
                  </a:cubicBezTo>
                  <a:cubicBezTo>
                    <a:pt x="12723" y="2528"/>
                    <a:pt x="12326" y="696"/>
                    <a:pt x="10697" y="696"/>
                  </a:cubicBezTo>
                  <a:cubicBezTo>
                    <a:pt x="10498" y="696"/>
                    <a:pt x="10281" y="723"/>
                    <a:pt x="10044" y="785"/>
                  </a:cubicBezTo>
                  <a:cubicBezTo>
                    <a:pt x="8592" y="1158"/>
                    <a:pt x="9885" y="2556"/>
                    <a:pt x="10902" y="3446"/>
                  </a:cubicBezTo>
                  <a:cubicBezTo>
                    <a:pt x="4053" y="3491"/>
                    <a:pt x="0" y="10919"/>
                    <a:pt x="0" y="15989"/>
                  </a:cubicBezTo>
                  <a:cubicBezTo>
                    <a:pt x="0" y="21074"/>
                    <a:pt x="2912" y="26160"/>
                    <a:pt x="2912" y="26160"/>
                  </a:cubicBezTo>
                  <a:cubicBezTo>
                    <a:pt x="2912" y="26160"/>
                    <a:pt x="3663" y="23724"/>
                    <a:pt x="5369" y="22547"/>
                  </a:cubicBezTo>
                  <a:cubicBezTo>
                    <a:pt x="6732" y="21606"/>
                    <a:pt x="8352" y="21206"/>
                    <a:pt x="9502" y="21206"/>
                  </a:cubicBezTo>
                  <a:cubicBezTo>
                    <a:pt x="9694" y="21206"/>
                    <a:pt x="9874" y="21217"/>
                    <a:pt x="10037" y="21239"/>
                  </a:cubicBezTo>
                  <a:cubicBezTo>
                    <a:pt x="11685" y="21456"/>
                    <a:pt x="14084" y="24385"/>
                    <a:pt x="15368" y="26103"/>
                  </a:cubicBezTo>
                  <a:cubicBezTo>
                    <a:pt x="15483" y="26260"/>
                    <a:pt x="15649" y="26331"/>
                    <a:pt x="15812" y="26331"/>
                  </a:cubicBezTo>
                  <a:cubicBezTo>
                    <a:pt x="16084" y="26331"/>
                    <a:pt x="16352" y="26135"/>
                    <a:pt x="16377" y="25812"/>
                  </a:cubicBezTo>
                  <a:lnTo>
                    <a:pt x="17029" y="17846"/>
                  </a:lnTo>
                  <a:lnTo>
                    <a:pt x="33120" y="17846"/>
                  </a:lnTo>
                  <a:lnTo>
                    <a:pt x="34604" y="13229"/>
                  </a:lnTo>
                  <a:lnTo>
                    <a:pt x="36015" y="18003"/>
                  </a:lnTo>
                  <a:lnTo>
                    <a:pt x="53541" y="18003"/>
                  </a:lnTo>
                  <a:cubicBezTo>
                    <a:pt x="53541" y="18003"/>
                    <a:pt x="55264" y="3368"/>
                    <a:pt x="38284" y="3368"/>
                  </a:cubicBezTo>
                  <a:cubicBezTo>
                    <a:pt x="24289" y="3368"/>
                    <a:pt x="19482" y="3422"/>
                    <a:pt x="14372" y="3438"/>
                  </a:cubicBezTo>
                  <a:cubicBezTo>
                    <a:pt x="15065" y="2511"/>
                    <a:pt x="16344" y="612"/>
                    <a:pt x="15647" y="99"/>
                  </a:cubicBezTo>
                  <a:cubicBezTo>
                    <a:pt x="15555" y="31"/>
                    <a:pt x="15452" y="1"/>
                    <a:pt x="15341" y="1"/>
                  </a:cubicBezTo>
                  <a:close/>
                </a:path>
              </a:pathLst>
            </a:custGeom>
            <a:solidFill>
              <a:srgbClr val="FF7C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7"/>
            <p:cNvSpPr/>
            <p:nvPr/>
          </p:nvSpPr>
          <p:spPr>
            <a:xfrm>
              <a:off x="887548" y="2723523"/>
              <a:ext cx="399257" cy="173235"/>
            </a:xfrm>
            <a:custGeom>
              <a:avLst/>
              <a:gdLst/>
              <a:ahLst/>
              <a:cxnLst/>
              <a:rect l="l" t="t" r="r" b="b"/>
              <a:pathLst>
                <a:path w="11353" h="4926" extrusionOk="0">
                  <a:moveTo>
                    <a:pt x="5356" y="1"/>
                  </a:moveTo>
                  <a:cubicBezTo>
                    <a:pt x="1674" y="1"/>
                    <a:pt x="0" y="3232"/>
                    <a:pt x="0" y="3232"/>
                  </a:cubicBezTo>
                  <a:cubicBezTo>
                    <a:pt x="0" y="3232"/>
                    <a:pt x="1129" y="1113"/>
                    <a:pt x="4425" y="1113"/>
                  </a:cubicBezTo>
                  <a:cubicBezTo>
                    <a:pt x="4634" y="1113"/>
                    <a:pt x="4851" y="1122"/>
                    <a:pt x="5078" y="1140"/>
                  </a:cubicBezTo>
                  <a:cubicBezTo>
                    <a:pt x="8880" y="1448"/>
                    <a:pt x="11353" y="4926"/>
                    <a:pt x="11353" y="4926"/>
                  </a:cubicBezTo>
                  <a:cubicBezTo>
                    <a:pt x="11353" y="4926"/>
                    <a:pt x="8551" y="144"/>
                    <a:pt x="5652" y="8"/>
                  </a:cubicBezTo>
                  <a:cubicBezTo>
                    <a:pt x="5552" y="3"/>
                    <a:pt x="5453" y="1"/>
                    <a:pt x="5356" y="1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7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7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7"/>
            <p:cNvSpPr/>
            <p:nvPr/>
          </p:nvSpPr>
          <p:spPr>
            <a:xfrm>
              <a:off x="1628461" y="2624045"/>
              <a:ext cx="196938" cy="96886"/>
            </a:xfrm>
            <a:custGeom>
              <a:avLst/>
              <a:gdLst/>
              <a:ahLst/>
              <a:cxnLst/>
              <a:rect l="l" t="t" r="r" b="b"/>
              <a:pathLst>
                <a:path w="5600" h="2755" extrusionOk="0">
                  <a:moveTo>
                    <a:pt x="3706" y="0"/>
                  </a:moveTo>
                  <a:cubicBezTo>
                    <a:pt x="2062" y="0"/>
                    <a:pt x="1" y="989"/>
                    <a:pt x="99" y="2754"/>
                  </a:cubicBezTo>
                  <a:lnTo>
                    <a:pt x="5600" y="905"/>
                  </a:lnTo>
                  <a:cubicBezTo>
                    <a:pt x="5365" y="291"/>
                    <a:pt x="4597" y="0"/>
                    <a:pt x="3706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7"/>
            <p:cNvSpPr/>
            <p:nvPr/>
          </p:nvSpPr>
          <p:spPr>
            <a:xfrm>
              <a:off x="2247439" y="2639800"/>
              <a:ext cx="160891" cy="91471"/>
            </a:xfrm>
            <a:custGeom>
              <a:avLst/>
              <a:gdLst/>
              <a:ahLst/>
              <a:cxnLst/>
              <a:rect l="l" t="t" r="r" b="b"/>
              <a:pathLst>
                <a:path w="4575" h="2601" extrusionOk="0">
                  <a:moveTo>
                    <a:pt x="1426" y="1"/>
                  </a:moveTo>
                  <a:cubicBezTo>
                    <a:pt x="1008" y="1"/>
                    <a:pt x="646" y="161"/>
                    <a:pt x="434" y="559"/>
                  </a:cubicBezTo>
                  <a:cubicBezTo>
                    <a:pt x="1" y="1378"/>
                    <a:pt x="2043" y="2600"/>
                    <a:pt x="3277" y="2600"/>
                  </a:cubicBezTo>
                  <a:cubicBezTo>
                    <a:pt x="3607" y="2600"/>
                    <a:pt x="3880" y="2513"/>
                    <a:pt x="4031" y="2306"/>
                  </a:cubicBezTo>
                  <a:cubicBezTo>
                    <a:pt x="4575" y="1567"/>
                    <a:pt x="2731" y="1"/>
                    <a:pt x="1426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7"/>
            <p:cNvSpPr/>
            <p:nvPr/>
          </p:nvSpPr>
          <p:spPr>
            <a:xfrm>
              <a:off x="1990367" y="3055652"/>
              <a:ext cx="99278" cy="80815"/>
            </a:xfrm>
            <a:custGeom>
              <a:avLst/>
              <a:gdLst/>
              <a:ahLst/>
              <a:cxnLst/>
              <a:rect l="l" t="t" r="r" b="b"/>
              <a:pathLst>
                <a:path w="2823" h="2298" extrusionOk="0">
                  <a:moveTo>
                    <a:pt x="225" y="0"/>
                  </a:moveTo>
                  <a:cubicBezTo>
                    <a:pt x="217" y="0"/>
                    <a:pt x="210" y="0"/>
                    <a:pt x="202" y="1"/>
                  </a:cubicBezTo>
                  <a:cubicBezTo>
                    <a:pt x="87" y="18"/>
                    <a:pt x="0" y="120"/>
                    <a:pt x="17" y="239"/>
                  </a:cubicBezTo>
                  <a:cubicBezTo>
                    <a:pt x="25" y="297"/>
                    <a:pt x="197" y="1663"/>
                    <a:pt x="870" y="2134"/>
                  </a:cubicBezTo>
                  <a:cubicBezTo>
                    <a:pt x="1030" y="2241"/>
                    <a:pt x="1202" y="2298"/>
                    <a:pt x="1383" y="2298"/>
                  </a:cubicBezTo>
                  <a:cubicBezTo>
                    <a:pt x="1457" y="2298"/>
                    <a:pt x="1535" y="2286"/>
                    <a:pt x="1613" y="2269"/>
                  </a:cubicBezTo>
                  <a:cubicBezTo>
                    <a:pt x="2601" y="2036"/>
                    <a:pt x="2822" y="949"/>
                    <a:pt x="2802" y="412"/>
                  </a:cubicBezTo>
                  <a:cubicBezTo>
                    <a:pt x="2798" y="295"/>
                    <a:pt x="2711" y="206"/>
                    <a:pt x="2592" y="206"/>
                  </a:cubicBezTo>
                  <a:cubicBezTo>
                    <a:pt x="2589" y="206"/>
                    <a:pt x="2587" y="206"/>
                    <a:pt x="2584" y="206"/>
                  </a:cubicBezTo>
                  <a:cubicBezTo>
                    <a:pt x="2466" y="211"/>
                    <a:pt x="2376" y="309"/>
                    <a:pt x="2379" y="427"/>
                  </a:cubicBezTo>
                  <a:cubicBezTo>
                    <a:pt x="2379" y="440"/>
                    <a:pt x="2412" y="1642"/>
                    <a:pt x="1514" y="1855"/>
                  </a:cubicBezTo>
                  <a:cubicBezTo>
                    <a:pt x="1469" y="1866"/>
                    <a:pt x="1426" y="1872"/>
                    <a:pt x="1384" y="1872"/>
                  </a:cubicBezTo>
                  <a:cubicBezTo>
                    <a:pt x="1288" y="1872"/>
                    <a:pt x="1199" y="1843"/>
                    <a:pt x="1117" y="1786"/>
                  </a:cubicBezTo>
                  <a:cubicBezTo>
                    <a:pt x="685" y="1486"/>
                    <a:pt x="481" y="531"/>
                    <a:pt x="435" y="186"/>
                  </a:cubicBezTo>
                  <a:cubicBezTo>
                    <a:pt x="424" y="79"/>
                    <a:pt x="333" y="0"/>
                    <a:pt x="225" y="0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7"/>
            <p:cNvSpPr/>
            <p:nvPr/>
          </p:nvSpPr>
          <p:spPr>
            <a:xfrm>
              <a:off x="1292543" y="2484537"/>
              <a:ext cx="1358063" cy="709821"/>
            </a:xfrm>
            <a:custGeom>
              <a:avLst/>
              <a:gdLst/>
              <a:ahLst/>
              <a:cxnLst/>
              <a:rect l="l" t="t" r="r" b="b"/>
              <a:pathLst>
                <a:path w="38617" h="20184" extrusionOk="0">
                  <a:moveTo>
                    <a:pt x="30875" y="1656"/>
                  </a:moveTo>
                  <a:cubicBezTo>
                    <a:pt x="31113" y="1656"/>
                    <a:pt x="31351" y="1675"/>
                    <a:pt x="31591" y="1714"/>
                  </a:cubicBezTo>
                  <a:cubicBezTo>
                    <a:pt x="34999" y="2276"/>
                    <a:pt x="34695" y="6750"/>
                    <a:pt x="34593" y="8531"/>
                  </a:cubicBezTo>
                  <a:cubicBezTo>
                    <a:pt x="34491" y="10310"/>
                    <a:pt x="34186" y="15954"/>
                    <a:pt x="28895" y="16209"/>
                  </a:cubicBezTo>
                  <a:cubicBezTo>
                    <a:pt x="28766" y="16215"/>
                    <a:pt x="28641" y="16218"/>
                    <a:pt x="28518" y="16218"/>
                  </a:cubicBezTo>
                  <a:cubicBezTo>
                    <a:pt x="23604" y="16218"/>
                    <a:pt x="23528" y="11342"/>
                    <a:pt x="24421" y="7817"/>
                  </a:cubicBezTo>
                  <a:cubicBezTo>
                    <a:pt x="25267" y="4480"/>
                    <a:pt x="27973" y="1656"/>
                    <a:pt x="30875" y="1656"/>
                  </a:cubicBezTo>
                  <a:close/>
                  <a:moveTo>
                    <a:pt x="11542" y="1612"/>
                  </a:moveTo>
                  <a:cubicBezTo>
                    <a:pt x="15840" y="1612"/>
                    <a:pt x="19967" y="8208"/>
                    <a:pt x="15881" y="14121"/>
                  </a:cubicBezTo>
                  <a:cubicBezTo>
                    <a:pt x="14224" y="16520"/>
                    <a:pt x="12269" y="17582"/>
                    <a:pt x="10450" y="17582"/>
                  </a:cubicBezTo>
                  <a:cubicBezTo>
                    <a:pt x="7660" y="17582"/>
                    <a:pt x="5190" y="15084"/>
                    <a:pt x="4606" y="11081"/>
                  </a:cubicBezTo>
                  <a:cubicBezTo>
                    <a:pt x="3828" y="5741"/>
                    <a:pt x="6062" y="2079"/>
                    <a:pt x="11181" y="1627"/>
                  </a:cubicBezTo>
                  <a:cubicBezTo>
                    <a:pt x="11301" y="1617"/>
                    <a:pt x="11421" y="1612"/>
                    <a:pt x="11542" y="1612"/>
                  </a:cubicBezTo>
                  <a:close/>
                  <a:moveTo>
                    <a:pt x="10398" y="0"/>
                  </a:moveTo>
                  <a:cubicBezTo>
                    <a:pt x="4018" y="0"/>
                    <a:pt x="1" y="2661"/>
                    <a:pt x="1" y="2661"/>
                  </a:cubicBezTo>
                  <a:lnTo>
                    <a:pt x="112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4"/>
                    <a:pt x="9638" y="20184"/>
                  </a:cubicBezTo>
                  <a:cubicBezTo>
                    <a:pt x="9837" y="20184"/>
                    <a:pt x="10041" y="20177"/>
                    <a:pt x="10251" y="20162"/>
                  </a:cubicBezTo>
                  <a:cubicBezTo>
                    <a:pt x="19138" y="19539"/>
                    <a:pt x="19593" y="10479"/>
                    <a:pt x="19593" y="10479"/>
                  </a:cubicBezTo>
                  <a:lnTo>
                    <a:pt x="22018" y="10511"/>
                  </a:lnTo>
                  <a:cubicBezTo>
                    <a:pt x="22018" y="10511"/>
                    <a:pt x="20676" y="18474"/>
                    <a:pt x="28371" y="18474"/>
                  </a:cubicBezTo>
                  <a:cubicBezTo>
                    <a:pt x="28555" y="18474"/>
                    <a:pt x="28743" y="18469"/>
                    <a:pt x="28937" y="18460"/>
                  </a:cubicBezTo>
                  <a:cubicBezTo>
                    <a:pt x="37259" y="18066"/>
                    <a:pt x="36467" y="8497"/>
                    <a:pt x="36467" y="8497"/>
                  </a:cubicBezTo>
                  <a:lnTo>
                    <a:pt x="37940" y="8100"/>
                  </a:lnTo>
                  <a:lnTo>
                    <a:pt x="38616" y="3457"/>
                  </a:lnTo>
                  <a:cubicBezTo>
                    <a:pt x="38616" y="3457"/>
                    <a:pt x="36877" y="487"/>
                    <a:pt x="31063" y="487"/>
                  </a:cubicBezTo>
                  <a:cubicBezTo>
                    <a:pt x="30762" y="487"/>
                    <a:pt x="30449" y="495"/>
                    <a:pt x="30126" y="512"/>
                  </a:cubicBezTo>
                  <a:cubicBezTo>
                    <a:pt x="23555" y="853"/>
                    <a:pt x="22186" y="8018"/>
                    <a:pt x="22186" y="8018"/>
                  </a:cubicBezTo>
                  <a:lnTo>
                    <a:pt x="19646" y="7985"/>
                  </a:lnTo>
                  <a:cubicBezTo>
                    <a:pt x="19646" y="7985"/>
                    <a:pt x="19311" y="569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7"/>
            <p:cNvSpPr/>
            <p:nvPr/>
          </p:nvSpPr>
          <p:spPr>
            <a:xfrm>
              <a:off x="1284877" y="2477152"/>
              <a:ext cx="1373502" cy="724697"/>
            </a:xfrm>
            <a:custGeom>
              <a:avLst/>
              <a:gdLst/>
              <a:ahLst/>
              <a:cxnLst/>
              <a:rect l="l" t="t" r="r" b="b"/>
              <a:pathLst>
                <a:path w="39056" h="20607" extrusionOk="0">
                  <a:moveTo>
                    <a:pt x="31080" y="1652"/>
                  </a:moveTo>
                  <a:cubicBezTo>
                    <a:pt x="27945" y="1652"/>
                    <a:pt x="25243" y="4781"/>
                    <a:pt x="24434" y="7978"/>
                  </a:cubicBezTo>
                  <a:cubicBezTo>
                    <a:pt x="24065" y="9434"/>
                    <a:pt x="23392" y="13047"/>
                    <a:pt x="25111" y="15151"/>
                  </a:cubicBezTo>
                  <a:cubicBezTo>
                    <a:pt x="25923" y="16139"/>
                    <a:pt x="27141" y="16640"/>
                    <a:pt x="28736" y="16640"/>
                  </a:cubicBezTo>
                  <a:cubicBezTo>
                    <a:pt x="28863" y="16640"/>
                    <a:pt x="28994" y="16640"/>
                    <a:pt x="29126" y="16631"/>
                  </a:cubicBezTo>
                  <a:cubicBezTo>
                    <a:pt x="34586" y="16370"/>
                    <a:pt x="34913" y="10651"/>
                    <a:pt x="35020" y="8769"/>
                  </a:cubicBezTo>
                  <a:lnTo>
                    <a:pt x="34811" y="8741"/>
                  </a:lnTo>
                  <a:lnTo>
                    <a:pt x="34597" y="8745"/>
                  </a:lnTo>
                  <a:cubicBezTo>
                    <a:pt x="34495" y="10533"/>
                    <a:pt x="34187" y="15963"/>
                    <a:pt x="29106" y="16209"/>
                  </a:cubicBezTo>
                  <a:cubicBezTo>
                    <a:pt x="28983" y="16215"/>
                    <a:pt x="28863" y="16218"/>
                    <a:pt x="28746" y="16218"/>
                  </a:cubicBezTo>
                  <a:cubicBezTo>
                    <a:pt x="27277" y="16218"/>
                    <a:pt x="26168" y="15769"/>
                    <a:pt x="25443" y="14880"/>
                  </a:cubicBezTo>
                  <a:cubicBezTo>
                    <a:pt x="23843" y="12928"/>
                    <a:pt x="24491" y="9475"/>
                    <a:pt x="24844" y="8080"/>
                  </a:cubicBezTo>
                  <a:cubicBezTo>
                    <a:pt x="25615" y="5049"/>
                    <a:pt x="28146" y="2076"/>
                    <a:pt x="31074" y="2076"/>
                  </a:cubicBezTo>
                  <a:cubicBezTo>
                    <a:pt x="31304" y="2076"/>
                    <a:pt x="31542" y="2096"/>
                    <a:pt x="31775" y="2137"/>
                  </a:cubicBezTo>
                  <a:cubicBezTo>
                    <a:pt x="34946" y="2653"/>
                    <a:pt x="34709" y="6858"/>
                    <a:pt x="34601" y="8654"/>
                  </a:cubicBezTo>
                  <a:lnTo>
                    <a:pt x="34597" y="8728"/>
                  </a:lnTo>
                  <a:lnTo>
                    <a:pt x="34811" y="8741"/>
                  </a:lnTo>
                  <a:lnTo>
                    <a:pt x="35024" y="8753"/>
                  </a:lnTo>
                  <a:lnTo>
                    <a:pt x="35029" y="8679"/>
                  </a:lnTo>
                  <a:cubicBezTo>
                    <a:pt x="35135" y="6768"/>
                    <a:pt x="35393" y="2297"/>
                    <a:pt x="31845" y="1714"/>
                  </a:cubicBezTo>
                  <a:cubicBezTo>
                    <a:pt x="31588" y="1672"/>
                    <a:pt x="31332" y="1652"/>
                    <a:pt x="31080" y="1652"/>
                  </a:cubicBezTo>
                  <a:close/>
                  <a:moveTo>
                    <a:pt x="11756" y="2034"/>
                  </a:moveTo>
                  <a:cubicBezTo>
                    <a:pt x="13532" y="2034"/>
                    <a:pt x="15361" y="3236"/>
                    <a:pt x="16489" y="5180"/>
                  </a:cubicBezTo>
                  <a:cubicBezTo>
                    <a:pt x="18113" y="7969"/>
                    <a:pt x="17905" y="11345"/>
                    <a:pt x="15923" y="14208"/>
                  </a:cubicBezTo>
                  <a:cubicBezTo>
                    <a:pt x="14412" y="16396"/>
                    <a:pt x="12542" y="17581"/>
                    <a:pt x="10670" y="17581"/>
                  </a:cubicBezTo>
                  <a:cubicBezTo>
                    <a:pt x="10332" y="17581"/>
                    <a:pt x="9993" y="17543"/>
                    <a:pt x="9657" y="17464"/>
                  </a:cubicBezTo>
                  <a:cubicBezTo>
                    <a:pt x="7281" y="16907"/>
                    <a:pt x="5513" y="14532"/>
                    <a:pt x="5034" y="11259"/>
                  </a:cubicBezTo>
                  <a:cubicBezTo>
                    <a:pt x="4620" y="8433"/>
                    <a:pt x="5074" y="6087"/>
                    <a:pt x="6342" y="4483"/>
                  </a:cubicBezTo>
                  <a:cubicBezTo>
                    <a:pt x="7461" y="3064"/>
                    <a:pt x="9172" y="2248"/>
                    <a:pt x="11420" y="2051"/>
                  </a:cubicBezTo>
                  <a:cubicBezTo>
                    <a:pt x="11531" y="2043"/>
                    <a:pt x="11645" y="2034"/>
                    <a:pt x="11756" y="2034"/>
                  </a:cubicBezTo>
                  <a:close/>
                  <a:moveTo>
                    <a:pt x="11752" y="1613"/>
                  </a:moveTo>
                  <a:cubicBezTo>
                    <a:pt x="11629" y="1613"/>
                    <a:pt x="11506" y="1618"/>
                    <a:pt x="11383" y="1629"/>
                  </a:cubicBezTo>
                  <a:cubicBezTo>
                    <a:pt x="9012" y="1833"/>
                    <a:pt x="7208" y="2708"/>
                    <a:pt x="6010" y="4221"/>
                  </a:cubicBezTo>
                  <a:cubicBezTo>
                    <a:pt x="4665" y="5919"/>
                    <a:pt x="4185" y="8376"/>
                    <a:pt x="4616" y="11321"/>
                  </a:cubicBezTo>
                  <a:cubicBezTo>
                    <a:pt x="5120" y="14770"/>
                    <a:pt x="7015" y="17280"/>
                    <a:pt x="9562" y="17875"/>
                  </a:cubicBezTo>
                  <a:cubicBezTo>
                    <a:pt x="9931" y="17965"/>
                    <a:pt x="10304" y="18006"/>
                    <a:pt x="10677" y="18006"/>
                  </a:cubicBezTo>
                  <a:cubicBezTo>
                    <a:pt x="12687" y="18006"/>
                    <a:pt x="14681" y="16754"/>
                    <a:pt x="16272" y="14450"/>
                  </a:cubicBezTo>
                  <a:cubicBezTo>
                    <a:pt x="18348" y="11448"/>
                    <a:pt x="18565" y="7904"/>
                    <a:pt x="16858" y="4967"/>
                  </a:cubicBezTo>
                  <a:cubicBezTo>
                    <a:pt x="15652" y="2893"/>
                    <a:pt x="13681" y="1613"/>
                    <a:pt x="11752" y="1613"/>
                  </a:cubicBezTo>
                  <a:close/>
                  <a:moveTo>
                    <a:pt x="10625" y="425"/>
                  </a:moveTo>
                  <a:cubicBezTo>
                    <a:pt x="11138" y="425"/>
                    <a:pt x="11665" y="442"/>
                    <a:pt x="12207" y="480"/>
                  </a:cubicBezTo>
                  <a:cubicBezTo>
                    <a:pt x="19233" y="972"/>
                    <a:pt x="19639" y="7912"/>
                    <a:pt x="19656" y="8207"/>
                  </a:cubicBezTo>
                  <a:lnTo>
                    <a:pt x="19664" y="8404"/>
                  </a:lnTo>
                  <a:lnTo>
                    <a:pt x="22576" y="8441"/>
                  </a:lnTo>
                  <a:lnTo>
                    <a:pt x="22609" y="8264"/>
                  </a:lnTo>
                  <a:cubicBezTo>
                    <a:pt x="22626" y="8195"/>
                    <a:pt x="24032" y="1260"/>
                    <a:pt x="30353" y="936"/>
                  </a:cubicBezTo>
                  <a:cubicBezTo>
                    <a:pt x="30673" y="919"/>
                    <a:pt x="30981" y="911"/>
                    <a:pt x="31279" y="911"/>
                  </a:cubicBezTo>
                  <a:cubicBezTo>
                    <a:pt x="36441" y="911"/>
                    <a:pt x="38330" y="3309"/>
                    <a:pt x="38613" y="3717"/>
                  </a:cubicBezTo>
                  <a:lnTo>
                    <a:pt x="37969" y="8141"/>
                  </a:lnTo>
                  <a:lnTo>
                    <a:pt x="36460" y="8548"/>
                  </a:lnTo>
                  <a:lnTo>
                    <a:pt x="36472" y="8724"/>
                  </a:lnTo>
                  <a:cubicBezTo>
                    <a:pt x="36476" y="8769"/>
                    <a:pt x="36820" y="13326"/>
                    <a:pt x="34319" y="16173"/>
                  </a:cubicBezTo>
                  <a:cubicBezTo>
                    <a:pt x="33079" y="17587"/>
                    <a:pt x="31337" y="18354"/>
                    <a:pt x="29142" y="18461"/>
                  </a:cubicBezTo>
                  <a:cubicBezTo>
                    <a:pt x="28957" y="18470"/>
                    <a:pt x="28776" y="18474"/>
                    <a:pt x="28598" y="18474"/>
                  </a:cubicBezTo>
                  <a:cubicBezTo>
                    <a:pt x="26505" y="18474"/>
                    <a:pt x="24910" y="17876"/>
                    <a:pt x="23851" y="16685"/>
                  </a:cubicBezTo>
                  <a:cubicBezTo>
                    <a:pt x="21854" y="14437"/>
                    <a:pt x="22440" y="10795"/>
                    <a:pt x="22444" y="10759"/>
                  </a:cubicBezTo>
                  <a:lnTo>
                    <a:pt x="22486" y="10513"/>
                  </a:lnTo>
                  <a:lnTo>
                    <a:pt x="19607" y="10471"/>
                  </a:lnTo>
                  <a:lnTo>
                    <a:pt x="19599" y="10676"/>
                  </a:lnTo>
                  <a:cubicBezTo>
                    <a:pt x="19594" y="10767"/>
                    <a:pt x="19057" y="19556"/>
                    <a:pt x="10452" y="20159"/>
                  </a:cubicBezTo>
                  <a:cubicBezTo>
                    <a:pt x="10253" y="20173"/>
                    <a:pt x="10058" y="20180"/>
                    <a:pt x="9866" y="20180"/>
                  </a:cubicBezTo>
                  <a:cubicBezTo>
                    <a:pt x="8109" y="20180"/>
                    <a:pt x="6638" y="19608"/>
                    <a:pt x="5481" y="18473"/>
                  </a:cubicBezTo>
                  <a:cubicBezTo>
                    <a:pt x="2138" y="15188"/>
                    <a:pt x="2462" y="8220"/>
                    <a:pt x="2466" y="8150"/>
                  </a:cubicBezTo>
                  <a:lnTo>
                    <a:pt x="2479" y="7912"/>
                  </a:lnTo>
                  <a:lnTo>
                    <a:pt x="538" y="8027"/>
                  </a:lnTo>
                  <a:lnTo>
                    <a:pt x="432" y="2990"/>
                  </a:lnTo>
                  <a:cubicBezTo>
                    <a:pt x="1083" y="2595"/>
                    <a:pt x="4918" y="425"/>
                    <a:pt x="10625" y="425"/>
                  </a:cubicBezTo>
                  <a:close/>
                  <a:moveTo>
                    <a:pt x="10620" y="1"/>
                  </a:moveTo>
                  <a:cubicBezTo>
                    <a:pt x="4243" y="1"/>
                    <a:pt x="145" y="2668"/>
                    <a:pt x="99" y="2695"/>
                  </a:cubicBezTo>
                  <a:lnTo>
                    <a:pt x="1" y="2761"/>
                  </a:lnTo>
                  <a:lnTo>
                    <a:pt x="124" y="8478"/>
                  </a:lnTo>
                  <a:lnTo>
                    <a:pt x="2036" y="8363"/>
                  </a:lnTo>
                  <a:lnTo>
                    <a:pt x="2036" y="8363"/>
                  </a:lnTo>
                  <a:cubicBezTo>
                    <a:pt x="2003" y="9651"/>
                    <a:pt x="2019" y="15668"/>
                    <a:pt x="5186" y="18777"/>
                  </a:cubicBezTo>
                  <a:cubicBezTo>
                    <a:pt x="6420" y="19991"/>
                    <a:pt x="7987" y="20606"/>
                    <a:pt x="9853" y="20606"/>
                  </a:cubicBezTo>
                  <a:cubicBezTo>
                    <a:pt x="10058" y="20606"/>
                    <a:pt x="10267" y="20598"/>
                    <a:pt x="10481" y="20582"/>
                  </a:cubicBezTo>
                  <a:cubicBezTo>
                    <a:pt x="18704" y="20008"/>
                    <a:pt x="19864" y="12268"/>
                    <a:pt x="20004" y="10902"/>
                  </a:cubicBezTo>
                  <a:lnTo>
                    <a:pt x="21994" y="10931"/>
                  </a:lnTo>
                  <a:cubicBezTo>
                    <a:pt x="21891" y="11817"/>
                    <a:pt x="21690" y="14884"/>
                    <a:pt x="23536" y="16964"/>
                  </a:cubicBezTo>
                  <a:cubicBezTo>
                    <a:pt x="24674" y="18250"/>
                    <a:pt x="26370" y="18898"/>
                    <a:pt x="28588" y="18898"/>
                  </a:cubicBezTo>
                  <a:cubicBezTo>
                    <a:pt x="28776" y="18898"/>
                    <a:pt x="28967" y="18893"/>
                    <a:pt x="29163" y="18884"/>
                  </a:cubicBezTo>
                  <a:cubicBezTo>
                    <a:pt x="31476" y="18772"/>
                    <a:pt x="33318" y="17956"/>
                    <a:pt x="34639" y="16451"/>
                  </a:cubicBezTo>
                  <a:cubicBezTo>
                    <a:pt x="37001" y="13757"/>
                    <a:pt x="36952" y="9761"/>
                    <a:pt x="36907" y="8868"/>
                  </a:cubicBezTo>
                  <a:lnTo>
                    <a:pt x="38346" y="8478"/>
                  </a:lnTo>
                  <a:lnTo>
                    <a:pt x="39056" y="3622"/>
                  </a:lnTo>
                  <a:lnTo>
                    <a:pt x="39019" y="3560"/>
                  </a:lnTo>
                  <a:cubicBezTo>
                    <a:pt x="38940" y="3428"/>
                    <a:pt x="37146" y="484"/>
                    <a:pt x="31274" y="484"/>
                  </a:cubicBezTo>
                  <a:cubicBezTo>
                    <a:pt x="30971" y="484"/>
                    <a:pt x="30657" y="492"/>
                    <a:pt x="30332" y="508"/>
                  </a:cubicBezTo>
                  <a:cubicBezTo>
                    <a:pt x="24254" y="824"/>
                    <a:pt x="22503" y="6899"/>
                    <a:pt x="22236" y="8010"/>
                  </a:cubicBezTo>
                  <a:lnTo>
                    <a:pt x="20061" y="7986"/>
                  </a:lnTo>
                  <a:cubicBezTo>
                    <a:pt x="19934" y="6780"/>
                    <a:pt x="18963" y="525"/>
                    <a:pt x="12236" y="58"/>
                  </a:cubicBezTo>
                  <a:cubicBezTo>
                    <a:pt x="11682" y="19"/>
                    <a:pt x="11143" y="1"/>
                    <a:pt x="10620" y="1"/>
                  </a:cubicBez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7"/>
            <p:cNvSpPr/>
            <p:nvPr/>
          </p:nvSpPr>
          <p:spPr>
            <a:xfrm>
              <a:off x="1337276" y="2469696"/>
              <a:ext cx="1358169" cy="709680"/>
            </a:xfrm>
            <a:custGeom>
              <a:avLst/>
              <a:gdLst/>
              <a:ahLst/>
              <a:cxnLst/>
              <a:rect l="l" t="t" r="r" b="b"/>
              <a:pathLst>
                <a:path w="38620" h="20180" extrusionOk="0">
                  <a:moveTo>
                    <a:pt x="30907" y="2078"/>
                  </a:moveTo>
                  <a:cubicBezTo>
                    <a:pt x="31145" y="2078"/>
                    <a:pt x="31384" y="2097"/>
                    <a:pt x="31623" y="2136"/>
                  </a:cubicBezTo>
                  <a:cubicBezTo>
                    <a:pt x="35027" y="2698"/>
                    <a:pt x="34724" y="7172"/>
                    <a:pt x="34621" y="8953"/>
                  </a:cubicBezTo>
                  <a:cubicBezTo>
                    <a:pt x="34518" y="10732"/>
                    <a:pt x="34215" y="16376"/>
                    <a:pt x="28924" y="16631"/>
                  </a:cubicBezTo>
                  <a:cubicBezTo>
                    <a:pt x="28795" y="16637"/>
                    <a:pt x="28669" y="16640"/>
                    <a:pt x="28546" y="16640"/>
                  </a:cubicBezTo>
                  <a:cubicBezTo>
                    <a:pt x="23632" y="16640"/>
                    <a:pt x="23557" y="11764"/>
                    <a:pt x="24449" y="8239"/>
                  </a:cubicBezTo>
                  <a:cubicBezTo>
                    <a:pt x="25294" y="4902"/>
                    <a:pt x="28004" y="2078"/>
                    <a:pt x="30907" y="2078"/>
                  </a:cubicBezTo>
                  <a:close/>
                  <a:moveTo>
                    <a:pt x="11574" y="2034"/>
                  </a:moveTo>
                  <a:cubicBezTo>
                    <a:pt x="15872" y="2034"/>
                    <a:pt x="19996" y="8630"/>
                    <a:pt x="15910" y="14543"/>
                  </a:cubicBezTo>
                  <a:cubicBezTo>
                    <a:pt x="14252" y="16942"/>
                    <a:pt x="12298" y="18004"/>
                    <a:pt x="10479" y="18004"/>
                  </a:cubicBezTo>
                  <a:cubicBezTo>
                    <a:pt x="7690" y="18004"/>
                    <a:pt x="5220" y="15506"/>
                    <a:pt x="4635" y="11503"/>
                  </a:cubicBezTo>
                  <a:cubicBezTo>
                    <a:pt x="3855" y="6163"/>
                    <a:pt x="6091" y="2501"/>
                    <a:pt x="11213" y="2049"/>
                  </a:cubicBezTo>
                  <a:cubicBezTo>
                    <a:pt x="11333" y="2039"/>
                    <a:pt x="11454" y="2034"/>
                    <a:pt x="11574" y="2034"/>
                  </a:cubicBezTo>
                  <a:close/>
                  <a:moveTo>
                    <a:pt x="10398" y="0"/>
                  </a:moveTo>
                  <a:cubicBezTo>
                    <a:pt x="4018" y="0"/>
                    <a:pt x="0" y="2661"/>
                    <a:pt x="0" y="2661"/>
                  </a:cubicBezTo>
                  <a:lnTo>
                    <a:pt x="115" y="8042"/>
                  </a:lnTo>
                  <a:lnTo>
                    <a:pt x="2039" y="7927"/>
                  </a:lnTo>
                  <a:lnTo>
                    <a:pt x="2039" y="7927"/>
                  </a:lnTo>
                  <a:cubicBezTo>
                    <a:pt x="2039" y="7927"/>
                    <a:pt x="1390" y="20180"/>
                    <a:pt x="9634" y="20180"/>
                  </a:cubicBezTo>
                  <a:cubicBezTo>
                    <a:pt x="9834" y="20180"/>
                    <a:pt x="10039" y="20172"/>
                    <a:pt x="10250" y="20158"/>
                  </a:cubicBezTo>
                  <a:cubicBezTo>
                    <a:pt x="19137" y="19535"/>
                    <a:pt x="19593" y="10475"/>
                    <a:pt x="19593" y="10475"/>
                  </a:cubicBezTo>
                  <a:lnTo>
                    <a:pt x="22017" y="10511"/>
                  </a:lnTo>
                  <a:cubicBezTo>
                    <a:pt x="22017" y="10511"/>
                    <a:pt x="20675" y="18473"/>
                    <a:pt x="28371" y="18473"/>
                  </a:cubicBezTo>
                  <a:cubicBezTo>
                    <a:pt x="28554" y="18473"/>
                    <a:pt x="28743" y="18469"/>
                    <a:pt x="28937" y="18460"/>
                  </a:cubicBezTo>
                  <a:cubicBezTo>
                    <a:pt x="37258" y="18062"/>
                    <a:pt x="36467" y="8493"/>
                    <a:pt x="36467" y="8493"/>
                  </a:cubicBezTo>
                  <a:lnTo>
                    <a:pt x="37939" y="8095"/>
                  </a:lnTo>
                  <a:lnTo>
                    <a:pt x="38620" y="3452"/>
                  </a:lnTo>
                  <a:cubicBezTo>
                    <a:pt x="38620" y="3452"/>
                    <a:pt x="36876" y="484"/>
                    <a:pt x="31054" y="484"/>
                  </a:cubicBezTo>
                  <a:cubicBezTo>
                    <a:pt x="30756" y="484"/>
                    <a:pt x="30446" y="491"/>
                    <a:pt x="30126" y="508"/>
                  </a:cubicBezTo>
                  <a:cubicBezTo>
                    <a:pt x="23555" y="847"/>
                    <a:pt x="22185" y="8014"/>
                    <a:pt x="22185" y="8014"/>
                  </a:cubicBezTo>
                  <a:lnTo>
                    <a:pt x="19650" y="7984"/>
                  </a:lnTo>
                  <a:cubicBezTo>
                    <a:pt x="19650" y="7984"/>
                    <a:pt x="19310" y="565"/>
                    <a:pt x="12006" y="56"/>
                  </a:cubicBezTo>
                  <a:cubicBezTo>
                    <a:pt x="11455" y="18"/>
                    <a:pt x="10918" y="0"/>
                    <a:pt x="10398" y="0"/>
                  </a:cubicBez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7"/>
            <p:cNvSpPr/>
            <p:nvPr/>
          </p:nvSpPr>
          <p:spPr>
            <a:xfrm>
              <a:off x="1034908" y="2579559"/>
              <a:ext cx="261576" cy="195180"/>
            </a:xfrm>
            <a:custGeom>
              <a:avLst/>
              <a:gdLst/>
              <a:ahLst/>
              <a:cxnLst/>
              <a:rect l="l" t="t" r="r" b="b"/>
              <a:pathLst>
                <a:path w="7438" h="5550" extrusionOk="0">
                  <a:moveTo>
                    <a:pt x="7315" y="0"/>
                  </a:moveTo>
                  <a:lnTo>
                    <a:pt x="1" y="4171"/>
                  </a:lnTo>
                  <a:lnTo>
                    <a:pt x="1" y="4171"/>
                  </a:lnTo>
                  <a:lnTo>
                    <a:pt x="604" y="4118"/>
                  </a:lnTo>
                  <a:cubicBezTo>
                    <a:pt x="753" y="4105"/>
                    <a:pt x="901" y="4099"/>
                    <a:pt x="1049" y="4099"/>
                  </a:cubicBezTo>
                  <a:cubicBezTo>
                    <a:pt x="2395" y="4099"/>
                    <a:pt x="3692" y="4614"/>
                    <a:pt x="4652" y="5549"/>
                  </a:cubicBezTo>
                  <a:lnTo>
                    <a:pt x="7438" y="5242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96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7"/>
            <p:cNvSpPr/>
            <p:nvPr/>
          </p:nvSpPr>
          <p:spPr>
            <a:xfrm>
              <a:off x="1001886" y="2566969"/>
              <a:ext cx="302229" cy="215401"/>
            </a:xfrm>
            <a:custGeom>
              <a:avLst/>
              <a:gdLst/>
              <a:ahLst/>
              <a:cxnLst/>
              <a:rect l="l" t="t" r="r" b="b"/>
              <a:pathLst>
                <a:path w="8594" h="6125" extrusionOk="0">
                  <a:moveTo>
                    <a:pt x="8052" y="715"/>
                  </a:moveTo>
                  <a:lnTo>
                    <a:pt x="8163" y="5411"/>
                  </a:lnTo>
                  <a:lnTo>
                    <a:pt x="5670" y="5686"/>
                  </a:lnTo>
                  <a:cubicBezTo>
                    <a:pt x="4673" y="4759"/>
                    <a:pt x="3364" y="4247"/>
                    <a:pt x="2003" y="4247"/>
                  </a:cubicBezTo>
                  <a:cubicBezTo>
                    <a:pt x="1954" y="4247"/>
                    <a:pt x="1905" y="4247"/>
                    <a:pt x="1855" y="4250"/>
                  </a:cubicBezTo>
                  <a:lnTo>
                    <a:pt x="8052" y="715"/>
                  </a:lnTo>
                  <a:close/>
                  <a:moveTo>
                    <a:pt x="8458" y="1"/>
                  </a:moveTo>
                  <a:lnTo>
                    <a:pt x="1" y="4824"/>
                  </a:lnTo>
                  <a:lnTo>
                    <a:pt x="1564" y="4686"/>
                  </a:lnTo>
                  <a:cubicBezTo>
                    <a:pt x="1708" y="4673"/>
                    <a:pt x="1851" y="4667"/>
                    <a:pt x="1994" y="4667"/>
                  </a:cubicBezTo>
                  <a:cubicBezTo>
                    <a:pt x="3282" y="4667"/>
                    <a:pt x="4521" y="5162"/>
                    <a:pt x="5448" y="6060"/>
                  </a:cubicBezTo>
                  <a:lnTo>
                    <a:pt x="5517" y="6125"/>
                  </a:lnTo>
                  <a:lnTo>
                    <a:pt x="8593" y="5789"/>
                  </a:lnTo>
                  <a:lnTo>
                    <a:pt x="8458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7"/>
            <p:cNvSpPr/>
            <p:nvPr/>
          </p:nvSpPr>
          <p:spPr>
            <a:xfrm>
              <a:off x="1187252" y="2717555"/>
              <a:ext cx="109230" cy="61684"/>
            </a:xfrm>
            <a:custGeom>
              <a:avLst/>
              <a:gdLst/>
              <a:ahLst/>
              <a:cxnLst/>
              <a:rect l="l" t="t" r="r" b="b"/>
              <a:pathLst>
                <a:path w="3106" h="1754" extrusionOk="0">
                  <a:moveTo>
                    <a:pt x="2921" y="1"/>
                  </a:moveTo>
                  <a:lnTo>
                    <a:pt x="0" y="1187"/>
                  </a:lnTo>
                  <a:lnTo>
                    <a:pt x="542" y="1753"/>
                  </a:lnTo>
                  <a:lnTo>
                    <a:pt x="3106" y="1416"/>
                  </a:lnTo>
                  <a:lnTo>
                    <a:pt x="2921" y="1"/>
                  </a:lnTo>
                  <a:close/>
                </a:path>
              </a:pathLst>
            </a:custGeom>
            <a:solidFill>
              <a:srgbClr val="9D3C2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7"/>
            <p:cNvSpPr/>
            <p:nvPr/>
          </p:nvSpPr>
          <p:spPr>
            <a:xfrm>
              <a:off x="1174241" y="2707040"/>
              <a:ext cx="130577" cy="79971"/>
            </a:xfrm>
            <a:custGeom>
              <a:avLst/>
              <a:gdLst/>
              <a:ahLst/>
              <a:cxnLst/>
              <a:rect l="l" t="t" r="r" b="b"/>
              <a:pathLst>
                <a:path w="3713" h="2274" extrusionOk="0">
                  <a:moveTo>
                    <a:pt x="3115" y="600"/>
                  </a:moveTo>
                  <a:lnTo>
                    <a:pt x="3238" y="1535"/>
                  </a:lnTo>
                  <a:lnTo>
                    <a:pt x="990" y="1826"/>
                  </a:lnTo>
                  <a:lnTo>
                    <a:pt x="739" y="1564"/>
                  </a:lnTo>
                  <a:lnTo>
                    <a:pt x="3115" y="600"/>
                  </a:lnTo>
                  <a:close/>
                  <a:moveTo>
                    <a:pt x="3463" y="1"/>
                  </a:moveTo>
                  <a:lnTo>
                    <a:pt x="1" y="1407"/>
                  </a:lnTo>
                  <a:lnTo>
                    <a:pt x="834" y="2274"/>
                  </a:lnTo>
                  <a:lnTo>
                    <a:pt x="3713" y="1900"/>
                  </a:lnTo>
                  <a:lnTo>
                    <a:pt x="3463" y="1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7"/>
            <p:cNvSpPr/>
            <p:nvPr/>
          </p:nvSpPr>
          <p:spPr>
            <a:xfrm>
              <a:off x="2402175" y="2611279"/>
              <a:ext cx="106909" cy="406642"/>
            </a:xfrm>
            <a:custGeom>
              <a:avLst/>
              <a:gdLst/>
              <a:ahLst/>
              <a:cxnLst/>
              <a:rect l="l" t="t" r="r" b="b"/>
              <a:pathLst>
                <a:path w="3040" h="11563" extrusionOk="0">
                  <a:moveTo>
                    <a:pt x="0" y="1"/>
                  </a:moveTo>
                  <a:lnTo>
                    <a:pt x="0" y="9725"/>
                  </a:lnTo>
                  <a:cubicBezTo>
                    <a:pt x="21" y="9729"/>
                    <a:pt x="42" y="9733"/>
                    <a:pt x="62" y="9741"/>
                  </a:cubicBezTo>
                  <a:lnTo>
                    <a:pt x="62" y="11562"/>
                  </a:lnTo>
                  <a:cubicBezTo>
                    <a:pt x="2544" y="9918"/>
                    <a:pt x="2749" y="6321"/>
                    <a:pt x="2826" y="4931"/>
                  </a:cubicBezTo>
                  <a:lnTo>
                    <a:pt x="3040" y="4927"/>
                  </a:lnTo>
                  <a:lnTo>
                    <a:pt x="2826" y="4914"/>
                  </a:lnTo>
                  <a:lnTo>
                    <a:pt x="2830" y="4840"/>
                  </a:lnTo>
                  <a:cubicBezTo>
                    <a:pt x="2900" y="3683"/>
                    <a:pt x="3023" y="1527"/>
                    <a:pt x="2252" y="1"/>
                  </a:cubicBezTo>
                  <a:close/>
                </a:path>
              </a:pathLst>
            </a:custGeom>
            <a:solidFill>
              <a:srgbClr val="D6F0F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7"/>
            <p:cNvSpPr/>
            <p:nvPr/>
          </p:nvSpPr>
          <p:spPr>
            <a:xfrm>
              <a:off x="2170529" y="2611279"/>
              <a:ext cx="237873" cy="390922"/>
            </a:xfrm>
            <a:custGeom>
              <a:avLst/>
              <a:gdLst/>
              <a:ahLst/>
              <a:cxnLst/>
              <a:rect l="l" t="t" r="r" b="b"/>
              <a:pathLst>
                <a:path w="6764" h="11116" extrusionOk="0">
                  <a:moveTo>
                    <a:pt x="3613" y="813"/>
                  </a:moveTo>
                  <a:cubicBezTo>
                    <a:pt x="4918" y="813"/>
                    <a:pt x="6763" y="2379"/>
                    <a:pt x="6218" y="3117"/>
                  </a:cubicBezTo>
                  <a:cubicBezTo>
                    <a:pt x="6067" y="3323"/>
                    <a:pt x="5796" y="3413"/>
                    <a:pt x="5464" y="3413"/>
                  </a:cubicBezTo>
                  <a:cubicBezTo>
                    <a:pt x="4229" y="3413"/>
                    <a:pt x="2186" y="2186"/>
                    <a:pt x="2621" y="1370"/>
                  </a:cubicBezTo>
                  <a:cubicBezTo>
                    <a:pt x="2835" y="973"/>
                    <a:pt x="3195" y="813"/>
                    <a:pt x="3613" y="813"/>
                  </a:cubicBezTo>
                  <a:close/>
                  <a:moveTo>
                    <a:pt x="3651" y="4865"/>
                  </a:moveTo>
                  <a:cubicBezTo>
                    <a:pt x="4361" y="4865"/>
                    <a:pt x="4935" y="5833"/>
                    <a:pt x="4935" y="7022"/>
                  </a:cubicBezTo>
                  <a:cubicBezTo>
                    <a:pt x="4935" y="8215"/>
                    <a:pt x="4361" y="9184"/>
                    <a:pt x="3651" y="9184"/>
                  </a:cubicBezTo>
                  <a:cubicBezTo>
                    <a:pt x="2941" y="9184"/>
                    <a:pt x="2363" y="8215"/>
                    <a:pt x="2363" y="7022"/>
                  </a:cubicBezTo>
                  <a:cubicBezTo>
                    <a:pt x="2363" y="5833"/>
                    <a:pt x="2941" y="4865"/>
                    <a:pt x="3651" y="4865"/>
                  </a:cubicBezTo>
                  <a:close/>
                  <a:moveTo>
                    <a:pt x="3093" y="1"/>
                  </a:moveTo>
                  <a:cubicBezTo>
                    <a:pt x="2019" y="1100"/>
                    <a:pt x="1186" y="2568"/>
                    <a:pt x="772" y="4155"/>
                  </a:cubicBezTo>
                  <a:cubicBezTo>
                    <a:pt x="768" y="4164"/>
                    <a:pt x="768" y="4172"/>
                    <a:pt x="764" y="4180"/>
                  </a:cubicBezTo>
                  <a:cubicBezTo>
                    <a:pt x="764" y="4188"/>
                    <a:pt x="764" y="4192"/>
                    <a:pt x="759" y="4196"/>
                  </a:cubicBezTo>
                  <a:cubicBezTo>
                    <a:pt x="759" y="4204"/>
                    <a:pt x="755" y="4209"/>
                    <a:pt x="755" y="4213"/>
                  </a:cubicBezTo>
                  <a:cubicBezTo>
                    <a:pt x="173" y="6517"/>
                    <a:pt x="1" y="9397"/>
                    <a:pt x="1325" y="11115"/>
                  </a:cubicBezTo>
                  <a:cubicBezTo>
                    <a:pt x="2142" y="10144"/>
                    <a:pt x="3515" y="9508"/>
                    <a:pt x="5070" y="9508"/>
                  </a:cubicBezTo>
                  <a:cubicBezTo>
                    <a:pt x="5603" y="9508"/>
                    <a:pt x="6112" y="9586"/>
                    <a:pt x="6587" y="9725"/>
                  </a:cubicBezTo>
                  <a:lnTo>
                    <a:pt x="6587" y="1"/>
                  </a:ln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7"/>
            <p:cNvSpPr/>
            <p:nvPr/>
          </p:nvSpPr>
          <p:spPr>
            <a:xfrm>
              <a:off x="2217090" y="2945614"/>
              <a:ext cx="187302" cy="101880"/>
            </a:xfrm>
            <a:custGeom>
              <a:avLst/>
              <a:gdLst/>
              <a:ahLst/>
              <a:cxnLst/>
              <a:rect l="l" t="t" r="r" b="b"/>
              <a:pathLst>
                <a:path w="5326" h="2897" extrusionOk="0">
                  <a:moveTo>
                    <a:pt x="3746" y="1"/>
                  </a:moveTo>
                  <a:cubicBezTo>
                    <a:pt x="2191" y="1"/>
                    <a:pt x="818" y="637"/>
                    <a:pt x="1" y="1608"/>
                  </a:cubicBezTo>
                  <a:cubicBezTo>
                    <a:pt x="449" y="2191"/>
                    <a:pt x="1064" y="2638"/>
                    <a:pt x="1892" y="2888"/>
                  </a:cubicBezTo>
                  <a:cubicBezTo>
                    <a:pt x="2003" y="2892"/>
                    <a:pt x="2117" y="2897"/>
                    <a:pt x="2232" y="2897"/>
                  </a:cubicBezTo>
                  <a:cubicBezTo>
                    <a:pt x="2352" y="2897"/>
                    <a:pt x="2475" y="2892"/>
                    <a:pt x="2598" y="2888"/>
                  </a:cubicBezTo>
                  <a:cubicBezTo>
                    <a:pt x="3726" y="2831"/>
                    <a:pt x="4619" y="2523"/>
                    <a:pt x="5325" y="2055"/>
                  </a:cubicBezTo>
                  <a:lnTo>
                    <a:pt x="5325" y="234"/>
                  </a:lnTo>
                  <a:cubicBezTo>
                    <a:pt x="5305" y="226"/>
                    <a:pt x="5284" y="222"/>
                    <a:pt x="5263" y="218"/>
                  </a:cubicBezTo>
                  <a:cubicBezTo>
                    <a:pt x="4788" y="79"/>
                    <a:pt x="4279" y="1"/>
                    <a:pt x="3746" y="1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7"/>
            <p:cNvSpPr/>
            <p:nvPr/>
          </p:nvSpPr>
          <p:spPr>
            <a:xfrm>
              <a:off x="2279266" y="2550124"/>
              <a:ext cx="202143" cy="61191"/>
            </a:xfrm>
            <a:custGeom>
              <a:avLst/>
              <a:gdLst/>
              <a:ahLst/>
              <a:cxnLst/>
              <a:rect l="l" t="t" r="r" b="b"/>
              <a:pathLst>
                <a:path w="5748" h="1740" extrusionOk="0">
                  <a:moveTo>
                    <a:pt x="2798" y="1"/>
                  </a:moveTo>
                  <a:cubicBezTo>
                    <a:pt x="2778" y="1"/>
                    <a:pt x="2757" y="5"/>
                    <a:pt x="2736" y="5"/>
                  </a:cubicBezTo>
                  <a:cubicBezTo>
                    <a:pt x="1740" y="304"/>
                    <a:pt x="805" y="919"/>
                    <a:pt x="1" y="1740"/>
                  </a:cubicBezTo>
                  <a:lnTo>
                    <a:pt x="5747" y="1740"/>
                  </a:lnTo>
                  <a:cubicBezTo>
                    <a:pt x="5325" y="894"/>
                    <a:pt x="4627" y="247"/>
                    <a:pt x="3499" y="62"/>
                  </a:cubicBezTo>
                  <a:cubicBezTo>
                    <a:pt x="3266" y="21"/>
                    <a:pt x="3028" y="1"/>
                    <a:pt x="2798" y="1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7"/>
            <p:cNvSpPr/>
            <p:nvPr/>
          </p:nvSpPr>
          <p:spPr>
            <a:xfrm>
              <a:off x="2253629" y="2782333"/>
              <a:ext cx="90451" cy="151959"/>
            </a:xfrm>
            <a:custGeom>
              <a:avLst/>
              <a:gdLst/>
              <a:ahLst/>
              <a:cxnLst/>
              <a:rect l="l" t="t" r="r" b="b"/>
              <a:pathLst>
                <a:path w="2572" h="4321" extrusionOk="0">
                  <a:moveTo>
                    <a:pt x="1288" y="1"/>
                  </a:moveTo>
                  <a:cubicBezTo>
                    <a:pt x="578" y="1"/>
                    <a:pt x="0" y="969"/>
                    <a:pt x="0" y="2158"/>
                  </a:cubicBezTo>
                  <a:cubicBezTo>
                    <a:pt x="0" y="3351"/>
                    <a:pt x="578" y="4320"/>
                    <a:pt x="1288" y="4320"/>
                  </a:cubicBezTo>
                  <a:cubicBezTo>
                    <a:pt x="1998" y="4320"/>
                    <a:pt x="2572" y="3351"/>
                    <a:pt x="2572" y="2158"/>
                  </a:cubicBezTo>
                  <a:cubicBezTo>
                    <a:pt x="2572" y="969"/>
                    <a:pt x="1998" y="1"/>
                    <a:pt x="128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7"/>
            <p:cNvSpPr/>
            <p:nvPr/>
          </p:nvSpPr>
          <p:spPr>
            <a:xfrm>
              <a:off x="2247404" y="2639870"/>
              <a:ext cx="160997" cy="91435"/>
            </a:xfrm>
            <a:custGeom>
              <a:avLst/>
              <a:gdLst/>
              <a:ahLst/>
              <a:cxnLst/>
              <a:rect l="l" t="t" r="r" b="b"/>
              <a:pathLst>
                <a:path w="4578" h="2600" extrusionOk="0">
                  <a:moveTo>
                    <a:pt x="1427" y="0"/>
                  </a:moveTo>
                  <a:cubicBezTo>
                    <a:pt x="1009" y="0"/>
                    <a:pt x="649" y="160"/>
                    <a:pt x="435" y="557"/>
                  </a:cubicBezTo>
                  <a:cubicBezTo>
                    <a:pt x="0" y="1373"/>
                    <a:pt x="2043" y="2600"/>
                    <a:pt x="3278" y="2600"/>
                  </a:cubicBezTo>
                  <a:cubicBezTo>
                    <a:pt x="3610" y="2600"/>
                    <a:pt x="3881" y="2510"/>
                    <a:pt x="4032" y="2304"/>
                  </a:cubicBezTo>
                  <a:cubicBezTo>
                    <a:pt x="4577" y="1566"/>
                    <a:pt x="2732" y="0"/>
                    <a:pt x="1427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7"/>
            <p:cNvSpPr/>
            <p:nvPr/>
          </p:nvSpPr>
          <p:spPr>
            <a:xfrm>
              <a:off x="2359904" y="2542739"/>
              <a:ext cx="209176" cy="511511"/>
            </a:xfrm>
            <a:custGeom>
              <a:avLst/>
              <a:gdLst/>
              <a:ahLst/>
              <a:cxnLst/>
              <a:rect l="l" t="t" r="r" b="b"/>
              <a:pathLst>
                <a:path w="5948" h="14545" extrusionOk="0">
                  <a:moveTo>
                    <a:pt x="1891" y="1"/>
                  </a:moveTo>
                  <a:lnTo>
                    <a:pt x="1891" y="1"/>
                  </a:lnTo>
                  <a:cubicBezTo>
                    <a:pt x="4791" y="977"/>
                    <a:pt x="4562" y="5021"/>
                    <a:pt x="4460" y="6814"/>
                  </a:cubicBezTo>
                  <a:lnTo>
                    <a:pt x="4455" y="6888"/>
                  </a:lnTo>
                  <a:lnTo>
                    <a:pt x="4242" y="6876"/>
                  </a:lnTo>
                  <a:lnTo>
                    <a:pt x="4451" y="6904"/>
                  </a:lnTo>
                  <a:cubicBezTo>
                    <a:pt x="4356" y="8602"/>
                    <a:pt x="4078" y="13434"/>
                    <a:pt x="0" y="14545"/>
                  </a:cubicBezTo>
                  <a:cubicBezTo>
                    <a:pt x="1547" y="14439"/>
                    <a:pt x="2654" y="13861"/>
                    <a:pt x="3451" y="13060"/>
                  </a:cubicBezTo>
                  <a:cubicBezTo>
                    <a:pt x="5226" y="11268"/>
                    <a:pt x="5456" y="8360"/>
                    <a:pt x="5533" y="7035"/>
                  </a:cubicBezTo>
                  <a:cubicBezTo>
                    <a:pt x="5533" y="7011"/>
                    <a:pt x="5533" y="6990"/>
                    <a:pt x="5537" y="6965"/>
                  </a:cubicBezTo>
                  <a:cubicBezTo>
                    <a:pt x="5537" y="6937"/>
                    <a:pt x="5542" y="6904"/>
                    <a:pt x="5542" y="6876"/>
                  </a:cubicBezTo>
                  <a:cubicBezTo>
                    <a:pt x="5645" y="5095"/>
                    <a:pt x="5948" y="621"/>
                    <a:pt x="2544" y="59"/>
                  </a:cubicBezTo>
                  <a:cubicBezTo>
                    <a:pt x="2326" y="26"/>
                    <a:pt x="2109" y="6"/>
                    <a:pt x="1891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7"/>
            <p:cNvSpPr/>
            <p:nvPr/>
          </p:nvSpPr>
          <p:spPr>
            <a:xfrm>
              <a:off x="2283591" y="2542739"/>
              <a:ext cx="244836" cy="512250"/>
            </a:xfrm>
            <a:custGeom>
              <a:avLst/>
              <a:gdLst/>
              <a:ahLst/>
              <a:cxnLst/>
              <a:rect l="l" t="t" r="r" b="b"/>
              <a:pathLst>
                <a:path w="6962" h="14566" extrusionOk="0">
                  <a:moveTo>
                    <a:pt x="3991" y="1"/>
                  </a:moveTo>
                  <a:cubicBezTo>
                    <a:pt x="3524" y="1"/>
                    <a:pt x="3061" y="75"/>
                    <a:pt x="2613" y="215"/>
                  </a:cubicBezTo>
                  <a:cubicBezTo>
                    <a:pt x="2634" y="215"/>
                    <a:pt x="2655" y="211"/>
                    <a:pt x="2675" y="211"/>
                  </a:cubicBezTo>
                  <a:cubicBezTo>
                    <a:pt x="2905" y="211"/>
                    <a:pt x="3143" y="231"/>
                    <a:pt x="3376" y="272"/>
                  </a:cubicBezTo>
                  <a:cubicBezTo>
                    <a:pt x="4504" y="457"/>
                    <a:pt x="5202" y="1104"/>
                    <a:pt x="5624" y="1950"/>
                  </a:cubicBezTo>
                  <a:cubicBezTo>
                    <a:pt x="6395" y="3476"/>
                    <a:pt x="6272" y="5632"/>
                    <a:pt x="6202" y="6789"/>
                  </a:cubicBezTo>
                  <a:lnTo>
                    <a:pt x="6198" y="6863"/>
                  </a:lnTo>
                  <a:lnTo>
                    <a:pt x="6412" y="6876"/>
                  </a:lnTo>
                  <a:lnTo>
                    <a:pt x="6625" y="6888"/>
                  </a:lnTo>
                  <a:lnTo>
                    <a:pt x="6630" y="6814"/>
                  </a:lnTo>
                  <a:cubicBezTo>
                    <a:pt x="6732" y="5021"/>
                    <a:pt x="6961" y="977"/>
                    <a:pt x="4061" y="1"/>
                  </a:cubicBezTo>
                  <a:close/>
                  <a:moveTo>
                    <a:pt x="6412" y="6876"/>
                  </a:moveTo>
                  <a:lnTo>
                    <a:pt x="6198" y="6880"/>
                  </a:lnTo>
                  <a:cubicBezTo>
                    <a:pt x="6121" y="8270"/>
                    <a:pt x="5916" y="11867"/>
                    <a:pt x="3434" y="13511"/>
                  </a:cubicBezTo>
                  <a:cubicBezTo>
                    <a:pt x="2728" y="13979"/>
                    <a:pt x="1835" y="14287"/>
                    <a:pt x="707" y="14344"/>
                  </a:cubicBezTo>
                  <a:cubicBezTo>
                    <a:pt x="584" y="14348"/>
                    <a:pt x="461" y="14353"/>
                    <a:pt x="341" y="14353"/>
                  </a:cubicBezTo>
                  <a:cubicBezTo>
                    <a:pt x="226" y="14353"/>
                    <a:pt x="112" y="14348"/>
                    <a:pt x="1" y="14344"/>
                  </a:cubicBezTo>
                  <a:lnTo>
                    <a:pt x="1" y="14344"/>
                  </a:lnTo>
                  <a:cubicBezTo>
                    <a:pt x="453" y="14480"/>
                    <a:pt x="969" y="14558"/>
                    <a:pt x="1551" y="14562"/>
                  </a:cubicBezTo>
                  <a:cubicBezTo>
                    <a:pt x="1580" y="14566"/>
                    <a:pt x="1609" y="14566"/>
                    <a:pt x="1638" y="14566"/>
                  </a:cubicBezTo>
                  <a:cubicBezTo>
                    <a:pt x="1761" y="14566"/>
                    <a:pt x="1888" y="14562"/>
                    <a:pt x="2015" y="14554"/>
                  </a:cubicBezTo>
                  <a:lnTo>
                    <a:pt x="2032" y="14554"/>
                  </a:lnTo>
                  <a:cubicBezTo>
                    <a:pt x="2081" y="14554"/>
                    <a:pt x="2126" y="14550"/>
                    <a:pt x="2170" y="14545"/>
                  </a:cubicBezTo>
                  <a:cubicBezTo>
                    <a:pt x="6248" y="13434"/>
                    <a:pt x="6526" y="8602"/>
                    <a:pt x="6621" y="6904"/>
                  </a:cubicBezTo>
                  <a:lnTo>
                    <a:pt x="6412" y="6876"/>
                  </a:ln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7"/>
            <p:cNvSpPr/>
            <p:nvPr/>
          </p:nvSpPr>
          <p:spPr>
            <a:xfrm>
              <a:off x="2197643" y="2542739"/>
              <a:ext cx="283626" cy="511828"/>
            </a:xfrm>
            <a:custGeom>
              <a:avLst/>
              <a:gdLst/>
              <a:ahLst/>
              <a:cxnLst/>
              <a:rect l="l" t="t" r="r" b="b"/>
              <a:pathLst>
                <a:path w="8065" h="14554" extrusionOk="0">
                  <a:moveTo>
                    <a:pt x="6435" y="1"/>
                  </a:moveTo>
                  <a:cubicBezTo>
                    <a:pt x="3552" y="1"/>
                    <a:pt x="862" y="2795"/>
                    <a:pt x="1" y="6104"/>
                  </a:cubicBezTo>
                  <a:cubicBezTo>
                    <a:pt x="415" y="4517"/>
                    <a:pt x="1248" y="3049"/>
                    <a:pt x="2322" y="1950"/>
                  </a:cubicBezTo>
                  <a:cubicBezTo>
                    <a:pt x="3126" y="1129"/>
                    <a:pt x="4061" y="514"/>
                    <a:pt x="5057" y="215"/>
                  </a:cubicBezTo>
                  <a:cubicBezTo>
                    <a:pt x="5505" y="75"/>
                    <a:pt x="5968" y="1"/>
                    <a:pt x="6435" y="1"/>
                  </a:cubicBezTo>
                  <a:close/>
                  <a:moveTo>
                    <a:pt x="8064" y="13061"/>
                  </a:moveTo>
                  <a:cubicBezTo>
                    <a:pt x="7358" y="13771"/>
                    <a:pt x="6408" y="14304"/>
                    <a:pt x="5124" y="14491"/>
                  </a:cubicBezTo>
                  <a:lnTo>
                    <a:pt x="5124" y="14491"/>
                  </a:lnTo>
                  <a:cubicBezTo>
                    <a:pt x="6408" y="14305"/>
                    <a:pt x="7358" y="13770"/>
                    <a:pt x="8064" y="13061"/>
                  </a:cubicBezTo>
                  <a:close/>
                  <a:moveTo>
                    <a:pt x="5124" y="14491"/>
                  </a:moveTo>
                  <a:lnTo>
                    <a:pt x="5124" y="14491"/>
                  </a:lnTo>
                  <a:cubicBezTo>
                    <a:pt x="4960" y="14515"/>
                    <a:pt x="4790" y="14533"/>
                    <a:pt x="4614" y="14545"/>
                  </a:cubicBezTo>
                  <a:cubicBezTo>
                    <a:pt x="4610" y="14545"/>
                    <a:pt x="4606" y="14546"/>
                    <a:pt x="4602" y="14546"/>
                  </a:cubicBezTo>
                  <a:lnTo>
                    <a:pt x="4602" y="14546"/>
                  </a:lnTo>
                  <a:cubicBezTo>
                    <a:pt x="4782" y="14534"/>
                    <a:pt x="4956" y="14515"/>
                    <a:pt x="5124" y="14491"/>
                  </a:cubicBezTo>
                  <a:close/>
                  <a:moveTo>
                    <a:pt x="4602" y="14546"/>
                  </a:moveTo>
                  <a:cubicBezTo>
                    <a:pt x="4560" y="14549"/>
                    <a:pt x="4518" y="14552"/>
                    <a:pt x="4476" y="14554"/>
                  </a:cubicBezTo>
                  <a:cubicBezTo>
                    <a:pt x="4520" y="14554"/>
                    <a:pt x="4562" y="14550"/>
                    <a:pt x="4602" y="14546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7"/>
            <p:cNvSpPr/>
            <p:nvPr/>
          </p:nvSpPr>
          <p:spPr>
            <a:xfrm>
              <a:off x="1494931" y="2605793"/>
              <a:ext cx="426969" cy="416454"/>
            </a:xfrm>
            <a:custGeom>
              <a:avLst/>
              <a:gdLst/>
              <a:ahLst/>
              <a:cxnLst/>
              <a:rect l="l" t="t" r="r" b="b"/>
              <a:pathLst>
                <a:path w="12141" h="11842" extrusionOk="0">
                  <a:moveTo>
                    <a:pt x="7502" y="517"/>
                  </a:moveTo>
                  <a:cubicBezTo>
                    <a:pt x="8392" y="517"/>
                    <a:pt x="9163" y="809"/>
                    <a:pt x="9397" y="1424"/>
                  </a:cubicBezTo>
                  <a:lnTo>
                    <a:pt x="3896" y="3273"/>
                  </a:lnTo>
                  <a:cubicBezTo>
                    <a:pt x="3798" y="1506"/>
                    <a:pt x="5857" y="517"/>
                    <a:pt x="7502" y="517"/>
                  </a:cubicBezTo>
                  <a:close/>
                  <a:moveTo>
                    <a:pt x="7288" y="5021"/>
                  </a:moveTo>
                  <a:cubicBezTo>
                    <a:pt x="7998" y="5021"/>
                    <a:pt x="8572" y="5989"/>
                    <a:pt x="8572" y="7178"/>
                  </a:cubicBezTo>
                  <a:cubicBezTo>
                    <a:pt x="8572" y="8371"/>
                    <a:pt x="7998" y="9340"/>
                    <a:pt x="7288" y="9340"/>
                  </a:cubicBezTo>
                  <a:cubicBezTo>
                    <a:pt x="6579" y="9340"/>
                    <a:pt x="6005" y="8371"/>
                    <a:pt x="6005" y="7178"/>
                  </a:cubicBezTo>
                  <a:cubicBezTo>
                    <a:pt x="6005" y="5989"/>
                    <a:pt x="6579" y="5021"/>
                    <a:pt x="7288" y="5021"/>
                  </a:cubicBezTo>
                  <a:close/>
                  <a:moveTo>
                    <a:pt x="2149" y="0"/>
                  </a:moveTo>
                  <a:cubicBezTo>
                    <a:pt x="722" y="1309"/>
                    <a:pt x="0" y="3249"/>
                    <a:pt x="0" y="5640"/>
                  </a:cubicBezTo>
                  <a:cubicBezTo>
                    <a:pt x="0" y="6272"/>
                    <a:pt x="49" y="6940"/>
                    <a:pt x="152" y="7633"/>
                  </a:cubicBezTo>
                  <a:cubicBezTo>
                    <a:pt x="184" y="7855"/>
                    <a:pt x="222" y="8072"/>
                    <a:pt x="267" y="8282"/>
                  </a:cubicBezTo>
                  <a:cubicBezTo>
                    <a:pt x="426" y="9069"/>
                    <a:pt x="665" y="9791"/>
                    <a:pt x="968" y="10439"/>
                  </a:cubicBezTo>
                  <a:cubicBezTo>
                    <a:pt x="1874" y="9853"/>
                    <a:pt x="2998" y="9508"/>
                    <a:pt x="4212" y="9508"/>
                  </a:cubicBezTo>
                  <a:cubicBezTo>
                    <a:pt x="6209" y="9508"/>
                    <a:pt x="7957" y="10444"/>
                    <a:pt x="8913" y="11841"/>
                  </a:cubicBezTo>
                  <a:cubicBezTo>
                    <a:pt x="9274" y="11460"/>
                    <a:pt x="9622" y="11029"/>
                    <a:pt x="9950" y="10550"/>
                  </a:cubicBezTo>
                  <a:cubicBezTo>
                    <a:pt x="11932" y="7687"/>
                    <a:pt x="12140" y="4311"/>
                    <a:pt x="10516" y="1522"/>
                  </a:cubicBezTo>
                  <a:cubicBezTo>
                    <a:pt x="10184" y="944"/>
                    <a:pt x="9787" y="436"/>
                    <a:pt x="9348" y="0"/>
                  </a:cubicBezTo>
                  <a:close/>
                </a:path>
              </a:pathLst>
            </a:custGeom>
            <a:solidFill>
              <a:srgbClr val="C7D9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7"/>
            <p:cNvSpPr/>
            <p:nvPr/>
          </p:nvSpPr>
          <p:spPr>
            <a:xfrm>
              <a:off x="1528937" y="2940163"/>
              <a:ext cx="279441" cy="155229"/>
            </a:xfrm>
            <a:custGeom>
              <a:avLst/>
              <a:gdLst/>
              <a:ahLst/>
              <a:cxnLst/>
              <a:rect l="l" t="t" r="r" b="b"/>
              <a:pathLst>
                <a:path w="7946" h="4414" extrusionOk="0">
                  <a:moveTo>
                    <a:pt x="3245" y="0"/>
                  </a:moveTo>
                  <a:cubicBezTo>
                    <a:pt x="2031" y="0"/>
                    <a:pt x="907" y="345"/>
                    <a:pt x="1" y="931"/>
                  </a:cubicBezTo>
                  <a:cubicBezTo>
                    <a:pt x="830" y="2723"/>
                    <a:pt x="2142" y="3946"/>
                    <a:pt x="3639" y="4413"/>
                  </a:cubicBezTo>
                  <a:lnTo>
                    <a:pt x="3733" y="4413"/>
                  </a:lnTo>
                  <a:cubicBezTo>
                    <a:pt x="5193" y="4413"/>
                    <a:pt x="6654" y="3692"/>
                    <a:pt x="7946" y="2333"/>
                  </a:cubicBezTo>
                  <a:cubicBezTo>
                    <a:pt x="6990" y="936"/>
                    <a:pt x="5242" y="0"/>
                    <a:pt x="3245" y="0"/>
                  </a:cubicBezTo>
                  <a:close/>
                </a:path>
              </a:pathLst>
            </a:custGeom>
            <a:solidFill>
              <a:srgbClr val="A1AB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7"/>
            <p:cNvSpPr/>
            <p:nvPr/>
          </p:nvSpPr>
          <p:spPr>
            <a:xfrm>
              <a:off x="1570470" y="2548682"/>
              <a:ext cx="253206" cy="57147"/>
            </a:xfrm>
            <a:custGeom>
              <a:avLst/>
              <a:gdLst/>
              <a:ahLst/>
              <a:cxnLst/>
              <a:rect l="l" t="t" r="r" b="b"/>
              <a:pathLst>
                <a:path w="7200" h="1625" extrusionOk="0">
                  <a:moveTo>
                    <a:pt x="3635" y="0"/>
                  </a:moveTo>
                  <a:cubicBezTo>
                    <a:pt x="3524" y="0"/>
                    <a:pt x="3410" y="9"/>
                    <a:pt x="3299" y="17"/>
                  </a:cubicBezTo>
                  <a:cubicBezTo>
                    <a:pt x="3249" y="21"/>
                    <a:pt x="3196" y="25"/>
                    <a:pt x="3147" y="29"/>
                  </a:cubicBezTo>
                  <a:cubicBezTo>
                    <a:pt x="1867" y="333"/>
                    <a:pt x="817" y="874"/>
                    <a:pt x="1" y="1624"/>
                  </a:cubicBezTo>
                  <a:lnTo>
                    <a:pt x="7200" y="1624"/>
                  </a:lnTo>
                  <a:cubicBezTo>
                    <a:pt x="6162" y="595"/>
                    <a:pt x="4886" y="0"/>
                    <a:pt x="3635" y="0"/>
                  </a:cubicBezTo>
                  <a:close/>
                </a:path>
              </a:pathLst>
            </a:custGeom>
            <a:solidFill>
              <a:srgbClr val="9499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7"/>
            <p:cNvSpPr/>
            <p:nvPr/>
          </p:nvSpPr>
          <p:spPr>
            <a:xfrm>
              <a:off x="1706075" y="2782333"/>
              <a:ext cx="90310" cy="151959"/>
            </a:xfrm>
            <a:custGeom>
              <a:avLst/>
              <a:gdLst/>
              <a:ahLst/>
              <a:cxnLst/>
              <a:rect l="l" t="t" r="r" b="b"/>
              <a:pathLst>
                <a:path w="2568" h="4321" extrusionOk="0">
                  <a:moveTo>
                    <a:pt x="1284" y="1"/>
                  </a:moveTo>
                  <a:cubicBezTo>
                    <a:pt x="575" y="1"/>
                    <a:pt x="1" y="969"/>
                    <a:pt x="1" y="2158"/>
                  </a:cubicBezTo>
                  <a:cubicBezTo>
                    <a:pt x="1" y="3351"/>
                    <a:pt x="575" y="4320"/>
                    <a:pt x="1284" y="4320"/>
                  </a:cubicBezTo>
                  <a:cubicBezTo>
                    <a:pt x="1994" y="4320"/>
                    <a:pt x="2568" y="3351"/>
                    <a:pt x="2568" y="2158"/>
                  </a:cubicBezTo>
                  <a:cubicBezTo>
                    <a:pt x="2568" y="969"/>
                    <a:pt x="1994" y="1"/>
                    <a:pt x="1284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7"/>
            <p:cNvSpPr/>
            <p:nvPr/>
          </p:nvSpPr>
          <p:spPr>
            <a:xfrm>
              <a:off x="1628461" y="2623975"/>
              <a:ext cx="196938" cy="96957"/>
            </a:xfrm>
            <a:custGeom>
              <a:avLst/>
              <a:gdLst/>
              <a:ahLst/>
              <a:cxnLst/>
              <a:rect l="l" t="t" r="r" b="b"/>
              <a:pathLst>
                <a:path w="5600" h="2757" extrusionOk="0">
                  <a:moveTo>
                    <a:pt x="3705" y="0"/>
                  </a:moveTo>
                  <a:cubicBezTo>
                    <a:pt x="2060" y="0"/>
                    <a:pt x="1" y="989"/>
                    <a:pt x="99" y="2756"/>
                  </a:cubicBezTo>
                  <a:lnTo>
                    <a:pt x="5600" y="907"/>
                  </a:lnTo>
                  <a:cubicBezTo>
                    <a:pt x="5366" y="292"/>
                    <a:pt x="4595" y="0"/>
                    <a:pt x="3705" y="0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7"/>
            <p:cNvSpPr/>
            <p:nvPr/>
          </p:nvSpPr>
          <p:spPr>
            <a:xfrm>
              <a:off x="1711420" y="2541332"/>
              <a:ext cx="299592" cy="561379"/>
            </a:xfrm>
            <a:custGeom>
              <a:avLst/>
              <a:gdLst/>
              <a:ahLst/>
              <a:cxnLst/>
              <a:rect l="l" t="t" r="r" b="b"/>
              <a:pathLst>
                <a:path w="8519" h="15963" extrusionOk="0">
                  <a:moveTo>
                    <a:pt x="997" y="1"/>
                  </a:moveTo>
                  <a:lnTo>
                    <a:pt x="997" y="1"/>
                  </a:lnTo>
                  <a:cubicBezTo>
                    <a:pt x="2449" y="444"/>
                    <a:pt x="3811" y="1563"/>
                    <a:pt x="4729" y="3142"/>
                  </a:cubicBezTo>
                  <a:cubicBezTo>
                    <a:pt x="6436" y="6079"/>
                    <a:pt x="6219" y="9623"/>
                    <a:pt x="4143" y="12625"/>
                  </a:cubicBezTo>
                  <a:cubicBezTo>
                    <a:pt x="2937" y="14372"/>
                    <a:pt x="1501" y="15512"/>
                    <a:pt x="0" y="15963"/>
                  </a:cubicBezTo>
                  <a:cubicBezTo>
                    <a:pt x="1772" y="15902"/>
                    <a:pt x="3663" y="14836"/>
                    <a:pt x="5271" y="12506"/>
                  </a:cubicBezTo>
                  <a:cubicBezTo>
                    <a:pt x="5677" y="11915"/>
                    <a:pt x="6001" y="11321"/>
                    <a:pt x="6255" y="10726"/>
                  </a:cubicBezTo>
                  <a:cubicBezTo>
                    <a:pt x="8519" y="5373"/>
                    <a:pt x="4844" y="58"/>
                    <a:pt x="997" y="1"/>
                  </a:cubicBezTo>
                  <a:close/>
                </a:path>
              </a:pathLst>
            </a:custGeom>
            <a:solidFill>
              <a:srgbClr val="5358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7"/>
            <p:cNvSpPr/>
            <p:nvPr/>
          </p:nvSpPr>
          <p:spPr>
            <a:xfrm>
              <a:off x="1656876" y="2541332"/>
              <a:ext cx="280918" cy="561555"/>
            </a:xfrm>
            <a:custGeom>
              <a:avLst/>
              <a:gdLst/>
              <a:ahLst/>
              <a:cxnLst/>
              <a:rect l="l" t="t" r="r" b="b"/>
              <a:pathLst>
                <a:path w="7988" h="15968" extrusionOk="0">
                  <a:moveTo>
                    <a:pt x="2486" y="1"/>
                  </a:moveTo>
                  <a:cubicBezTo>
                    <a:pt x="2363" y="1"/>
                    <a:pt x="2244" y="5"/>
                    <a:pt x="2125" y="12"/>
                  </a:cubicBezTo>
                  <a:cubicBezTo>
                    <a:pt x="1617" y="58"/>
                    <a:pt x="1141" y="135"/>
                    <a:pt x="690" y="238"/>
                  </a:cubicBezTo>
                  <a:cubicBezTo>
                    <a:pt x="739" y="234"/>
                    <a:pt x="792" y="230"/>
                    <a:pt x="842" y="226"/>
                  </a:cubicBezTo>
                  <a:cubicBezTo>
                    <a:pt x="953" y="218"/>
                    <a:pt x="1067" y="209"/>
                    <a:pt x="1178" y="209"/>
                  </a:cubicBezTo>
                  <a:cubicBezTo>
                    <a:pt x="2429" y="209"/>
                    <a:pt x="3705" y="804"/>
                    <a:pt x="4743" y="1833"/>
                  </a:cubicBezTo>
                  <a:cubicBezTo>
                    <a:pt x="5182" y="2269"/>
                    <a:pt x="5579" y="2777"/>
                    <a:pt x="5911" y="3355"/>
                  </a:cubicBezTo>
                  <a:cubicBezTo>
                    <a:pt x="7535" y="6144"/>
                    <a:pt x="7327" y="9520"/>
                    <a:pt x="5345" y="12383"/>
                  </a:cubicBezTo>
                  <a:cubicBezTo>
                    <a:pt x="5017" y="12862"/>
                    <a:pt x="4669" y="13293"/>
                    <a:pt x="4308" y="13674"/>
                  </a:cubicBezTo>
                  <a:cubicBezTo>
                    <a:pt x="3016" y="15033"/>
                    <a:pt x="1555" y="15754"/>
                    <a:pt x="95" y="15754"/>
                  </a:cubicBezTo>
                  <a:lnTo>
                    <a:pt x="1" y="15754"/>
                  </a:lnTo>
                  <a:cubicBezTo>
                    <a:pt x="391" y="15877"/>
                    <a:pt x="788" y="15947"/>
                    <a:pt x="1199" y="15963"/>
                  </a:cubicBezTo>
                  <a:cubicBezTo>
                    <a:pt x="1260" y="15968"/>
                    <a:pt x="1326" y="15968"/>
                    <a:pt x="1392" y="15968"/>
                  </a:cubicBezTo>
                  <a:cubicBezTo>
                    <a:pt x="1445" y="15968"/>
                    <a:pt x="1498" y="15968"/>
                    <a:pt x="1551" y="15963"/>
                  </a:cubicBezTo>
                  <a:cubicBezTo>
                    <a:pt x="3052" y="15512"/>
                    <a:pt x="4488" y="14372"/>
                    <a:pt x="5694" y="12625"/>
                  </a:cubicBezTo>
                  <a:cubicBezTo>
                    <a:pt x="7770" y="9623"/>
                    <a:pt x="7987" y="6079"/>
                    <a:pt x="6280" y="3142"/>
                  </a:cubicBezTo>
                  <a:cubicBezTo>
                    <a:pt x="5362" y="1563"/>
                    <a:pt x="4000" y="444"/>
                    <a:pt x="2548" y="1"/>
                  </a:cubicBezTo>
                  <a:close/>
                </a:path>
              </a:pathLst>
            </a:custGeom>
            <a:solidFill>
              <a:srgbClr val="66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7"/>
            <p:cNvSpPr/>
            <p:nvPr/>
          </p:nvSpPr>
          <p:spPr>
            <a:xfrm>
              <a:off x="1705793" y="2981098"/>
              <a:ext cx="190995" cy="121785"/>
            </a:xfrm>
            <a:custGeom>
              <a:avLst/>
              <a:gdLst/>
              <a:ahLst/>
              <a:cxnLst/>
              <a:rect l="l" t="t" r="r" b="b"/>
              <a:pathLst>
                <a:path w="5431" h="3463" extrusionOk="0">
                  <a:moveTo>
                    <a:pt x="5431" y="1"/>
                  </a:moveTo>
                  <a:lnTo>
                    <a:pt x="5431" y="1"/>
                  </a:lnTo>
                  <a:cubicBezTo>
                    <a:pt x="4752" y="984"/>
                    <a:pt x="4023" y="1743"/>
                    <a:pt x="3273" y="2296"/>
                  </a:cubicBezTo>
                  <a:lnTo>
                    <a:pt x="3273" y="2296"/>
                  </a:lnTo>
                  <a:cubicBezTo>
                    <a:pt x="4023" y="1743"/>
                    <a:pt x="4752" y="985"/>
                    <a:pt x="5431" y="1"/>
                  </a:cubicBezTo>
                  <a:close/>
                  <a:moveTo>
                    <a:pt x="3273" y="2296"/>
                  </a:moveTo>
                  <a:cubicBezTo>
                    <a:pt x="2248" y="3052"/>
                    <a:pt x="1184" y="3423"/>
                    <a:pt x="160" y="3458"/>
                  </a:cubicBezTo>
                  <a:cubicBezTo>
                    <a:pt x="137" y="3460"/>
                    <a:pt x="113" y="3461"/>
                    <a:pt x="89" y="3462"/>
                  </a:cubicBezTo>
                  <a:lnTo>
                    <a:pt x="89" y="3462"/>
                  </a:lnTo>
                  <a:cubicBezTo>
                    <a:pt x="1134" y="3442"/>
                    <a:pt x="2224" y="3071"/>
                    <a:pt x="3273" y="2296"/>
                  </a:cubicBezTo>
                  <a:close/>
                  <a:moveTo>
                    <a:pt x="89" y="3462"/>
                  </a:moveTo>
                  <a:cubicBezTo>
                    <a:pt x="60" y="3463"/>
                    <a:pt x="30" y="3463"/>
                    <a:pt x="1" y="3463"/>
                  </a:cubicBezTo>
                  <a:cubicBezTo>
                    <a:pt x="30" y="3463"/>
                    <a:pt x="60" y="3463"/>
                    <a:pt x="89" y="3462"/>
                  </a:cubicBezTo>
                  <a:close/>
                </a:path>
              </a:pathLst>
            </a:custGeom>
            <a:solidFill>
              <a:srgbClr val="888B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7"/>
            <p:cNvSpPr/>
            <p:nvPr/>
          </p:nvSpPr>
          <p:spPr>
            <a:xfrm>
              <a:off x="2029297" y="2843910"/>
              <a:ext cx="172567" cy="164654"/>
            </a:xfrm>
            <a:custGeom>
              <a:avLst/>
              <a:gdLst/>
              <a:ahLst/>
              <a:cxnLst/>
              <a:rect l="l" t="t" r="r" b="b"/>
              <a:pathLst>
                <a:path w="4907" h="4682" extrusionOk="0">
                  <a:moveTo>
                    <a:pt x="50" y="1"/>
                  </a:moveTo>
                  <a:lnTo>
                    <a:pt x="1" y="4682"/>
                  </a:lnTo>
                  <a:lnTo>
                    <a:pt x="1399" y="4496"/>
                  </a:lnTo>
                  <a:cubicBezTo>
                    <a:pt x="3171" y="4263"/>
                    <a:pt x="4907" y="2221"/>
                    <a:pt x="4484" y="1375"/>
                  </a:cubicBezTo>
                  <a:cubicBezTo>
                    <a:pt x="4321" y="1049"/>
                    <a:pt x="3868" y="951"/>
                    <a:pt x="3353" y="951"/>
                  </a:cubicBezTo>
                  <a:cubicBezTo>
                    <a:pt x="2561" y="951"/>
                    <a:pt x="1622" y="1184"/>
                    <a:pt x="1354" y="1184"/>
                  </a:cubicBezTo>
                  <a:cubicBezTo>
                    <a:pt x="1342" y="1184"/>
                    <a:pt x="1331" y="1183"/>
                    <a:pt x="1322" y="1182"/>
                  </a:cubicBezTo>
                  <a:cubicBezTo>
                    <a:pt x="977" y="1142"/>
                    <a:pt x="1289" y="80"/>
                    <a:pt x="1289" y="80"/>
                  </a:cubicBezTo>
                  <a:lnTo>
                    <a:pt x="50" y="1"/>
                  </a:ln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7"/>
            <p:cNvSpPr/>
            <p:nvPr/>
          </p:nvSpPr>
          <p:spPr>
            <a:xfrm>
              <a:off x="2056903" y="2892265"/>
              <a:ext cx="151291" cy="111868"/>
            </a:xfrm>
            <a:custGeom>
              <a:avLst/>
              <a:gdLst/>
              <a:ahLst/>
              <a:cxnLst/>
              <a:rect l="l" t="t" r="r" b="b"/>
              <a:pathLst>
                <a:path w="4302" h="3181" extrusionOk="0">
                  <a:moveTo>
                    <a:pt x="3699" y="0"/>
                  </a:moveTo>
                  <a:lnTo>
                    <a:pt x="24" y="2317"/>
                  </a:lnTo>
                  <a:cubicBezTo>
                    <a:pt x="24" y="2317"/>
                    <a:pt x="1" y="3181"/>
                    <a:pt x="776" y="3181"/>
                  </a:cubicBezTo>
                  <a:cubicBezTo>
                    <a:pt x="862" y="3181"/>
                    <a:pt x="959" y="3170"/>
                    <a:pt x="1066" y="3146"/>
                  </a:cubicBezTo>
                  <a:cubicBezTo>
                    <a:pt x="2132" y="2904"/>
                    <a:pt x="4302" y="615"/>
                    <a:pt x="3699" y="0"/>
                  </a:cubicBezTo>
                  <a:close/>
                </a:path>
              </a:pathLst>
            </a:custGeom>
            <a:solidFill>
              <a:srgbClr val="E097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7"/>
            <p:cNvSpPr/>
            <p:nvPr/>
          </p:nvSpPr>
          <p:spPr>
            <a:xfrm>
              <a:off x="2060314" y="2836314"/>
              <a:ext cx="138103" cy="179178"/>
            </a:xfrm>
            <a:custGeom>
              <a:avLst/>
              <a:gdLst/>
              <a:ahLst/>
              <a:cxnLst/>
              <a:rect l="l" t="t" r="r" b="b"/>
              <a:pathLst>
                <a:path w="3927" h="5095" extrusionOk="0">
                  <a:moveTo>
                    <a:pt x="481" y="0"/>
                  </a:moveTo>
                  <a:cubicBezTo>
                    <a:pt x="292" y="410"/>
                    <a:pt x="1" y="1148"/>
                    <a:pt x="173" y="1447"/>
                  </a:cubicBezTo>
                  <a:cubicBezTo>
                    <a:pt x="226" y="1538"/>
                    <a:pt x="313" y="1595"/>
                    <a:pt x="415" y="1608"/>
                  </a:cubicBezTo>
                  <a:cubicBezTo>
                    <a:pt x="432" y="1610"/>
                    <a:pt x="450" y="1610"/>
                    <a:pt x="470" y="1610"/>
                  </a:cubicBezTo>
                  <a:cubicBezTo>
                    <a:pt x="581" y="1610"/>
                    <a:pt x="746" y="1583"/>
                    <a:pt x="1038" y="1538"/>
                  </a:cubicBezTo>
                  <a:cubicBezTo>
                    <a:pt x="1407" y="1476"/>
                    <a:pt x="1989" y="1380"/>
                    <a:pt x="2489" y="1380"/>
                  </a:cubicBezTo>
                  <a:cubicBezTo>
                    <a:pt x="2924" y="1380"/>
                    <a:pt x="3297" y="1453"/>
                    <a:pt x="3413" y="1686"/>
                  </a:cubicBezTo>
                  <a:cubicBezTo>
                    <a:pt x="3483" y="1825"/>
                    <a:pt x="3434" y="2075"/>
                    <a:pt x="3278" y="2371"/>
                  </a:cubicBezTo>
                  <a:cubicBezTo>
                    <a:pt x="2770" y="3326"/>
                    <a:pt x="1297" y="4516"/>
                    <a:pt x="91" y="4671"/>
                  </a:cubicBezTo>
                  <a:lnTo>
                    <a:pt x="144" y="5094"/>
                  </a:lnTo>
                  <a:cubicBezTo>
                    <a:pt x="1515" y="4913"/>
                    <a:pt x="3094" y="3618"/>
                    <a:pt x="3652" y="2568"/>
                  </a:cubicBezTo>
                  <a:cubicBezTo>
                    <a:pt x="3881" y="2141"/>
                    <a:pt x="3926" y="1767"/>
                    <a:pt x="3790" y="1493"/>
                  </a:cubicBezTo>
                  <a:cubicBezTo>
                    <a:pt x="3581" y="1075"/>
                    <a:pt x="3063" y="951"/>
                    <a:pt x="2478" y="951"/>
                  </a:cubicBezTo>
                  <a:cubicBezTo>
                    <a:pt x="1973" y="951"/>
                    <a:pt x="1418" y="1043"/>
                    <a:pt x="969" y="1120"/>
                  </a:cubicBezTo>
                  <a:cubicBezTo>
                    <a:pt x="813" y="1144"/>
                    <a:pt x="641" y="1173"/>
                    <a:pt x="542" y="1182"/>
                  </a:cubicBezTo>
                  <a:cubicBezTo>
                    <a:pt x="546" y="1000"/>
                    <a:pt x="686" y="570"/>
                    <a:pt x="866" y="173"/>
                  </a:cubicBezTo>
                  <a:lnTo>
                    <a:pt x="481" y="0"/>
                  </a:lnTo>
                  <a:close/>
                </a:path>
              </a:pathLst>
            </a:custGeom>
            <a:solidFill>
              <a:srgbClr val="9A5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7"/>
            <p:cNvSpPr/>
            <p:nvPr/>
          </p:nvSpPr>
          <p:spPr>
            <a:xfrm>
              <a:off x="1905121" y="4406741"/>
              <a:ext cx="1929535" cy="335111"/>
            </a:xfrm>
            <a:custGeom>
              <a:avLst/>
              <a:gdLst/>
              <a:ahLst/>
              <a:cxnLst/>
              <a:rect l="l" t="t" r="r" b="b"/>
              <a:pathLst>
                <a:path w="54867" h="9529" extrusionOk="0">
                  <a:moveTo>
                    <a:pt x="1" y="1"/>
                  </a:moveTo>
                  <a:lnTo>
                    <a:pt x="1" y="9529"/>
                  </a:lnTo>
                  <a:lnTo>
                    <a:pt x="54866" y="9529"/>
                  </a:lnTo>
                  <a:lnTo>
                    <a:pt x="54866" y="1"/>
                  </a:ln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7"/>
            <p:cNvSpPr/>
            <p:nvPr/>
          </p:nvSpPr>
          <p:spPr>
            <a:xfrm>
              <a:off x="3517740" y="3474529"/>
              <a:ext cx="113415" cy="824959"/>
            </a:xfrm>
            <a:custGeom>
              <a:avLst/>
              <a:gdLst/>
              <a:ahLst/>
              <a:cxnLst/>
              <a:rect l="l" t="t" r="r" b="b"/>
              <a:pathLst>
                <a:path w="3225" h="23458" extrusionOk="0">
                  <a:moveTo>
                    <a:pt x="0" y="1"/>
                  </a:moveTo>
                  <a:lnTo>
                    <a:pt x="0" y="23457"/>
                  </a:lnTo>
                  <a:lnTo>
                    <a:pt x="3224" y="23457"/>
                  </a:lnTo>
                  <a:lnTo>
                    <a:pt x="32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7"/>
            <p:cNvSpPr/>
            <p:nvPr/>
          </p:nvSpPr>
          <p:spPr>
            <a:xfrm>
              <a:off x="3395685" y="3467038"/>
              <a:ext cx="235306" cy="113415"/>
            </a:xfrm>
            <a:custGeom>
              <a:avLst/>
              <a:gdLst/>
              <a:ahLst/>
              <a:cxnLst/>
              <a:rect l="l" t="t" r="r" b="b"/>
              <a:pathLst>
                <a:path w="6691" h="3225" extrusionOk="0">
                  <a:moveTo>
                    <a:pt x="0" y="0"/>
                  </a:moveTo>
                  <a:lnTo>
                    <a:pt x="0" y="3224"/>
                  </a:lnTo>
                  <a:lnTo>
                    <a:pt x="6690" y="3224"/>
                  </a:lnTo>
                  <a:lnTo>
                    <a:pt x="6690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7"/>
            <p:cNvSpPr/>
            <p:nvPr/>
          </p:nvSpPr>
          <p:spPr>
            <a:xfrm>
              <a:off x="3233986" y="4292220"/>
              <a:ext cx="468818" cy="113275"/>
            </a:xfrm>
            <a:custGeom>
              <a:avLst/>
              <a:gdLst/>
              <a:ahLst/>
              <a:cxnLst/>
              <a:rect l="l" t="t" r="r" b="b"/>
              <a:pathLst>
                <a:path w="13331" h="3221" extrusionOk="0">
                  <a:moveTo>
                    <a:pt x="0" y="0"/>
                  </a:moveTo>
                  <a:lnTo>
                    <a:pt x="0" y="3220"/>
                  </a:lnTo>
                  <a:lnTo>
                    <a:pt x="13331" y="3220"/>
                  </a:lnTo>
                  <a:lnTo>
                    <a:pt x="13331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7"/>
            <p:cNvSpPr/>
            <p:nvPr/>
          </p:nvSpPr>
          <p:spPr>
            <a:xfrm>
              <a:off x="3150499" y="2644442"/>
              <a:ext cx="366973" cy="1518181"/>
            </a:xfrm>
            <a:custGeom>
              <a:avLst/>
              <a:gdLst/>
              <a:ahLst/>
              <a:cxnLst/>
              <a:rect l="l" t="t" r="r" b="b"/>
              <a:pathLst>
                <a:path w="10435" h="43170" extrusionOk="0">
                  <a:moveTo>
                    <a:pt x="5326" y="0"/>
                  </a:moveTo>
                  <a:cubicBezTo>
                    <a:pt x="5304" y="0"/>
                    <a:pt x="5283" y="20"/>
                    <a:pt x="5278" y="42"/>
                  </a:cubicBezTo>
                  <a:lnTo>
                    <a:pt x="4" y="42484"/>
                  </a:lnTo>
                  <a:cubicBezTo>
                    <a:pt x="0" y="42513"/>
                    <a:pt x="21" y="42537"/>
                    <a:pt x="49" y="42542"/>
                  </a:cubicBezTo>
                  <a:lnTo>
                    <a:pt x="5098" y="43169"/>
                  </a:lnTo>
                  <a:cubicBezTo>
                    <a:pt x="5101" y="43170"/>
                    <a:pt x="5103" y="43170"/>
                    <a:pt x="5105" y="43170"/>
                  </a:cubicBezTo>
                  <a:cubicBezTo>
                    <a:pt x="5131" y="43170"/>
                    <a:pt x="5152" y="43150"/>
                    <a:pt x="5155" y="43124"/>
                  </a:cubicBezTo>
                  <a:lnTo>
                    <a:pt x="10430" y="682"/>
                  </a:lnTo>
                  <a:cubicBezTo>
                    <a:pt x="10434" y="658"/>
                    <a:pt x="10418" y="633"/>
                    <a:pt x="10389" y="628"/>
                  </a:cubicBezTo>
                  <a:lnTo>
                    <a:pt x="5332" y="1"/>
                  </a:lnTo>
                  <a:cubicBezTo>
                    <a:pt x="5330" y="1"/>
                    <a:pt x="5328" y="0"/>
                    <a:pt x="5326" y="0"/>
                  </a:cubicBez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7"/>
            <p:cNvSpPr/>
            <p:nvPr/>
          </p:nvSpPr>
          <p:spPr>
            <a:xfrm>
              <a:off x="819895" y="3467425"/>
              <a:ext cx="1484983" cy="1115935"/>
            </a:xfrm>
            <a:custGeom>
              <a:avLst/>
              <a:gdLst/>
              <a:ahLst/>
              <a:cxnLst/>
              <a:rect l="l" t="t" r="r" b="b"/>
              <a:pathLst>
                <a:path w="42226" h="31732" extrusionOk="0">
                  <a:moveTo>
                    <a:pt x="12127" y="1"/>
                  </a:moveTo>
                  <a:cubicBezTo>
                    <a:pt x="11850" y="1"/>
                    <a:pt x="11557" y="46"/>
                    <a:pt x="11250" y="142"/>
                  </a:cubicBezTo>
                  <a:cubicBezTo>
                    <a:pt x="6677" y="1569"/>
                    <a:pt x="0" y="29717"/>
                    <a:pt x="14913" y="31592"/>
                  </a:cubicBezTo>
                  <a:cubicBezTo>
                    <a:pt x="15664" y="31687"/>
                    <a:pt x="16386" y="31731"/>
                    <a:pt x="17080" y="31731"/>
                  </a:cubicBezTo>
                  <a:cubicBezTo>
                    <a:pt x="28591" y="31731"/>
                    <a:pt x="32459" y="19474"/>
                    <a:pt x="35031" y="19234"/>
                  </a:cubicBezTo>
                  <a:cubicBezTo>
                    <a:pt x="35227" y="19215"/>
                    <a:pt x="35419" y="19207"/>
                    <a:pt x="35606" y="19207"/>
                  </a:cubicBezTo>
                  <a:cubicBezTo>
                    <a:pt x="37326" y="19207"/>
                    <a:pt x="38629" y="19917"/>
                    <a:pt x="39493" y="19917"/>
                  </a:cubicBezTo>
                  <a:cubicBezTo>
                    <a:pt x="39837" y="19917"/>
                    <a:pt x="40111" y="19804"/>
                    <a:pt x="40314" y="19489"/>
                  </a:cubicBezTo>
                  <a:cubicBezTo>
                    <a:pt x="41042" y="18354"/>
                    <a:pt x="39387" y="17913"/>
                    <a:pt x="39220" y="17872"/>
                  </a:cubicBezTo>
                  <a:lnTo>
                    <a:pt x="39220" y="17872"/>
                  </a:lnTo>
                  <a:cubicBezTo>
                    <a:pt x="39296" y="17889"/>
                    <a:pt x="39683" y="17975"/>
                    <a:pt x="40121" y="17975"/>
                  </a:cubicBezTo>
                  <a:cubicBezTo>
                    <a:pt x="40611" y="17975"/>
                    <a:pt x="41165" y="17868"/>
                    <a:pt x="41421" y="17442"/>
                  </a:cubicBezTo>
                  <a:cubicBezTo>
                    <a:pt x="41934" y="16589"/>
                    <a:pt x="39888" y="15822"/>
                    <a:pt x="39887" y="15822"/>
                  </a:cubicBezTo>
                  <a:lnTo>
                    <a:pt x="39887" y="15822"/>
                  </a:lnTo>
                  <a:cubicBezTo>
                    <a:pt x="39888" y="15822"/>
                    <a:pt x="40561" y="15961"/>
                    <a:pt x="41168" y="15961"/>
                  </a:cubicBezTo>
                  <a:cubicBezTo>
                    <a:pt x="41724" y="15961"/>
                    <a:pt x="42226" y="15844"/>
                    <a:pt x="42102" y="15395"/>
                  </a:cubicBezTo>
                  <a:cubicBezTo>
                    <a:pt x="41912" y="14697"/>
                    <a:pt x="40015" y="14331"/>
                    <a:pt x="38426" y="14331"/>
                  </a:cubicBezTo>
                  <a:cubicBezTo>
                    <a:pt x="37886" y="14331"/>
                    <a:pt x="37381" y="14373"/>
                    <a:pt x="36991" y="14460"/>
                  </a:cubicBezTo>
                  <a:lnTo>
                    <a:pt x="36393" y="13094"/>
                  </a:lnTo>
                  <a:cubicBezTo>
                    <a:pt x="36393" y="13094"/>
                    <a:pt x="24770" y="24238"/>
                    <a:pt x="18109" y="24238"/>
                  </a:cubicBezTo>
                  <a:cubicBezTo>
                    <a:pt x="17170" y="24238"/>
                    <a:pt x="16330" y="24017"/>
                    <a:pt x="15635" y="23512"/>
                  </a:cubicBezTo>
                  <a:cubicBezTo>
                    <a:pt x="10012" y="19419"/>
                    <a:pt x="14064" y="9091"/>
                    <a:pt x="14831" y="5765"/>
                  </a:cubicBezTo>
                  <a:cubicBezTo>
                    <a:pt x="15512" y="2816"/>
                    <a:pt x="14312" y="1"/>
                    <a:pt x="12127" y="1"/>
                  </a:cubicBezTo>
                  <a:close/>
                </a:path>
              </a:pathLst>
            </a:custGeom>
            <a:solidFill>
              <a:srgbClr val="F1CC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7"/>
            <p:cNvSpPr/>
            <p:nvPr/>
          </p:nvSpPr>
          <p:spPr>
            <a:xfrm>
              <a:off x="971044" y="3444039"/>
              <a:ext cx="472229" cy="602454"/>
            </a:xfrm>
            <a:custGeom>
              <a:avLst/>
              <a:gdLst/>
              <a:ahLst/>
              <a:cxnLst/>
              <a:rect l="l" t="t" r="r" b="b"/>
              <a:pathLst>
                <a:path w="13428" h="17131" extrusionOk="0">
                  <a:moveTo>
                    <a:pt x="8296" y="1"/>
                  </a:moveTo>
                  <a:cubicBezTo>
                    <a:pt x="8264" y="1"/>
                    <a:pt x="8232" y="2"/>
                    <a:pt x="8200" y="3"/>
                  </a:cubicBezTo>
                  <a:cubicBezTo>
                    <a:pt x="5997" y="84"/>
                    <a:pt x="4266" y="1402"/>
                    <a:pt x="2133" y="7200"/>
                  </a:cubicBezTo>
                  <a:cubicBezTo>
                    <a:pt x="1" y="12996"/>
                    <a:pt x="202" y="17131"/>
                    <a:pt x="202" y="17131"/>
                  </a:cubicBezTo>
                  <a:lnTo>
                    <a:pt x="10664" y="15929"/>
                  </a:lnTo>
                  <a:cubicBezTo>
                    <a:pt x="10664" y="15929"/>
                    <a:pt x="13427" y="1"/>
                    <a:pt x="8296" y="1"/>
                  </a:cubicBezTo>
                  <a:close/>
                </a:path>
              </a:pathLst>
            </a:custGeom>
            <a:solidFill>
              <a:srgbClr val="2AB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769;p27"/>
          <p:cNvSpPr txBox="1">
            <a:spLocks/>
          </p:cNvSpPr>
          <p:nvPr/>
        </p:nvSpPr>
        <p:spPr>
          <a:xfrm>
            <a:off x="5118659" y="1682699"/>
            <a:ext cx="370060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1- انقر على قائمة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ملف </a:t>
            </a:r>
            <a:r>
              <a:rPr lang="en-US" dirty="0">
                <a:solidFill>
                  <a:srgbClr val="F4783C"/>
                </a:solidFill>
              </a:rPr>
              <a:t>File</a:t>
            </a:r>
            <a:endParaRPr lang="ar-JO" dirty="0">
              <a:solidFill>
                <a:srgbClr val="F4783C"/>
              </a:solidFill>
            </a:endParaRPr>
          </a:p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2- اختر الأمر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جديد</a:t>
            </a:r>
            <a:r>
              <a:rPr lang="ar-JO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rgbClr val="F4783C"/>
                </a:solidFill>
              </a:rPr>
              <a:t>New</a:t>
            </a:r>
            <a:endParaRPr lang="ar-JO" dirty="0" smtClean="0">
              <a:solidFill>
                <a:srgbClr val="F4783C"/>
              </a:solidFill>
            </a:endParaRPr>
          </a:p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3- اختر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مستند فارغ</a:t>
            </a:r>
            <a:endParaRPr lang="en-US" dirty="0" smtClean="0">
              <a:solidFill>
                <a:srgbClr val="F4783C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1" name="Google Shape;769;p27"/>
          <p:cNvSpPr txBox="1">
            <a:spLocks/>
          </p:cNvSpPr>
          <p:nvPr/>
        </p:nvSpPr>
        <p:spPr>
          <a:xfrm>
            <a:off x="5095527" y="2830738"/>
            <a:ext cx="3766002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sz="2800" b="1" dirty="0" smtClean="0">
                <a:solidFill>
                  <a:srgbClr val="FF0000"/>
                </a:solidFill>
              </a:rPr>
              <a:t>أو </a:t>
            </a:r>
          </a:p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انقر على أيقونة (مستند جديد فارغ) في شريط الوصول السريع</a:t>
            </a:r>
            <a:endParaRPr lang="ar-JO" dirty="0" smtClean="0">
              <a:solidFill>
                <a:srgbClr val="F4783C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659355" y="3787757"/>
            <a:ext cx="3048000" cy="866806"/>
            <a:chOff x="5659355" y="3787757"/>
            <a:chExt cx="3048000" cy="86680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59355" y="3787757"/>
              <a:ext cx="3048000" cy="571500"/>
            </a:xfrm>
            <a:prstGeom prst="rect">
              <a:avLst/>
            </a:prstGeom>
          </p:spPr>
        </p:pic>
        <p:pic>
          <p:nvPicPr>
            <p:cNvPr id="1028" name="Picture 4" descr="Image result for mouse cur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2386" y="4054845"/>
              <a:ext cx="400312" cy="5997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https://1.bp.blogspot.com/-WTjSxfJgD-4/WOd_N0oR9KI/AAAAAAAAENU/JHLjfDKanDkT3cEKTweJbxq2wu0znAxeACLcB/s1600/%25D8%25A7%25D9%2584%25D9%2583%25D8%25AA%25D8%25A7%25D8%25A8%25D9%2587%2B%25D8%25B9%25D9%2584%25D9%258A%2B%25D8%25A7%25D9%2584%25D9%2588%25D8%25B1%25D8%25A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84200" y="750650"/>
            <a:ext cx="7358261" cy="4177594"/>
          </a:xfrm>
          <a:prstGeom prst="rect">
            <a:avLst/>
          </a:prstGeom>
          <a:noFill/>
          <a:ln w="38100">
            <a:solidFill>
              <a:srgbClr val="F4783C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2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4" name="Google Shape;2364;p41"/>
          <p:cNvSpPr txBox="1">
            <a:spLocks noGrp="1"/>
          </p:cNvSpPr>
          <p:nvPr>
            <p:ph type="ctrTitle"/>
          </p:nvPr>
        </p:nvSpPr>
        <p:spPr>
          <a:xfrm>
            <a:off x="6024127" y="651420"/>
            <a:ext cx="2440500" cy="59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4000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عندها :</a:t>
            </a:r>
            <a:endParaRPr sz="4000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7" name="Google Shape;769;p27"/>
          <p:cNvSpPr txBox="1">
            <a:spLocks/>
          </p:cNvSpPr>
          <p:nvPr/>
        </p:nvSpPr>
        <p:spPr>
          <a:xfrm>
            <a:off x="233357" y="1665735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- يتم إنشاء مستند جديد باسم </a:t>
            </a:r>
            <a:r>
              <a:rPr lang="en-US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(Document)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متبوعاً برقم.</a:t>
            </a:r>
          </a:p>
          <a:p>
            <a:pPr algn="r"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- يظهر هذا الاسم في شريط العنوان </a:t>
            </a:r>
          </a:p>
          <a:p>
            <a:pPr algn="r"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- يمكن تغيير هذا الاسم لاحقاً</a:t>
            </a:r>
            <a:endParaRPr lang="ar-JO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pic>
        <p:nvPicPr>
          <p:cNvPr id="8" name="صورة 1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58" y="2869225"/>
            <a:ext cx="647065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30"/>
          <p:cNvSpPr txBox="1">
            <a:spLocks noGrp="1"/>
          </p:cNvSpPr>
          <p:nvPr>
            <p:ph type="ctrTitle"/>
          </p:nvPr>
        </p:nvSpPr>
        <p:spPr>
          <a:xfrm>
            <a:off x="532475" y="2283175"/>
            <a:ext cx="5118600" cy="9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ar-JO" sz="6000" b="1" dirty="0" smtClean="0">
                <a:latin typeface="abo2sadam" panose="02000500040000020004" pitchFamily="2" charset="-78"/>
                <a:cs typeface="abo2sadam" panose="02000500040000020004" pitchFamily="2" charset="-78"/>
              </a:rPr>
              <a:t>حفظ الملف</a:t>
            </a:r>
            <a:endParaRPr sz="6000" b="1" dirty="0"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889" name="Google Shape;889;p30"/>
          <p:cNvSpPr/>
          <p:nvPr/>
        </p:nvSpPr>
        <p:spPr>
          <a:xfrm flipH="1">
            <a:off x="4291891" y="4608612"/>
            <a:ext cx="4131359" cy="175538"/>
          </a:xfrm>
          <a:custGeom>
            <a:avLst/>
            <a:gdLst/>
            <a:ahLst/>
            <a:cxnLst/>
            <a:rect l="l" t="t" r="r" b="b"/>
            <a:pathLst>
              <a:path w="70321" h="2988" extrusionOk="0">
                <a:moveTo>
                  <a:pt x="32372" y="1"/>
                </a:moveTo>
                <a:cubicBezTo>
                  <a:pt x="14259" y="62"/>
                  <a:pt x="1" y="704"/>
                  <a:pt x="1" y="1493"/>
                </a:cubicBezTo>
                <a:cubicBezTo>
                  <a:pt x="1" y="2318"/>
                  <a:pt x="15745" y="2988"/>
                  <a:pt x="35161" y="2988"/>
                </a:cubicBezTo>
                <a:cubicBezTo>
                  <a:pt x="54581" y="2988"/>
                  <a:pt x="70321" y="2318"/>
                  <a:pt x="70321" y="1493"/>
                </a:cubicBezTo>
                <a:cubicBezTo>
                  <a:pt x="70321" y="1189"/>
                  <a:pt x="68184" y="905"/>
                  <a:pt x="64511" y="667"/>
                </a:cubicBezTo>
                <a:cubicBezTo>
                  <a:pt x="63702" y="1271"/>
                  <a:pt x="62706" y="1625"/>
                  <a:pt x="61627" y="1625"/>
                </a:cubicBezTo>
                <a:lnTo>
                  <a:pt x="35980" y="1625"/>
                </a:lnTo>
                <a:cubicBezTo>
                  <a:pt x="34550" y="1625"/>
                  <a:pt x="33260" y="998"/>
                  <a:pt x="32372" y="1"/>
                </a:cubicBezTo>
                <a:close/>
              </a:path>
            </a:pathLst>
          </a:custGeom>
          <a:solidFill>
            <a:srgbClr val="A2D5C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0" name="Google Shape;890;p30"/>
          <p:cNvGrpSpPr/>
          <p:nvPr/>
        </p:nvGrpSpPr>
        <p:grpSpPr>
          <a:xfrm>
            <a:off x="4567724" y="727664"/>
            <a:ext cx="4154313" cy="4001322"/>
            <a:chOff x="4567724" y="727664"/>
            <a:chExt cx="4154313" cy="4001322"/>
          </a:xfrm>
        </p:grpSpPr>
        <p:sp>
          <p:nvSpPr>
            <p:cNvPr id="891" name="Google Shape;891;p30"/>
            <p:cNvSpPr/>
            <p:nvPr/>
          </p:nvSpPr>
          <p:spPr>
            <a:xfrm>
              <a:off x="6027764" y="727664"/>
              <a:ext cx="2694273" cy="3983228"/>
            </a:xfrm>
            <a:custGeom>
              <a:avLst/>
              <a:gdLst/>
              <a:ahLst/>
              <a:cxnLst/>
              <a:rect l="l" t="t" r="r" b="b"/>
              <a:pathLst>
                <a:path w="39964" h="59083" extrusionOk="0">
                  <a:moveTo>
                    <a:pt x="24766" y="0"/>
                  </a:moveTo>
                  <a:cubicBezTo>
                    <a:pt x="24741" y="0"/>
                    <a:pt x="24716" y="0"/>
                    <a:pt x="24691" y="0"/>
                  </a:cubicBezTo>
                  <a:cubicBezTo>
                    <a:pt x="22227" y="17"/>
                    <a:pt x="19851" y="902"/>
                    <a:pt x="17591" y="1885"/>
                  </a:cubicBezTo>
                  <a:cubicBezTo>
                    <a:pt x="15966" y="2591"/>
                    <a:pt x="14365" y="3355"/>
                    <a:pt x="12795" y="4175"/>
                  </a:cubicBezTo>
                  <a:cubicBezTo>
                    <a:pt x="10811" y="5213"/>
                    <a:pt x="8832" y="6370"/>
                    <a:pt x="7367" y="8066"/>
                  </a:cubicBezTo>
                  <a:cubicBezTo>
                    <a:pt x="4397" y="11511"/>
                    <a:pt x="4114" y="16723"/>
                    <a:pt x="5797" y="20949"/>
                  </a:cubicBezTo>
                  <a:cubicBezTo>
                    <a:pt x="6179" y="21908"/>
                    <a:pt x="6664" y="22902"/>
                    <a:pt x="6510" y="23926"/>
                  </a:cubicBezTo>
                  <a:cubicBezTo>
                    <a:pt x="6203" y="26005"/>
                    <a:pt x="3677" y="26790"/>
                    <a:pt x="2155" y="28241"/>
                  </a:cubicBezTo>
                  <a:cubicBezTo>
                    <a:pt x="369" y="29941"/>
                    <a:pt x="0" y="32767"/>
                    <a:pt x="748" y="35119"/>
                  </a:cubicBezTo>
                  <a:cubicBezTo>
                    <a:pt x="1492" y="37471"/>
                    <a:pt x="3179" y="39410"/>
                    <a:pt x="5032" y="41038"/>
                  </a:cubicBezTo>
                  <a:cubicBezTo>
                    <a:pt x="5469" y="41424"/>
                    <a:pt x="5927" y="41807"/>
                    <a:pt x="6231" y="42302"/>
                  </a:cubicBezTo>
                  <a:cubicBezTo>
                    <a:pt x="6862" y="43340"/>
                    <a:pt x="6708" y="44646"/>
                    <a:pt x="6776" y="45859"/>
                  </a:cubicBezTo>
                  <a:cubicBezTo>
                    <a:pt x="6916" y="48327"/>
                    <a:pt x="8067" y="50652"/>
                    <a:pt x="9603" y="52590"/>
                  </a:cubicBezTo>
                  <a:cubicBezTo>
                    <a:pt x="11136" y="54529"/>
                    <a:pt x="13812" y="57496"/>
                    <a:pt x="15706" y="59083"/>
                  </a:cubicBezTo>
                  <a:lnTo>
                    <a:pt x="29965" y="58834"/>
                  </a:lnTo>
                  <a:cubicBezTo>
                    <a:pt x="32194" y="57748"/>
                    <a:pt x="32085" y="54945"/>
                    <a:pt x="33788" y="53140"/>
                  </a:cubicBezTo>
                  <a:cubicBezTo>
                    <a:pt x="35297" y="51536"/>
                    <a:pt x="37527" y="50614"/>
                    <a:pt x="38656" y="48722"/>
                  </a:cubicBezTo>
                  <a:cubicBezTo>
                    <a:pt x="39554" y="47221"/>
                    <a:pt x="39953" y="45204"/>
                    <a:pt x="39957" y="43455"/>
                  </a:cubicBezTo>
                  <a:cubicBezTo>
                    <a:pt x="39964" y="40748"/>
                    <a:pt x="39537" y="38051"/>
                    <a:pt x="38086" y="35761"/>
                  </a:cubicBezTo>
                  <a:cubicBezTo>
                    <a:pt x="37492" y="34826"/>
                    <a:pt x="36676" y="34003"/>
                    <a:pt x="36325" y="32951"/>
                  </a:cubicBezTo>
                  <a:cubicBezTo>
                    <a:pt x="35877" y="31604"/>
                    <a:pt x="36273" y="30139"/>
                    <a:pt x="36629" y="28763"/>
                  </a:cubicBezTo>
                  <a:cubicBezTo>
                    <a:pt x="38022" y="23394"/>
                    <a:pt x="38803" y="17853"/>
                    <a:pt x="38745" y="12306"/>
                  </a:cubicBezTo>
                  <a:cubicBezTo>
                    <a:pt x="38715" y="9548"/>
                    <a:pt x="38400" y="6588"/>
                    <a:pt x="36615" y="4486"/>
                  </a:cubicBezTo>
                  <a:cubicBezTo>
                    <a:pt x="35075" y="2673"/>
                    <a:pt x="32713" y="1816"/>
                    <a:pt x="30443" y="1110"/>
                  </a:cubicBezTo>
                  <a:cubicBezTo>
                    <a:pt x="28596" y="533"/>
                    <a:pt x="26703" y="0"/>
                    <a:pt x="24766" y="0"/>
                  </a:cubicBezTo>
                  <a:close/>
                </a:path>
              </a:pathLst>
            </a:custGeom>
            <a:solidFill>
              <a:srgbClr val="939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0"/>
            <p:cNvSpPr/>
            <p:nvPr/>
          </p:nvSpPr>
          <p:spPr>
            <a:xfrm>
              <a:off x="6083721" y="756856"/>
              <a:ext cx="2611417" cy="3898821"/>
            </a:xfrm>
            <a:custGeom>
              <a:avLst/>
              <a:gdLst/>
              <a:ahLst/>
              <a:cxnLst/>
              <a:rect l="l" t="t" r="r" b="b"/>
              <a:pathLst>
                <a:path w="38735" h="57831" extrusionOk="0">
                  <a:moveTo>
                    <a:pt x="24090" y="1"/>
                  </a:moveTo>
                  <a:cubicBezTo>
                    <a:pt x="21731" y="18"/>
                    <a:pt x="19403" y="891"/>
                    <a:pt x="17232" y="1837"/>
                  </a:cubicBezTo>
                  <a:cubicBezTo>
                    <a:pt x="15631" y="2533"/>
                    <a:pt x="14030" y="3298"/>
                    <a:pt x="12480" y="4107"/>
                  </a:cubicBezTo>
                  <a:cubicBezTo>
                    <a:pt x="10279" y="5254"/>
                    <a:pt x="8548" y="6330"/>
                    <a:pt x="7237" y="7852"/>
                  </a:cubicBezTo>
                  <a:cubicBezTo>
                    <a:pt x="5909" y="9388"/>
                    <a:pt x="5086" y="11395"/>
                    <a:pt x="4854" y="13655"/>
                  </a:cubicBezTo>
                  <a:cubicBezTo>
                    <a:pt x="4636" y="15775"/>
                    <a:pt x="4963" y="18062"/>
                    <a:pt x="5773" y="20093"/>
                  </a:cubicBezTo>
                  <a:cubicBezTo>
                    <a:pt x="5817" y="20206"/>
                    <a:pt x="5864" y="20319"/>
                    <a:pt x="5909" y="20434"/>
                  </a:cubicBezTo>
                  <a:cubicBezTo>
                    <a:pt x="6271" y="21319"/>
                    <a:pt x="6680" y="22323"/>
                    <a:pt x="6523" y="23394"/>
                  </a:cubicBezTo>
                  <a:cubicBezTo>
                    <a:pt x="6274" y="25070"/>
                    <a:pt x="4909" y="25981"/>
                    <a:pt x="3588" y="26865"/>
                  </a:cubicBezTo>
                  <a:cubicBezTo>
                    <a:pt x="2997" y="27262"/>
                    <a:pt x="2437" y="27634"/>
                    <a:pt x="1980" y="28067"/>
                  </a:cubicBezTo>
                  <a:cubicBezTo>
                    <a:pt x="502" y="29481"/>
                    <a:pt x="0" y="31986"/>
                    <a:pt x="737" y="34308"/>
                  </a:cubicBezTo>
                  <a:cubicBezTo>
                    <a:pt x="1338" y="36205"/>
                    <a:pt x="2680" y="38048"/>
                    <a:pt x="4837" y="39947"/>
                  </a:cubicBezTo>
                  <a:lnTo>
                    <a:pt x="4939" y="40035"/>
                  </a:lnTo>
                  <a:cubicBezTo>
                    <a:pt x="5376" y="40418"/>
                    <a:pt x="5827" y="40813"/>
                    <a:pt x="6159" y="41357"/>
                  </a:cubicBezTo>
                  <a:cubicBezTo>
                    <a:pt x="6739" y="42309"/>
                    <a:pt x="6756" y="43378"/>
                    <a:pt x="6773" y="44412"/>
                  </a:cubicBezTo>
                  <a:cubicBezTo>
                    <a:pt x="6776" y="44685"/>
                    <a:pt x="6783" y="44944"/>
                    <a:pt x="6797" y="45201"/>
                  </a:cubicBezTo>
                  <a:cubicBezTo>
                    <a:pt x="6947" y="47853"/>
                    <a:pt x="8343" y="50133"/>
                    <a:pt x="9486" y="51580"/>
                  </a:cubicBezTo>
                  <a:cubicBezTo>
                    <a:pt x="10985" y="53475"/>
                    <a:pt x="13501" y="56261"/>
                    <a:pt x="15327" y="57831"/>
                  </a:cubicBezTo>
                  <a:lnTo>
                    <a:pt x="29204" y="57588"/>
                  </a:lnTo>
                  <a:cubicBezTo>
                    <a:pt x="30197" y="57046"/>
                    <a:pt x="30620" y="56042"/>
                    <a:pt x="31108" y="54884"/>
                  </a:cubicBezTo>
                  <a:cubicBezTo>
                    <a:pt x="31515" y="53922"/>
                    <a:pt x="31934" y="52932"/>
                    <a:pt x="32727" y="52089"/>
                  </a:cubicBezTo>
                  <a:cubicBezTo>
                    <a:pt x="33379" y="51396"/>
                    <a:pt x="34140" y="50833"/>
                    <a:pt x="34880" y="50290"/>
                  </a:cubicBezTo>
                  <a:cubicBezTo>
                    <a:pt x="35922" y="49522"/>
                    <a:pt x="36905" y="48795"/>
                    <a:pt x="37516" y="47777"/>
                  </a:cubicBezTo>
                  <a:cubicBezTo>
                    <a:pt x="38270" y="46515"/>
                    <a:pt x="38724" y="44668"/>
                    <a:pt x="38728" y="42831"/>
                  </a:cubicBezTo>
                  <a:cubicBezTo>
                    <a:pt x="38734" y="39776"/>
                    <a:pt x="38154" y="37369"/>
                    <a:pt x="36952" y="35475"/>
                  </a:cubicBezTo>
                  <a:cubicBezTo>
                    <a:pt x="36771" y="35188"/>
                    <a:pt x="36566" y="34911"/>
                    <a:pt x="36352" y="34618"/>
                  </a:cubicBezTo>
                  <a:cubicBezTo>
                    <a:pt x="35881" y="33987"/>
                    <a:pt x="35396" y="33328"/>
                    <a:pt x="35126" y="32526"/>
                  </a:cubicBezTo>
                  <a:cubicBezTo>
                    <a:pt x="34631" y="31027"/>
                    <a:pt x="35038" y="29454"/>
                    <a:pt x="35399" y="28064"/>
                  </a:cubicBezTo>
                  <a:lnTo>
                    <a:pt x="35419" y="27985"/>
                  </a:lnTo>
                  <a:cubicBezTo>
                    <a:pt x="36864" y="22411"/>
                    <a:pt x="37570" y="16929"/>
                    <a:pt x="37512" y="11688"/>
                  </a:cubicBezTo>
                  <a:cubicBezTo>
                    <a:pt x="37485" y="9142"/>
                    <a:pt x="37229" y="6268"/>
                    <a:pt x="35533" y="4268"/>
                  </a:cubicBezTo>
                  <a:cubicBezTo>
                    <a:pt x="34091" y="2571"/>
                    <a:pt x="31838" y="1762"/>
                    <a:pt x="29651" y="1083"/>
                  </a:cubicBezTo>
                  <a:cubicBezTo>
                    <a:pt x="27896" y="537"/>
                    <a:pt x="26029" y="1"/>
                    <a:pt x="24155" y="1"/>
                  </a:cubicBezTo>
                  <a:close/>
                </a:path>
              </a:pathLst>
            </a:custGeom>
            <a:solidFill>
              <a:srgbClr val="F4E9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93" name="Google Shape;893;p30"/>
            <p:cNvGrpSpPr/>
            <p:nvPr/>
          </p:nvGrpSpPr>
          <p:grpSpPr>
            <a:xfrm>
              <a:off x="4567724" y="1277838"/>
              <a:ext cx="2130085" cy="3433068"/>
              <a:chOff x="4633351" y="1345102"/>
              <a:chExt cx="2130085" cy="3433068"/>
            </a:xfrm>
          </p:grpSpPr>
          <p:sp>
            <p:nvSpPr>
              <p:cNvPr id="894" name="Google Shape;894;p30"/>
              <p:cNvSpPr/>
              <p:nvPr/>
            </p:nvSpPr>
            <p:spPr>
              <a:xfrm>
                <a:off x="4633351" y="1608896"/>
                <a:ext cx="2130085" cy="3169274"/>
              </a:xfrm>
              <a:custGeom>
                <a:avLst/>
                <a:gdLst/>
                <a:ahLst/>
                <a:cxnLst/>
                <a:rect l="l" t="t" r="r" b="b"/>
                <a:pathLst>
                  <a:path w="53513" h="79620" extrusionOk="0">
                    <a:moveTo>
                      <a:pt x="2909" y="0"/>
                    </a:moveTo>
                    <a:cubicBezTo>
                      <a:pt x="1308" y="0"/>
                      <a:pt x="1" y="1308"/>
                      <a:pt x="1" y="2905"/>
                    </a:cubicBezTo>
                    <a:lnTo>
                      <a:pt x="1" y="76714"/>
                    </a:lnTo>
                    <a:cubicBezTo>
                      <a:pt x="1" y="78312"/>
                      <a:pt x="1308" y="79619"/>
                      <a:pt x="2909" y="79619"/>
                    </a:cubicBezTo>
                    <a:lnTo>
                      <a:pt x="50604" y="79619"/>
                    </a:lnTo>
                    <a:cubicBezTo>
                      <a:pt x="52202" y="79619"/>
                      <a:pt x="53513" y="78312"/>
                      <a:pt x="53513" y="76714"/>
                    </a:cubicBezTo>
                    <a:lnTo>
                      <a:pt x="53513" y="2905"/>
                    </a:lnTo>
                    <a:cubicBezTo>
                      <a:pt x="53513" y="1308"/>
                      <a:pt x="52202" y="0"/>
                      <a:pt x="50604" y="0"/>
                    </a:cubicBezTo>
                    <a:close/>
                  </a:path>
                </a:pathLst>
              </a:custGeom>
              <a:solidFill>
                <a:srgbClr val="4D372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30"/>
              <p:cNvSpPr/>
              <p:nvPr/>
            </p:nvSpPr>
            <p:spPr>
              <a:xfrm>
                <a:off x="4740707" y="1768557"/>
                <a:ext cx="1915257" cy="2900113"/>
              </a:xfrm>
              <a:custGeom>
                <a:avLst/>
                <a:gdLst/>
                <a:ahLst/>
                <a:cxnLst/>
                <a:rect l="l" t="t" r="r" b="b"/>
                <a:pathLst>
                  <a:path w="48116" h="72858" extrusionOk="0">
                    <a:moveTo>
                      <a:pt x="2708" y="0"/>
                    </a:moveTo>
                    <a:cubicBezTo>
                      <a:pt x="1219" y="0"/>
                      <a:pt x="1" y="1219"/>
                      <a:pt x="1" y="2707"/>
                    </a:cubicBezTo>
                    <a:lnTo>
                      <a:pt x="1" y="70153"/>
                    </a:lnTo>
                    <a:cubicBezTo>
                      <a:pt x="1" y="71641"/>
                      <a:pt x="1219" y="72857"/>
                      <a:pt x="2708" y="72857"/>
                    </a:cubicBezTo>
                    <a:lnTo>
                      <a:pt x="45412" y="72857"/>
                    </a:lnTo>
                    <a:cubicBezTo>
                      <a:pt x="46900" y="72857"/>
                      <a:pt x="48115" y="71641"/>
                      <a:pt x="48115" y="70153"/>
                    </a:cubicBezTo>
                    <a:lnTo>
                      <a:pt x="48115" y="2707"/>
                    </a:lnTo>
                    <a:cubicBezTo>
                      <a:pt x="48115" y="1219"/>
                      <a:pt x="46900" y="0"/>
                      <a:pt x="45412" y="0"/>
                    </a:cubicBezTo>
                    <a:close/>
                  </a:path>
                </a:pathLst>
              </a:custGeom>
              <a:solidFill>
                <a:srgbClr val="939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30"/>
              <p:cNvSpPr/>
              <p:nvPr/>
            </p:nvSpPr>
            <p:spPr>
              <a:xfrm>
                <a:off x="4799421" y="1783484"/>
                <a:ext cx="1797833" cy="2820065"/>
              </a:xfrm>
              <a:custGeom>
                <a:avLst/>
                <a:gdLst/>
                <a:ahLst/>
                <a:cxnLst/>
                <a:rect l="l" t="t" r="r" b="b"/>
                <a:pathLst>
                  <a:path w="45166" h="70847" extrusionOk="0">
                    <a:moveTo>
                      <a:pt x="2970" y="1"/>
                    </a:moveTo>
                    <a:cubicBezTo>
                      <a:pt x="1338" y="1"/>
                      <a:pt x="0" y="1335"/>
                      <a:pt x="0" y="2967"/>
                    </a:cubicBezTo>
                    <a:lnTo>
                      <a:pt x="0" y="67880"/>
                    </a:lnTo>
                    <a:cubicBezTo>
                      <a:pt x="0" y="69512"/>
                      <a:pt x="1338" y="70847"/>
                      <a:pt x="2970" y="70847"/>
                    </a:cubicBezTo>
                    <a:lnTo>
                      <a:pt x="42199" y="70847"/>
                    </a:lnTo>
                    <a:cubicBezTo>
                      <a:pt x="43831" y="70847"/>
                      <a:pt x="45166" y="69512"/>
                      <a:pt x="45166" y="67880"/>
                    </a:cubicBezTo>
                    <a:lnTo>
                      <a:pt x="45166" y="2967"/>
                    </a:lnTo>
                    <a:cubicBezTo>
                      <a:pt x="45166" y="1335"/>
                      <a:pt x="43831" y="1"/>
                      <a:pt x="42199" y="1"/>
                    </a:cubicBezTo>
                    <a:close/>
                  </a:path>
                </a:pathLst>
              </a:cu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30"/>
              <p:cNvSpPr/>
              <p:nvPr/>
            </p:nvSpPr>
            <p:spPr>
              <a:xfrm>
                <a:off x="5025120" y="210957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30"/>
              <p:cNvSpPr/>
              <p:nvPr/>
            </p:nvSpPr>
            <p:spPr>
              <a:xfrm>
                <a:off x="6087975" y="203617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1"/>
                      <a:pt x="7162" y="2903"/>
                    </a:cubicBezTo>
                    <a:lnTo>
                      <a:pt x="7162" y="4537"/>
                    </a:lnTo>
                    <a:cubicBezTo>
                      <a:pt x="7162" y="5893"/>
                      <a:pt x="6032" y="6992"/>
                      <a:pt x="4646" y="6992"/>
                    </a:cubicBezTo>
                    <a:lnTo>
                      <a:pt x="2973" y="6992"/>
                    </a:lnTo>
                    <a:cubicBezTo>
                      <a:pt x="1585" y="6992"/>
                      <a:pt x="458" y="5893"/>
                      <a:pt x="458" y="4537"/>
                    </a:cubicBezTo>
                    <a:lnTo>
                      <a:pt x="458" y="2903"/>
                    </a:lnTo>
                    <a:cubicBezTo>
                      <a:pt x="458" y="1551"/>
                      <a:pt x="1585" y="448"/>
                      <a:pt x="2973" y="448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3"/>
                    </a:cubicBezTo>
                    <a:lnTo>
                      <a:pt x="0" y="4537"/>
                    </a:lnTo>
                    <a:cubicBezTo>
                      <a:pt x="0" y="6139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9"/>
                      <a:pt x="7619" y="4537"/>
                    </a:cubicBezTo>
                    <a:lnTo>
                      <a:pt x="7619" y="2903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30"/>
              <p:cNvSpPr/>
              <p:nvPr/>
            </p:nvSpPr>
            <p:spPr>
              <a:xfrm>
                <a:off x="5025120" y="2591906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3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3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30"/>
              <p:cNvSpPr/>
              <p:nvPr/>
            </p:nvSpPr>
            <p:spPr>
              <a:xfrm>
                <a:off x="6087975" y="2518703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4"/>
                    </a:moveTo>
                    <a:cubicBezTo>
                      <a:pt x="6032" y="444"/>
                      <a:pt x="7162" y="1546"/>
                      <a:pt x="7162" y="2902"/>
                    </a:cubicBezTo>
                    <a:lnTo>
                      <a:pt x="7162" y="4537"/>
                    </a:lnTo>
                    <a:cubicBezTo>
                      <a:pt x="7162" y="5889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9"/>
                      <a:pt x="458" y="4537"/>
                    </a:cubicBezTo>
                    <a:lnTo>
                      <a:pt x="458" y="2902"/>
                    </a:lnTo>
                    <a:cubicBezTo>
                      <a:pt x="458" y="1546"/>
                      <a:pt x="1585" y="444"/>
                      <a:pt x="2973" y="444"/>
                    </a:cubicBezTo>
                    <a:close/>
                    <a:moveTo>
                      <a:pt x="2973" y="1"/>
                    </a:moveTo>
                    <a:cubicBezTo>
                      <a:pt x="1335" y="1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4"/>
                      <a:pt x="1335" y="7439"/>
                      <a:pt x="2973" y="7439"/>
                    </a:cubicBezTo>
                    <a:lnTo>
                      <a:pt x="4646" y="7439"/>
                    </a:lnTo>
                    <a:cubicBezTo>
                      <a:pt x="6285" y="7439"/>
                      <a:pt x="7619" y="6134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1"/>
                      <a:pt x="4646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30"/>
              <p:cNvSpPr/>
              <p:nvPr/>
            </p:nvSpPr>
            <p:spPr>
              <a:xfrm>
                <a:off x="5025120" y="3079437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30"/>
              <p:cNvSpPr/>
              <p:nvPr/>
            </p:nvSpPr>
            <p:spPr>
              <a:xfrm>
                <a:off x="6087975" y="3006074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8"/>
                    </a:moveTo>
                    <a:cubicBezTo>
                      <a:pt x="6032" y="448"/>
                      <a:pt x="7162" y="1550"/>
                      <a:pt x="7162" y="2902"/>
                    </a:cubicBezTo>
                    <a:lnTo>
                      <a:pt x="7162" y="4537"/>
                    </a:lnTo>
                    <a:cubicBezTo>
                      <a:pt x="7162" y="5892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92"/>
                      <a:pt x="458" y="4537"/>
                    </a:cubicBezTo>
                    <a:lnTo>
                      <a:pt x="458" y="2902"/>
                    </a:lnTo>
                    <a:cubicBezTo>
                      <a:pt x="458" y="1550"/>
                      <a:pt x="1585" y="448"/>
                      <a:pt x="2973" y="448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1"/>
                      <a:pt x="0" y="2902"/>
                    </a:cubicBezTo>
                    <a:lnTo>
                      <a:pt x="0" y="4537"/>
                    </a:lnTo>
                    <a:cubicBezTo>
                      <a:pt x="0" y="6138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8"/>
                      <a:pt x="7619" y="4537"/>
                    </a:cubicBezTo>
                    <a:lnTo>
                      <a:pt x="7619" y="2902"/>
                    </a:lnTo>
                    <a:cubicBezTo>
                      <a:pt x="7619" y="1301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30"/>
              <p:cNvSpPr/>
              <p:nvPr/>
            </p:nvSpPr>
            <p:spPr>
              <a:xfrm>
                <a:off x="5021420" y="4094835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30"/>
              <p:cNvSpPr/>
              <p:nvPr/>
            </p:nvSpPr>
            <p:spPr>
              <a:xfrm>
                <a:off x="5025120" y="2218125"/>
                <a:ext cx="958783" cy="1783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8" extrusionOk="0">
                    <a:moveTo>
                      <a:pt x="229" y="0"/>
                    </a:moveTo>
                    <a:cubicBezTo>
                      <a:pt x="103" y="0"/>
                      <a:pt x="1" y="100"/>
                      <a:pt x="1" y="222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2"/>
                    </a:cubicBezTo>
                    <a:cubicBezTo>
                      <a:pt x="24087" y="100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5" name="Google Shape;905;p30"/>
              <p:cNvSpPr/>
              <p:nvPr/>
            </p:nvSpPr>
            <p:spPr>
              <a:xfrm>
                <a:off x="5025120" y="2700656"/>
                <a:ext cx="958783" cy="1767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4" extrusionOk="0">
                    <a:moveTo>
                      <a:pt x="229" y="0"/>
                    </a:moveTo>
                    <a:cubicBezTo>
                      <a:pt x="103" y="0"/>
                      <a:pt x="1" y="99"/>
                      <a:pt x="1" y="222"/>
                    </a:cubicBezTo>
                    <a:cubicBezTo>
                      <a:pt x="1" y="345"/>
                      <a:pt x="103" y="443"/>
                      <a:pt x="229" y="443"/>
                    </a:cubicBezTo>
                    <a:lnTo>
                      <a:pt x="23858" y="443"/>
                    </a:lnTo>
                    <a:cubicBezTo>
                      <a:pt x="23985" y="443"/>
                      <a:pt x="24087" y="345"/>
                      <a:pt x="24087" y="222"/>
                    </a:cubicBezTo>
                    <a:cubicBezTo>
                      <a:pt x="24087" y="99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6" name="Google Shape;906;p30"/>
              <p:cNvSpPr/>
              <p:nvPr/>
            </p:nvSpPr>
            <p:spPr>
              <a:xfrm>
                <a:off x="5025120" y="3187987"/>
                <a:ext cx="958783" cy="17872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9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6"/>
                    </a:cubicBezTo>
                    <a:cubicBezTo>
                      <a:pt x="1" y="349"/>
                      <a:pt x="103" y="448"/>
                      <a:pt x="229" y="448"/>
                    </a:cubicBezTo>
                    <a:lnTo>
                      <a:pt x="23858" y="448"/>
                    </a:lnTo>
                    <a:cubicBezTo>
                      <a:pt x="23985" y="448"/>
                      <a:pt x="24087" y="349"/>
                      <a:pt x="24087" y="226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7" name="Google Shape;907;p30"/>
              <p:cNvSpPr/>
              <p:nvPr/>
            </p:nvSpPr>
            <p:spPr>
              <a:xfrm>
                <a:off x="5021420" y="4203505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8" name="Google Shape;908;p30"/>
              <p:cNvSpPr/>
              <p:nvPr/>
            </p:nvSpPr>
            <p:spPr>
              <a:xfrm>
                <a:off x="6084275" y="4021592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9" name="Google Shape;909;p30"/>
              <p:cNvSpPr/>
              <p:nvPr/>
            </p:nvSpPr>
            <p:spPr>
              <a:xfrm>
                <a:off x="6103659" y="2002457"/>
                <a:ext cx="304747" cy="273182"/>
              </a:xfrm>
              <a:custGeom>
                <a:avLst/>
                <a:gdLst/>
                <a:ahLst/>
                <a:cxnLst/>
                <a:rect l="l" t="t" r="r" b="b"/>
                <a:pathLst>
                  <a:path w="7656" h="6863" extrusionOk="0">
                    <a:moveTo>
                      <a:pt x="6406" y="1"/>
                    </a:moveTo>
                    <a:cubicBezTo>
                      <a:pt x="5991" y="1"/>
                      <a:pt x="5565" y="203"/>
                      <a:pt x="5372" y="670"/>
                    </a:cubicBezTo>
                    <a:cubicBezTo>
                      <a:pt x="4972" y="1647"/>
                      <a:pt x="4536" y="2616"/>
                      <a:pt x="3945" y="3496"/>
                    </a:cubicBezTo>
                    <a:cubicBezTo>
                      <a:pt x="3713" y="3845"/>
                      <a:pt x="3351" y="4490"/>
                      <a:pt x="2965" y="4664"/>
                    </a:cubicBezTo>
                    <a:cubicBezTo>
                      <a:pt x="2869" y="4709"/>
                      <a:pt x="2910" y="4779"/>
                      <a:pt x="2884" y="4779"/>
                    </a:cubicBezTo>
                    <a:cubicBezTo>
                      <a:pt x="2867" y="4779"/>
                      <a:pt x="2820" y="4748"/>
                      <a:pt x="2682" y="4657"/>
                    </a:cubicBezTo>
                    <a:cubicBezTo>
                      <a:pt x="2456" y="4514"/>
                      <a:pt x="2252" y="4237"/>
                      <a:pt x="2084" y="4036"/>
                    </a:cubicBezTo>
                    <a:cubicBezTo>
                      <a:pt x="1884" y="3796"/>
                      <a:pt x="1648" y="3696"/>
                      <a:pt x="1417" y="3696"/>
                    </a:cubicBezTo>
                    <a:cubicBezTo>
                      <a:pt x="685" y="3696"/>
                      <a:pt x="0" y="4702"/>
                      <a:pt x="630" y="5459"/>
                    </a:cubicBezTo>
                    <a:cubicBezTo>
                      <a:pt x="1095" y="6016"/>
                      <a:pt x="1740" y="6644"/>
                      <a:pt x="2477" y="6818"/>
                    </a:cubicBezTo>
                    <a:cubicBezTo>
                      <a:pt x="2606" y="6848"/>
                      <a:pt x="2731" y="6863"/>
                      <a:pt x="2853" y="6863"/>
                    </a:cubicBezTo>
                    <a:cubicBezTo>
                      <a:pt x="3571" y="6863"/>
                      <a:pt x="4162" y="6367"/>
                      <a:pt x="4652" y="5855"/>
                    </a:cubicBezTo>
                    <a:cubicBezTo>
                      <a:pt x="5925" y="4538"/>
                      <a:pt x="6672" y="2869"/>
                      <a:pt x="7356" y="1206"/>
                    </a:cubicBezTo>
                    <a:cubicBezTo>
                      <a:pt x="7655" y="478"/>
                      <a:pt x="7043" y="1"/>
                      <a:pt x="6406" y="1"/>
                    </a:cubicBez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0" name="Google Shape;910;p30"/>
              <p:cNvSpPr/>
              <p:nvPr/>
            </p:nvSpPr>
            <p:spPr>
              <a:xfrm>
                <a:off x="5282465" y="1608896"/>
                <a:ext cx="831885" cy="159698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4012" extrusionOk="0">
                    <a:moveTo>
                      <a:pt x="18" y="0"/>
                    </a:moveTo>
                    <a:cubicBezTo>
                      <a:pt x="8" y="103"/>
                      <a:pt x="0" y="208"/>
                      <a:pt x="0" y="314"/>
                    </a:cubicBezTo>
                    <a:lnTo>
                      <a:pt x="0" y="4011"/>
                    </a:lnTo>
                    <a:lnTo>
                      <a:pt x="20899" y="4011"/>
                    </a:lnTo>
                    <a:lnTo>
                      <a:pt x="20899" y="314"/>
                    </a:lnTo>
                    <a:cubicBezTo>
                      <a:pt x="20899" y="208"/>
                      <a:pt x="20892" y="103"/>
                      <a:pt x="20879" y="0"/>
                    </a:cubicBezTo>
                    <a:close/>
                  </a:path>
                </a:pathLst>
              </a:custGeom>
              <a:solidFill>
                <a:srgbClr val="291E1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1" name="Google Shape;911;p30"/>
              <p:cNvSpPr/>
              <p:nvPr/>
            </p:nvSpPr>
            <p:spPr>
              <a:xfrm>
                <a:off x="5282465" y="1768557"/>
                <a:ext cx="831885" cy="14967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376" extrusionOk="0">
                    <a:moveTo>
                      <a:pt x="0" y="0"/>
                    </a:moveTo>
                    <a:lnTo>
                      <a:pt x="0" y="317"/>
                    </a:lnTo>
                    <a:lnTo>
                      <a:pt x="0" y="376"/>
                    </a:lnTo>
                    <a:lnTo>
                      <a:pt x="20899" y="376"/>
                    </a:lnTo>
                    <a:lnTo>
                      <a:pt x="20899" y="317"/>
                    </a:lnTo>
                    <a:lnTo>
                      <a:pt x="20899" y="0"/>
                    </a:lnTo>
                    <a:close/>
                  </a:path>
                </a:pathLst>
              </a:custGeom>
              <a:solidFill>
                <a:srgbClr val="4E515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30"/>
              <p:cNvSpPr/>
              <p:nvPr/>
            </p:nvSpPr>
            <p:spPr>
              <a:xfrm>
                <a:off x="5282465" y="1783484"/>
                <a:ext cx="831885" cy="104409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2623" extrusionOk="0">
                    <a:moveTo>
                      <a:pt x="0" y="1"/>
                    </a:moveTo>
                    <a:cubicBezTo>
                      <a:pt x="31" y="1448"/>
                      <a:pt x="1253" y="2622"/>
                      <a:pt x="2742" y="2622"/>
                    </a:cubicBezTo>
                    <a:lnTo>
                      <a:pt x="18154" y="2622"/>
                    </a:lnTo>
                    <a:cubicBezTo>
                      <a:pt x="19642" y="2622"/>
                      <a:pt x="20865" y="1448"/>
                      <a:pt x="20899" y="1"/>
                    </a:cubicBezTo>
                    <a:close/>
                  </a:path>
                </a:pathLst>
              </a:custGeom>
              <a:solidFill>
                <a:srgbClr val="827F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30"/>
              <p:cNvSpPr/>
              <p:nvPr/>
            </p:nvSpPr>
            <p:spPr>
              <a:xfrm>
                <a:off x="5282465" y="1345102"/>
                <a:ext cx="831885" cy="515992"/>
              </a:xfrm>
              <a:custGeom>
                <a:avLst/>
                <a:gdLst/>
                <a:ahLst/>
                <a:cxnLst/>
                <a:rect l="l" t="t" r="r" b="b"/>
                <a:pathLst>
                  <a:path w="20899" h="12963" extrusionOk="0">
                    <a:moveTo>
                      <a:pt x="12098" y="1599"/>
                    </a:moveTo>
                    <a:cubicBezTo>
                      <a:pt x="12505" y="1599"/>
                      <a:pt x="12836" y="1923"/>
                      <a:pt x="12836" y="2319"/>
                    </a:cubicBezTo>
                    <a:cubicBezTo>
                      <a:pt x="12836" y="2715"/>
                      <a:pt x="12505" y="3036"/>
                      <a:pt x="12098" y="3036"/>
                    </a:cubicBezTo>
                    <a:lnTo>
                      <a:pt x="8798" y="3036"/>
                    </a:lnTo>
                    <a:cubicBezTo>
                      <a:pt x="8391" y="3036"/>
                      <a:pt x="8060" y="2715"/>
                      <a:pt x="8060" y="2319"/>
                    </a:cubicBezTo>
                    <a:cubicBezTo>
                      <a:pt x="8060" y="1923"/>
                      <a:pt x="8391" y="1599"/>
                      <a:pt x="8798" y="1599"/>
                    </a:cubicBezTo>
                    <a:close/>
                    <a:moveTo>
                      <a:pt x="7930" y="1"/>
                    </a:moveTo>
                    <a:cubicBezTo>
                      <a:pt x="6422" y="1"/>
                      <a:pt x="5185" y="1206"/>
                      <a:pt x="5185" y="2681"/>
                    </a:cubicBezTo>
                    <a:lnTo>
                      <a:pt x="5185" y="3593"/>
                    </a:lnTo>
                    <a:lnTo>
                      <a:pt x="2742" y="3593"/>
                    </a:lnTo>
                    <a:cubicBezTo>
                      <a:pt x="1233" y="3593"/>
                      <a:pt x="0" y="4797"/>
                      <a:pt x="0" y="6272"/>
                    </a:cubicBezTo>
                    <a:lnTo>
                      <a:pt x="0" y="10286"/>
                    </a:lnTo>
                    <a:cubicBezTo>
                      <a:pt x="0" y="11757"/>
                      <a:pt x="1233" y="12963"/>
                      <a:pt x="2742" y="12963"/>
                    </a:cubicBezTo>
                    <a:lnTo>
                      <a:pt x="18154" y="12963"/>
                    </a:lnTo>
                    <a:cubicBezTo>
                      <a:pt x="19663" y="12963"/>
                      <a:pt x="20899" y="11757"/>
                      <a:pt x="20899" y="10286"/>
                    </a:cubicBezTo>
                    <a:lnTo>
                      <a:pt x="20899" y="6272"/>
                    </a:lnTo>
                    <a:cubicBezTo>
                      <a:pt x="20899" y="4797"/>
                      <a:pt x="19663" y="3593"/>
                      <a:pt x="18154" y="3593"/>
                    </a:cubicBezTo>
                    <a:lnTo>
                      <a:pt x="15710" y="3593"/>
                    </a:lnTo>
                    <a:lnTo>
                      <a:pt x="15710" y="2681"/>
                    </a:lnTo>
                    <a:cubicBezTo>
                      <a:pt x="15710" y="1206"/>
                      <a:pt x="14478" y="1"/>
                      <a:pt x="12968" y="1"/>
                    </a:cubicBezTo>
                    <a:close/>
                  </a:path>
                </a:pathLst>
              </a:custGeom>
              <a:solidFill>
                <a:srgbClr val="E8EE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30"/>
              <p:cNvSpPr/>
              <p:nvPr/>
            </p:nvSpPr>
            <p:spPr>
              <a:xfrm>
                <a:off x="5336282" y="1680745"/>
                <a:ext cx="35227" cy="26709"/>
              </a:xfrm>
              <a:custGeom>
                <a:avLst/>
                <a:gdLst/>
                <a:ahLst/>
                <a:cxnLst/>
                <a:rect l="l" t="t" r="r" b="b"/>
                <a:pathLst>
                  <a:path w="885" h="671" extrusionOk="0">
                    <a:moveTo>
                      <a:pt x="444" y="1"/>
                    </a:moveTo>
                    <a:cubicBezTo>
                      <a:pt x="3" y="1"/>
                      <a:pt x="0" y="670"/>
                      <a:pt x="444" y="670"/>
                    </a:cubicBezTo>
                    <a:cubicBezTo>
                      <a:pt x="884" y="670"/>
                      <a:pt x="884" y="1"/>
                      <a:pt x="44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30"/>
              <p:cNvSpPr/>
              <p:nvPr/>
            </p:nvSpPr>
            <p:spPr>
              <a:xfrm>
                <a:off x="5338471" y="1726363"/>
                <a:ext cx="126381" cy="98876"/>
              </a:xfrm>
              <a:custGeom>
                <a:avLst/>
                <a:gdLst/>
                <a:ahLst/>
                <a:cxnLst/>
                <a:rect l="l" t="t" r="r" b="b"/>
                <a:pathLst>
                  <a:path w="3175" h="2484" extrusionOk="0">
                    <a:moveTo>
                      <a:pt x="457" y="1"/>
                    </a:moveTo>
                    <a:cubicBezTo>
                      <a:pt x="286" y="1"/>
                      <a:pt x="101" y="107"/>
                      <a:pt x="75" y="319"/>
                    </a:cubicBezTo>
                    <a:cubicBezTo>
                      <a:pt x="0" y="927"/>
                      <a:pt x="102" y="1538"/>
                      <a:pt x="608" y="1944"/>
                    </a:cubicBezTo>
                    <a:cubicBezTo>
                      <a:pt x="1195" y="2419"/>
                      <a:pt x="2004" y="2460"/>
                      <a:pt x="2731" y="2483"/>
                    </a:cubicBezTo>
                    <a:cubicBezTo>
                      <a:pt x="2735" y="2484"/>
                      <a:pt x="2740" y="2484"/>
                      <a:pt x="2744" y="2484"/>
                    </a:cubicBezTo>
                    <a:cubicBezTo>
                      <a:pt x="3175" y="2484"/>
                      <a:pt x="3167" y="1828"/>
                      <a:pt x="2731" y="1814"/>
                    </a:cubicBezTo>
                    <a:cubicBezTo>
                      <a:pt x="2195" y="1798"/>
                      <a:pt x="1563" y="1798"/>
                      <a:pt x="1106" y="1477"/>
                    </a:cubicBezTo>
                    <a:cubicBezTo>
                      <a:pt x="710" y="1200"/>
                      <a:pt x="706" y="756"/>
                      <a:pt x="758" y="319"/>
                    </a:cubicBezTo>
                    <a:cubicBezTo>
                      <a:pt x="785" y="106"/>
                      <a:pt x="628" y="1"/>
                      <a:pt x="457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30"/>
              <p:cNvSpPr/>
              <p:nvPr/>
            </p:nvSpPr>
            <p:spPr>
              <a:xfrm>
                <a:off x="5021420" y="3604223"/>
                <a:ext cx="958783" cy="1779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7" extrusionOk="0">
                    <a:moveTo>
                      <a:pt x="229" y="0"/>
                    </a:moveTo>
                    <a:cubicBezTo>
                      <a:pt x="103" y="0"/>
                      <a:pt x="1" y="103"/>
                      <a:pt x="1" y="225"/>
                    </a:cubicBezTo>
                    <a:cubicBezTo>
                      <a:pt x="1" y="348"/>
                      <a:pt x="103" y="447"/>
                      <a:pt x="229" y="447"/>
                    </a:cubicBezTo>
                    <a:lnTo>
                      <a:pt x="23858" y="447"/>
                    </a:lnTo>
                    <a:cubicBezTo>
                      <a:pt x="23985" y="447"/>
                      <a:pt x="24087" y="348"/>
                      <a:pt x="24087" y="225"/>
                    </a:cubicBezTo>
                    <a:cubicBezTo>
                      <a:pt x="24087" y="103"/>
                      <a:pt x="23985" y="0"/>
                      <a:pt x="23858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30"/>
              <p:cNvSpPr/>
              <p:nvPr/>
            </p:nvSpPr>
            <p:spPr>
              <a:xfrm>
                <a:off x="5021420" y="3712893"/>
                <a:ext cx="958783" cy="17713"/>
              </a:xfrm>
              <a:custGeom>
                <a:avLst/>
                <a:gdLst/>
                <a:ahLst/>
                <a:cxnLst/>
                <a:rect l="l" t="t" r="r" b="b"/>
                <a:pathLst>
                  <a:path w="24087" h="445" extrusionOk="0">
                    <a:moveTo>
                      <a:pt x="229" y="1"/>
                    </a:moveTo>
                    <a:cubicBezTo>
                      <a:pt x="103" y="1"/>
                      <a:pt x="1" y="100"/>
                      <a:pt x="1" y="223"/>
                    </a:cubicBezTo>
                    <a:cubicBezTo>
                      <a:pt x="1" y="346"/>
                      <a:pt x="103" y="445"/>
                      <a:pt x="229" y="445"/>
                    </a:cubicBezTo>
                    <a:lnTo>
                      <a:pt x="23858" y="445"/>
                    </a:lnTo>
                    <a:cubicBezTo>
                      <a:pt x="23985" y="445"/>
                      <a:pt x="24087" y="346"/>
                      <a:pt x="24087" y="223"/>
                    </a:cubicBezTo>
                    <a:cubicBezTo>
                      <a:pt x="24087" y="100"/>
                      <a:pt x="23985" y="1"/>
                      <a:pt x="23858" y="1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30"/>
              <p:cNvSpPr/>
              <p:nvPr/>
            </p:nvSpPr>
            <p:spPr>
              <a:xfrm>
                <a:off x="6084275" y="3530980"/>
                <a:ext cx="303314" cy="296109"/>
              </a:xfrm>
              <a:custGeom>
                <a:avLst/>
                <a:gdLst/>
                <a:ahLst/>
                <a:cxnLst/>
                <a:rect l="l" t="t" r="r" b="b"/>
                <a:pathLst>
                  <a:path w="7620" h="7439" extrusionOk="0">
                    <a:moveTo>
                      <a:pt x="4646" y="443"/>
                    </a:moveTo>
                    <a:cubicBezTo>
                      <a:pt x="6032" y="443"/>
                      <a:pt x="7162" y="1546"/>
                      <a:pt x="7162" y="2901"/>
                    </a:cubicBezTo>
                    <a:lnTo>
                      <a:pt x="7162" y="4536"/>
                    </a:lnTo>
                    <a:cubicBezTo>
                      <a:pt x="7162" y="5888"/>
                      <a:pt x="6032" y="6991"/>
                      <a:pt x="4646" y="6991"/>
                    </a:cubicBezTo>
                    <a:lnTo>
                      <a:pt x="2973" y="6991"/>
                    </a:lnTo>
                    <a:cubicBezTo>
                      <a:pt x="1585" y="6991"/>
                      <a:pt x="458" y="5888"/>
                      <a:pt x="458" y="4536"/>
                    </a:cubicBezTo>
                    <a:lnTo>
                      <a:pt x="458" y="2901"/>
                    </a:lnTo>
                    <a:cubicBezTo>
                      <a:pt x="458" y="1546"/>
                      <a:pt x="1585" y="443"/>
                      <a:pt x="2973" y="443"/>
                    </a:cubicBezTo>
                    <a:close/>
                    <a:moveTo>
                      <a:pt x="2973" y="0"/>
                    </a:moveTo>
                    <a:cubicBezTo>
                      <a:pt x="1335" y="0"/>
                      <a:pt x="0" y="1300"/>
                      <a:pt x="0" y="2901"/>
                    </a:cubicBezTo>
                    <a:lnTo>
                      <a:pt x="0" y="4536"/>
                    </a:lnTo>
                    <a:cubicBezTo>
                      <a:pt x="0" y="6134"/>
                      <a:pt x="1335" y="7438"/>
                      <a:pt x="2973" y="7438"/>
                    </a:cubicBezTo>
                    <a:lnTo>
                      <a:pt x="4646" y="7438"/>
                    </a:lnTo>
                    <a:cubicBezTo>
                      <a:pt x="6285" y="7438"/>
                      <a:pt x="7619" y="6134"/>
                      <a:pt x="7619" y="4536"/>
                    </a:cubicBezTo>
                    <a:lnTo>
                      <a:pt x="7619" y="2901"/>
                    </a:lnTo>
                    <a:cubicBezTo>
                      <a:pt x="7619" y="1300"/>
                      <a:pt x="6285" y="0"/>
                      <a:pt x="4646" y="0"/>
                    </a:cubicBezTo>
                    <a:close/>
                  </a:path>
                </a:pathLst>
              </a:custGeom>
              <a:solidFill>
                <a:srgbClr val="00959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9" name="Google Shape;919;p30"/>
            <p:cNvGrpSpPr/>
            <p:nvPr/>
          </p:nvGrpSpPr>
          <p:grpSpPr>
            <a:xfrm>
              <a:off x="6229624" y="1146075"/>
              <a:ext cx="2096338" cy="3582911"/>
              <a:chOff x="6229624" y="1146075"/>
              <a:chExt cx="2096338" cy="3582911"/>
            </a:xfrm>
          </p:grpSpPr>
          <p:sp>
            <p:nvSpPr>
              <p:cNvPr id="920" name="Google Shape;920;p30"/>
              <p:cNvSpPr/>
              <p:nvPr/>
            </p:nvSpPr>
            <p:spPr>
              <a:xfrm flipH="1">
                <a:off x="6846480" y="4593631"/>
                <a:ext cx="589439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3" h="1888" extrusionOk="0">
                    <a:moveTo>
                      <a:pt x="9824" y="0"/>
                    </a:moveTo>
                    <a:lnTo>
                      <a:pt x="263" y="344"/>
                    </a:lnTo>
                    <a:cubicBezTo>
                      <a:pt x="263" y="344"/>
                      <a:pt x="0" y="1888"/>
                      <a:pt x="1229" y="1888"/>
                    </a:cubicBezTo>
                    <a:cubicBezTo>
                      <a:pt x="2461" y="1888"/>
                      <a:pt x="2679" y="1300"/>
                      <a:pt x="2679" y="1300"/>
                    </a:cubicBezTo>
                    <a:cubicBezTo>
                      <a:pt x="2679" y="1300"/>
                      <a:pt x="2966" y="1888"/>
                      <a:pt x="3847" y="1888"/>
                    </a:cubicBezTo>
                    <a:cubicBezTo>
                      <a:pt x="4724" y="1888"/>
                      <a:pt x="4724" y="1222"/>
                      <a:pt x="4724" y="1222"/>
                    </a:cubicBezTo>
                    <a:cubicBezTo>
                      <a:pt x="4724" y="1222"/>
                      <a:pt x="5117" y="1751"/>
                      <a:pt x="5731" y="1751"/>
                    </a:cubicBezTo>
                    <a:cubicBezTo>
                      <a:pt x="6346" y="1751"/>
                      <a:pt x="6749" y="1116"/>
                      <a:pt x="6749" y="1116"/>
                    </a:cubicBezTo>
                    <a:cubicBezTo>
                      <a:pt x="6749" y="1116"/>
                      <a:pt x="6769" y="1621"/>
                      <a:pt x="7574" y="1621"/>
                    </a:cubicBezTo>
                    <a:cubicBezTo>
                      <a:pt x="8377" y="1621"/>
                      <a:pt x="8377" y="1010"/>
                      <a:pt x="8377" y="1010"/>
                    </a:cubicBezTo>
                    <a:cubicBezTo>
                      <a:pt x="8377" y="1010"/>
                      <a:pt x="8560" y="1595"/>
                      <a:pt x="9145" y="1595"/>
                    </a:cubicBezTo>
                    <a:cubicBezTo>
                      <a:pt x="9163" y="1595"/>
                      <a:pt x="9181" y="1595"/>
                      <a:pt x="9200" y="1594"/>
                    </a:cubicBezTo>
                    <a:cubicBezTo>
                      <a:pt x="10032" y="1543"/>
                      <a:pt x="9824" y="0"/>
                      <a:pt x="982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30"/>
              <p:cNvSpPr/>
              <p:nvPr/>
            </p:nvSpPr>
            <p:spPr>
              <a:xfrm flipH="1">
                <a:off x="7351425" y="4618071"/>
                <a:ext cx="589498" cy="110915"/>
              </a:xfrm>
              <a:custGeom>
                <a:avLst/>
                <a:gdLst/>
                <a:ahLst/>
                <a:cxnLst/>
                <a:rect l="l" t="t" r="r" b="b"/>
                <a:pathLst>
                  <a:path w="10034" h="1888" extrusionOk="0">
                    <a:moveTo>
                      <a:pt x="9829" y="0"/>
                    </a:moveTo>
                    <a:lnTo>
                      <a:pt x="264" y="345"/>
                    </a:lnTo>
                    <a:cubicBezTo>
                      <a:pt x="264" y="345"/>
                      <a:pt x="1" y="1888"/>
                      <a:pt x="1233" y="1888"/>
                    </a:cubicBezTo>
                    <a:cubicBezTo>
                      <a:pt x="2462" y="1888"/>
                      <a:pt x="2684" y="1300"/>
                      <a:pt x="2684" y="1300"/>
                    </a:cubicBezTo>
                    <a:cubicBezTo>
                      <a:pt x="2684" y="1300"/>
                      <a:pt x="2967" y="1888"/>
                      <a:pt x="3848" y="1888"/>
                    </a:cubicBezTo>
                    <a:cubicBezTo>
                      <a:pt x="4729" y="1888"/>
                      <a:pt x="4725" y="1223"/>
                      <a:pt x="4725" y="1223"/>
                    </a:cubicBezTo>
                    <a:lnTo>
                      <a:pt x="4725" y="1223"/>
                    </a:lnTo>
                    <a:cubicBezTo>
                      <a:pt x="4725" y="1223"/>
                      <a:pt x="5118" y="1751"/>
                      <a:pt x="5735" y="1751"/>
                    </a:cubicBezTo>
                    <a:cubicBezTo>
                      <a:pt x="6350" y="1751"/>
                      <a:pt x="6749" y="1116"/>
                      <a:pt x="6749" y="1116"/>
                    </a:cubicBezTo>
                    <a:cubicBezTo>
                      <a:pt x="6749" y="1116"/>
                      <a:pt x="6773" y="1622"/>
                      <a:pt x="7576" y="1622"/>
                    </a:cubicBezTo>
                    <a:cubicBezTo>
                      <a:pt x="8378" y="1622"/>
                      <a:pt x="8378" y="1014"/>
                      <a:pt x="8378" y="1014"/>
                    </a:cubicBezTo>
                    <a:cubicBezTo>
                      <a:pt x="8378" y="1014"/>
                      <a:pt x="8564" y="1596"/>
                      <a:pt x="9146" y="1596"/>
                    </a:cubicBezTo>
                    <a:cubicBezTo>
                      <a:pt x="9164" y="1596"/>
                      <a:pt x="9182" y="1596"/>
                      <a:pt x="9200" y="1595"/>
                    </a:cubicBezTo>
                    <a:cubicBezTo>
                      <a:pt x="10033" y="1543"/>
                      <a:pt x="9829" y="0"/>
                      <a:pt x="982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30"/>
              <p:cNvSpPr/>
              <p:nvPr/>
            </p:nvSpPr>
            <p:spPr>
              <a:xfrm flipH="1">
                <a:off x="7563038" y="1867397"/>
                <a:ext cx="590496" cy="527259"/>
              </a:xfrm>
              <a:custGeom>
                <a:avLst/>
                <a:gdLst/>
                <a:ahLst/>
                <a:cxnLst/>
                <a:rect l="l" t="t" r="r" b="b"/>
                <a:pathLst>
                  <a:path w="10051" h="8975" extrusionOk="0">
                    <a:moveTo>
                      <a:pt x="7828" y="0"/>
                    </a:moveTo>
                    <a:cubicBezTo>
                      <a:pt x="7828" y="0"/>
                      <a:pt x="1066" y="3591"/>
                      <a:pt x="533" y="4635"/>
                    </a:cubicBezTo>
                    <a:cubicBezTo>
                      <a:pt x="1" y="5677"/>
                      <a:pt x="325" y="8254"/>
                      <a:pt x="1162" y="8940"/>
                    </a:cubicBezTo>
                    <a:cubicBezTo>
                      <a:pt x="1190" y="8963"/>
                      <a:pt x="1228" y="8975"/>
                      <a:pt x="1273" y="8975"/>
                    </a:cubicBezTo>
                    <a:cubicBezTo>
                      <a:pt x="2541" y="8975"/>
                      <a:pt x="10051" y="0"/>
                      <a:pt x="10051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30"/>
              <p:cNvSpPr/>
              <p:nvPr/>
            </p:nvSpPr>
            <p:spPr>
              <a:xfrm flipH="1">
                <a:off x="6801726" y="2728124"/>
                <a:ext cx="2938" cy="2056"/>
              </a:xfrm>
              <a:custGeom>
                <a:avLst/>
                <a:gdLst/>
                <a:ahLst/>
                <a:cxnLst/>
                <a:rect l="l" t="t" r="r" b="b"/>
                <a:pathLst>
                  <a:path w="50" h="35" extrusionOk="0">
                    <a:moveTo>
                      <a:pt x="25" y="0"/>
                    </a:moveTo>
                    <a:cubicBezTo>
                      <a:pt x="1" y="0"/>
                      <a:pt x="1" y="34"/>
                      <a:pt x="25" y="34"/>
                    </a:cubicBezTo>
                    <a:cubicBezTo>
                      <a:pt x="49" y="34"/>
                      <a:pt x="49" y="0"/>
                      <a:pt x="25" y="0"/>
                    </a:cubicBez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30"/>
              <p:cNvSpPr/>
              <p:nvPr/>
            </p:nvSpPr>
            <p:spPr>
              <a:xfrm flipH="1">
                <a:off x="7049402" y="3306094"/>
                <a:ext cx="421061" cy="400952"/>
              </a:xfrm>
              <a:custGeom>
                <a:avLst/>
                <a:gdLst/>
                <a:ahLst/>
                <a:cxnLst/>
                <a:rect l="l" t="t" r="r" b="b"/>
                <a:pathLst>
                  <a:path w="7167" h="6825" extrusionOk="0">
                    <a:moveTo>
                      <a:pt x="2070" y="1"/>
                    </a:moveTo>
                    <a:lnTo>
                      <a:pt x="216" y="2902"/>
                    </a:lnTo>
                    <a:cubicBezTo>
                      <a:pt x="1" y="3281"/>
                      <a:pt x="93" y="5039"/>
                      <a:pt x="1752" y="6066"/>
                    </a:cubicBezTo>
                    <a:cubicBezTo>
                      <a:pt x="2677" y="6638"/>
                      <a:pt x="3446" y="6824"/>
                      <a:pt x="4036" y="6824"/>
                    </a:cubicBezTo>
                    <a:cubicBezTo>
                      <a:pt x="4802" y="6824"/>
                      <a:pt x="5268" y="6511"/>
                      <a:pt x="5388" y="6322"/>
                    </a:cubicBezTo>
                    <a:lnTo>
                      <a:pt x="7166" y="3537"/>
                    </a:lnTo>
                    <a:lnTo>
                      <a:pt x="2070" y="1"/>
                    </a:lnTo>
                    <a:close/>
                  </a:path>
                </a:pathLst>
              </a:custGeom>
              <a:solidFill>
                <a:srgbClr val="FF9F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30"/>
              <p:cNvSpPr/>
              <p:nvPr/>
            </p:nvSpPr>
            <p:spPr>
              <a:xfrm flipH="1">
                <a:off x="7061625" y="3532923"/>
                <a:ext cx="239524" cy="174128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2964" extrusionOk="0">
                    <a:moveTo>
                      <a:pt x="4076" y="0"/>
                    </a:moveTo>
                    <a:lnTo>
                      <a:pt x="1649" y="293"/>
                    </a:lnTo>
                    <a:lnTo>
                      <a:pt x="1628" y="328"/>
                    </a:lnTo>
                    <a:lnTo>
                      <a:pt x="1622" y="328"/>
                    </a:lnTo>
                    <a:lnTo>
                      <a:pt x="0" y="2755"/>
                    </a:lnTo>
                    <a:cubicBezTo>
                      <a:pt x="437" y="2905"/>
                      <a:pt x="823" y="2963"/>
                      <a:pt x="1154" y="2963"/>
                    </a:cubicBezTo>
                    <a:cubicBezTo>
                      <a:pt x="1918" y="2963"/>
                      <a:pt x="2386" y="2649"/>
                      <a:pt x="2506" y="2461"/>
                    </a:cubicBezTo>
                    <a:lnTo>
                      <a:pt x="4076" y="0"/>
                    </a:lnTo>
                    <a:close/>
                  </a:path>
                </a:pathLst>
              </a:custGeom>
              <a:solidFill>
                <a:srgbClr val="FF871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30"/>
              <p:cNvSpPr/>
              <p:nvPr/>
            </p:nvSpPr>
            <p:spPr>
              <a:xfrm flipH="1">
                <a:off x="7334809" y="3295461"/>
                <a:ext cx="137005" cy="223240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3800" extrusionOk="0">
                    <a:moveTo>
                      <a:pt x="2066" y="1"/>
                    </a:moveTo>
                    <a:cubicBezTo>
                      <a:pt x="2066" y="1"/>
                      <a:pt x="120" y="2701"/>
                      <a:pt x="79" y="2892"/>
                    </a:cubicBezTo>
                    <a:cubicBezTo>
                      <a:pt x="38" y="3083"/>
                      <a:pt x="0" y="3800"/>
                      <a:pt x="0" y="3800"/>
                    </a:cubicBezTo>
                    <a:lnTo>
                      <a:pt x="2332" y="345"/>
                    </a:lnTo>
                    <a:lnTo>
                      <a:pt x="2066" y="1"/>
                    </a:lnTo>
                    <a:close/>
                  </a:path>
                </a:pathLst>
              </a:custGeom>
              <a:solidFill>
                <a:srgbClr val="F495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7" name="Google Shape;927;p30"/>
              <p:cNvSpPr/>
              <p:nvPr/>
            </p:nvSpPr>
            <p:spPr>
              <a:xfrm flipH="1">
                <a:off x="7157155" y="3002422"/>
                <a:ext cx="31725" cy="36012"/>
              </a:xfrm>
              <a:custGeom>
                <a:avLst/>
                <a:gdLst/>
                <a:ahLst/>
                <a:cxnLst/>
                <a:rect l="l" t="t" r="r" b="b"/>
                <a:pathLst>
                  <a:path w="540" h="613" extrusionOk="0">
                    <a:moveTo>
                      <a:pt x="328" y="1"/>
                    </a:moveTo>
                    <a:cubicBezTo>
                      <a:pt x="229" y="1"/>
                      <a:pt x="133" y="49"/>
                      <a:pt x="79" y="138"/>
                    </a:cubicBezTo>
                    <a:cubicBezTo>
                      <a:pt x="1" y="257"/>
                      <a:pt x="10" y="424"/>
                      <a:pt x="96" y="554"/>
                    </a:cubicBezTo>
                    <a:cubicBezTo>
                      <a:pt x="130" y="568"/>
                      <a:pt x="164" y="588"/>
                      <a:pt x="195" y="612"/>
                    </a:cubicBezTo>
                    <a:lnTo>
                      <a:pt x="540" y="70"/>
                    </a:lnTo>
                    <a:cubicBezTo>
                      <a:pt x="472" y="25"/>
                      <a:pt x="400" y="1"/>
                      <a:pt x="328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8" name="Google Shape;928;p30"/>
              <p:cNvSpPr/>
              <p:nvPr/>
            </p:nvSpPr>
            <p:spPr>
              <a:xfrm flipH="1">
                <a:off x="7178775" y="3033324"/>
                <a:ext cx="32782" cy="37187"/>
              </a:xfrm>
              <a:custGeom>
                <a:avLst/>
                <a:gdLst/>
                <a:ahLst/>
                <a:cxnLst/>
                <a:rect l="l" t="t" r="r" b="b"/>
                <a:pathLst>
                  <a:path w="558" h="633" extrusionOk="0">
                    <a:moveTo>
                      <a:pt x="346" y="1"/>
                    </a:moveTo>
                    <a:cubicBezTo>
                      <a:pt x="243" y="1"/>
                      <a:pt x="147" y="45"/>
                      <a:pt x="93" y="134"/>
                    </a:cubicBezTo>
                    <a:cubicBezTo>
                      <a:pt x="1" y="277"/>
                      <a:pt x="35" y="489"/>
                      <a:pt x="168" y="625"/>
                    </a:cubicBezTo>
                    <a:cubicBezTo>
                      <a:pt x="188" y="625"/>
                      <a:pt x="209" y="629"/>
                      <a:pt x="229" y="632"/>
                    </a:cubicBezTo>
                    <a:lnTo>
                      <a:pt x="557" y="120"/>
                    </a:lnTo>
                    <a:cubicBezTo>
                      <a:pt x="530" y="93"/>
                      <a:pt x="503" y="62"/>
                      <a:pt x="482" y="28"/>
                    </a:cubicBezTo>
                    <a:cubicBezTo>
                      <a:pt x="437" y="11"/>
                      <a:pt x="390" y="1"/>
                      <a:pt x="346" y="1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9" name="Google Shape;929;p30"/>
              <p:cNvSpPr/>
              <p:nvPr/>
            </p:nvSpPr>
            <p:spPr>
              <a:xfrm flipH="1">
                <a:off x="7177424" y="3034910"/>
                <a:ext cx="5816" cy="5522"/>
              </a:xfrm>
              <a:custGeom>
                <a:avLst/>
                <a:gdLst/>
                <a:ahLst/>
                <a:cxnLst/>
                <a:rect l="l" t="t" r="r" b="b"/>
                <a:pathLst>
                  <a:path w="99" h="94" extrusionOk="0">
                    <a:moveTo>
                      <a:pt x="0" y="1"/>
                    </a:moveTo>
                    <a:cubicBezTo>
                      <a:pt x="21" y="35"/>
                      <a:pt x="48" y="66"/>
                      <a:pt x="75" y="93"/>
                    </a:cubicBezTo>
                    <a:lnTo>
                      <a:pt x="99" y="59"/>
                    </a:lnTo>
                    <a:cubicBezTo>
                      <a:pt x="68" y="35"/>
                      <a:pt x="34" y="15"/>
                      <a:pt x="0" y="1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0" name="Google Shape;930;p30"/>
              <p:cNvSpPr/>
              <p:nvPr/>
            </p:nvSpPr>
            <p:spPr>
              <a:xfrm flipH="1">
                <a:off x="7199278" y="3070042"/>
                <a:ext cx="22090" cy="3054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520" extrusionOk="0">
                    <a:moveTo>
                      <a:pt x="322" y="0"/>
                    </a:moveTo>
                    <a:cubicBezTo>
                      <a:pt x="223" y="0"/>
                      <a:pt x="127" y="45"/>
                      <a:pt x="72" y="134"/>
                    </a:cubicBezTo>
                    <a:cubicBezTo>
                      <a:pt x="1" y="243"/>
                      <a:pt x="4" y="393"/>
                      <a:pt x="69" y="520"/>
                    </a:cubicBezTo>
                    <a:lnTo>
                      <a:pt x="376" y="38"/>
                    </a:lnTo>
                    <a:cubicBezTo>
                      <a:pt x="363" y="28"/>
                      <a:pt x="349" y="14"/>
                      <a:pt x="335" y="0"/>
                    </a:cubicBezTo>
                    <a:close/>
                  </a:path>
                </a:pathLst>
              </a:custGeom>
              <a:solidFill>
                <a:srgbClr val="FFD9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1" name="Google Shape;931;p30"/>
              <p:cNvSpPr/>
              <p:nvPr/>
            </p:nvSpPr>
            <p:spPr>
              <a:xfrm flipH="1">
                <a:off x="7198045" y="3070042"/>
                <a:ext cx="3701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63" h="38" extrusionOk="0">
                    <a:moveTo>
                      <a:pt x="1" y="0"/>
                    </a:moveTo>
                    <a:cubicBezTo>
                      <a:pt x="15" y="14"/>
                      <a:pt x="29" y="28"/>
                      <a:pt x="42" y="38"/>
                    </a:cubicBezTo>
                    <a:lnTo>
                      <a:pt x="62" y="7"/>
                    </a:lnTo>
                    <a:cubicBezTo>
                      <a:pt x="42" y="4"/>
                      <a:pt x="21" y="0"/>
                      <a:pt x="1" y="0"/>
                    </a:cubicBezTo>
                    <a:close/>
                  </a:path>
                </a:pathLst>
              </a:custGeom>
              <a:solidFill>
                <a:srgbClr val="FFB8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2" name="Google Shape;932;p30"/>
              <p:cNvSpPr/>
              <p:nvPr/>
            </p:nvSpPr>
            <p:spPr>
              <a:xfrm flipH="1">
                <a:off x="6321256" y="2072723"/>
                <a:ext cx="1049686" cy="1479438"/>
              </a:xfrm>
              <a:custGeom>
                <a:avLst/>
                <a:gdLst/>
                <a:ahLst/>
                <a:cxnLst/>
                <a:rect l="l" t="t" r="r" b="b"/>
                <a:pathLst>
                  <a:path w="17867" h="25183" extrusionOk="0">
                    <a:moveTo>
                      <a:pt x="14443" y="1"/>
                    </a:moveTo>
                    <a:lnTo>
                      <a:pt x="0" y="21998"/>
                    </a:lnTo>
                    <a:cubicBezTo>
                      <a:pt x="24" y="22704"/>
                      <a:pt x="396" y="23858"/>
                      <a:pt x="1622" y="24616"/>
                    </a:cubicBezTo>
                    <a:cubicBezTo>
                      <a:pt x="2055" y="24882"/>
                      <a:pt x="2454" y="25066"/>
                      <a:pt x="2816" y="25183"/>
                    </a:cubicBezTo>
                    <a:lnTo>
                      <a:pt x="17867" y="2264"/>
                    </a:lnTo>
                    <a:lnTo>
                      <a:pt x="14443" y="1"/>
                    </a:lnTo>
                    <a:close/>
                  </a:path>
                </a:pathLst>
              </a:custGeom>
              <a:solidFill>
                <a:srgbClr val="2AB0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3" name="Google Shape;933;p30"/>
              <p:cNvSpPr/>
              <p:nvPr/>
            </p:nvSpPr>
            <p:spPr>
              <a:xfrm flipH="1">
                <a:off x="6244415" y="2205672"/>
                <a:ext cx="961091" cy="1357537"/>
              </a:xfrm>
              <a:custGeom>
                <a:avLst/>
                <a:gdLst/>
                <a:ahLst/>
                <a:cxnLst/>
                <a:rect l="l" t="t" r="r" b="b"/>
                <a:pathLst>
                  <a:path w="16359" h="23108" extrusionOk="0">
                    <a:moveTo>
                      <a:pt x="15051" y="1"/>
                    </a:moveTo>
                    <a:lnTo>
                      <a:pt x="0" y="22920"/>
                    </a:lnTo>
                    <a:cubicBezTo>
                      <a:pt x="411" y="23055"/>
                      <a:pt x="775" y="23107"/>
                      <a:pt x="1089" y="23107"/>
                    </a:cubicBezTo>
                    <a:cubicBezTo>
                      <a:pt x="1854" y="23107"/>
                      <a:pt x="2320" y="22795"/>
                      <a:pt x="2441" y="22606"/>
                    </a:cubicBezTo>
                    <a:lnTo>
                      <a:pt x="2441" y="22603"/>
                    </a:lnTo>
                    <a:lnTo>
                      <a:pt x="16358" y="864"/>
                    </a:lnTo>
                    <a:lnTo>
                      <a:pt x="15051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4" name="Google Shape;934;p30"/>
              <p:cNvSpPr/>
              <p:nvPr/>
            </p:nvSpPr>
            <p:spPr>
              <a:xfrm flipH="1">
                <a:off x="6522358" y="2055451"/>
                <a:ext cx="849231" cy="1309658"/>
              </a:xfrm>
              <a:custGeom>
                <a:avLst/>
                <a:gdLst/>
                <a:ahLst/>
                <a:cxnLst/>
                <a:rect l="l" t="t" r="r" b="b"/>
                <a:pathLst>
                  <a:path w="14455" h="22293" extrusionOk="0">
                    <a:moveTo>
                      <a:pt x="14013" y="1"/>
                    </a:moveTo>
                    <a:lnTo>
                      <a:pt x="97" y="21743"/>
                    </a:lnTo>
                    <a:cubicBezTo>
                      <a:pt x="38" y="21842"/>
                      <a:pt x="1" y="22039"/>
                      <a:pt x="11" y="22292"/>
                    </a:cubicBezTo>
                    <a:lnTo>
                      <a:pt x="14454" y="295"/>
                    </a:lnTo>
                    <a:lnTo>
                      <a:pt x="14013" y="1"/>
                    </a:lnTo>
                    <a:close/>
                  </a:path>
                </a:pathLst>
              </a:custGeom>
              <a:solidFill>
                <a:srgbClr val="5284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5" name="Google Shape;935;p30"/>
              <p:cNvSpPr/>
              <p:nvPr/>
            </p:nvSpPr>
            <p:spPr>
              <a:xfrm flipH="1">
                <a:off x="6229980" y="1896771"/>
                <a:ext cx="137240" cy="138468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357" extrusionOk="0">
                    <a:moveTo>
                      <a:pt x="1981" y="0"/>
                    </a:moveTo>
                    <a:cubicBezTo>
                      <a:pt x="1707" y="0"/>
                      <a:pt x="897" y="361"/>
                      <a:pt x="0" y="825"/>
                    </a:cubicBezTo>
                    <a:cubicBezTo>
                      <a:pt x="140" y="1285"/>
                      <a:pt x="635" y="2259"/>
                      <a:pt x="2335" y="2357"/>
                    </a:cubicBezTo>
                    <a:cubicBezTo>
                      <a:pt x="2332" y="1159"/>
                      <a:pt x="2253" y="118"/>
                      <a:pt x="2048" y="12"/>
                    </a:cubicBezTo>
                    <a:cubicBezTo>
                      <a:pt x="2032" y="4"/>
                      <a:pt x="2010" y="0"/>
                      <a:pt x="1981" y="0"/>
                    </a:cubicBezTo>
                    <a:close/>
                  </a:path>
                </a:pathLst>
              </a:custGeom>
              <a:solidFill>
                <a:srgbClr val="1D374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6" name="Google Shape;936;p30"/>
              <p:cNvSpPr/>
              <p:nvPr/>
            </p:nvSpPr>
            <p:spPr>
              <a:xfrm flipH="1">
                <a:off x="6229624" y="1945180"/>
                <a:ext cx="331350" cy="340853"/>
              </a:xfrm>
              <a:custGeom>
                <a:avLst/>
                <a:gdLst/>
                <a:ahLst/>
                <a:cxnLst/>
                <a:rect l="l" t="t" r="r" b="b"/>
                <a:pathLst>
                  <a:path w="5640" h="5802" extrusionOk="0">
                    <a:moveTo>
                      <a:pt x="3298" y="1"/>
                    </a:moveTo>
                    <a:cubicBezTo>
                      <a:pt x="1923" y="710"/>
                      <a:pt x="342" y="1656"/>
                      <a:pt x="215" y="1878"/>
                    </a:cubicBezTo>
                    <a:cubicBezTo>
                      <a:pt x="1" y="2260"/>
                      <a:pt x="93" y="4019"/>
                      <a:pt x="1755" y="5046"/>
                    </a:cubicBezTo>
                    <a:cubicBezTo>
                      <a:pt x="2678" y="5616"/>
                      <a:pt x="3445" y="5801"/>
                      <a:pt x="4034" y="5801"/>
                    </a:cubicBezTo>
                    <a:cubicBezTo>
                      <a:pt x="4801" y="5801"/>
                      <a:pt x="5268" y="5488"/>
                      <a:pt x="5387" y="5298"/>
                    </a:cubicBezTo>
                    <a:cubicBezTo>
                      <a:pt x="5510" y="5107"/>
                      <a:pt x="5640" y="3175"/>
                      <a:pt x="5633" y="1533"/>
                    </a:cubicBezTo>
                    <a:cubicBezTo>
                      <a:pt x="3933" y="1435"/>
                      <a:pt x="3438" y="461"/>
                      <a:pt x="3298" y="1"/>
                    </a:cubicBezTo>
                    <a:close/>
                  </a:path>
                </a:pathLst>
              </a:custGeom>
              <a:solidFill>
                <a:srgbClr val="FCCD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30"/>
              <p:cNvSpPr/>
              <p:nvPr/>
            </p:nvSpPr>
            <p:spPr>
              <a:xfrm flipH="1">
                <a:off x="6362810" y="1945180"/>
                <a:ext cx="190526" cy="170720"/>
              </a:xfrm>
              <a:custGeom>
                <a:avLst/>
                <a:gdLst/>
                <a:ahLst/>
                <a:cxnLst/>
                <a:rect l="l" t="t" r="r" b="b"/>
                <a:pathLst>
                  <a:path w="3243" h="2906" extrusionOk="0">
                    <a:moveTo>
                      <a:pt x="3168" y="1"/>
                    </a:moveTo>
                    <a:cubicBezTo>
                      <a:pt x="1793" y="710"/>
                      <a:pt x="212" y="1656"/>
                      <a:pt x="85" y="1878"/>
                    </a:cubicBezTo>
                    <a:cubicBezTo>
                      <a:pt x="35" y="1970"/>
                      <a:pt x="0" y="2137"/>
                      <a:pt x="0" y="2352"/>
                    </a:cubicBezTo>
                    <a:cubicBezTo>
                      <a:pt x="0" y="2513"/>
                      <a:pt x="21" y="2700"/>
                      <a:pt x="65" y="2905"/>
                    </a:cubicBezTo>
                    <a:cubicBezTo>
                      <a:pt x="130" y="2786"/>
                      <a:pt x="983" y="1312"/>
                      <a:pt x="3243" y="202"/>
                    </a:cubicBezTo>
                    <a:cubicBezTo>
                      <a:pt x="3240" y="195"/>
                      <a:pt x="3236" y="185"/>
                      <a:pt x="3233" y="178"/>
                    </a:cubicBezTo>
                    <a:cubicBezTo>
                      <a:pt x="3206" y="113"/>
                      <a:pt x="3186" y="52"/>
                      <a:pt x="3168" y="1"/>
                    </a:cubicBezTo>
                    <a:close/>
                  </a:path>
                </a:pathLst>
              </a:custGeom>
              <a:solidFill>
                <a:srgbClr val="FAB38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30"/>
              <p:cNvSpPr/>
              <p:nvPr/>
            </p:nvSpPr>
            <p:spPr>
              <a:xfrm flipH="1">
                <a:off x="6319046" y="2334038"/>
                <a:ext cx="2291" cy="1645"/>
              </a:xfrm>
              <a:custGeom>
                <a:avLst/>
                <a:gdLst/>
                <a:ahLst/>
                <a:cxnLst/>
                <a:rect l="l" t="t" r="r" b="b"/>
                <a:pathLst>
                  <a:path w="39" h="28" extrusionOk="0">
                    <a:moveTo>
                      <a:pt x="18" y="1"/>
                    </a:moveTo>
                    <a:cubicBezTo>
                      <a:pt x="1" y="1"/>
                      <a:pt x="1" y="28"/>
                      <a:pt x="18" y="28"/>
                    </a:cubicBezTo>
                    <a:cubicBezTo>
                      <a:pt x="39" y="28"/>
                      <a:pt x="39" y="1"/>
                      <a:pt x="18" y="1"/>
                    </a:cubicBezTo>
                    <a:close/>
                  </a:path>
                </a:pathLst>
              </a:custGeom>
              <a:solidFill>
                <a:srgbClr val="F2D3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30"/>
              <p:cNvSpPr/>
              <p:nvPr/>
            </p:nvSpPr>
            <p:spPr>
              <a:xfrm flipH="1">
                <a:off x="6650710" y="2745396"/>
                <a:ext cx="1500945" cy="1496828"/>
              </a:xfrm>
              <a:custGeom>
                <a:avLst/>
                <a:gdLst/>
                <a:ahLst/>
                <a:cxnLst/>
                <a:rect l="l" t="t" r="r" b="b"/>
                <a:pathLst>
                  <a:path w="25548" h="25479" extrusionOk="0">
                    <a:moveTo>
                      <a:pt x="10728" y="0"/>
                    </a:moveTo>
                    <a:cubicBezTo>
                      <a:pt x="7369" y="0"/>
                      <a:pt x="3860" y="561"/>
                      <a:pt x="894" y="2242"/>
                    </a:cubicBezTo>
                    <a:cubicBezTo>
                      <a:pt x="894" y="2242"/>
                      <a:pt x="0" y="21857"/>
                      <a:pt x="7759" y="25035"/>
                    </a:cubicBezTo>
                    <a:cubicBezTo>
                      <a:pt x="7759" y="25035"/>
                      <a:pt x="9302" y="25416"/>
                      <a:pt x="10962" y="25416"/>
                    </a:cubicBezTo>
                    <a:cubicBezTo>
                      <a:pt x="11298" y="25416"/>
                      <a:pt x="11638" y="25400"/>
                      <a:pt x="11971" y="25363"/>
                    </a:cubicBezTo>
                    <a:cubicBezTo>
                      <a:pt x="13617" y="25179"/>
                      <a:pt x="13784" y="25117"/>
                      <a:pt x="13784" y="25117"/>
                    </a:cubicBezTo>
                    <a:cubicBezTo>
                      <a:pt x="13784" y="25117"/>
                      <a:pt x="14255" y="25250"/>
                      <a:pt x="15989" y="25418"/>
                    </a:cubicBezTo>
                    <a:cubicBezTo>
                      <a:pt x="16461" y="25463"/>
                      <a:pt x="16835" y="25479"/>
                      <a:pt x="17127" y="25479"/>
                    </a:cubicBezTo>
                    <a:cubicBezTo>
                      <a:pt x="17909" y="25479"/>
                      <a:pt x="18119" y="25363"/>
                      <a:pt x="18119" y="25363"/>
                    </a:cubicBezTo>
                    <a:cubicBezTo>
                      <a:pt x="18119" y="25363"/>
                      <a:pt x="20430" y="22062"/>
                      <a:pt x="22987" y="16696"/>
                    </a:cubicBezTo>
                    <a:cubicBezTo>
                      <a:pt x="25547" y="11330"/>
                      <a:pt x="23567" y="2242"/>
                      <a:pt x="23567" y="2242"/>
                    </a:cubicBezTo>
                    <a:cubicBezTo>
                      <a:pt x="23567" y="2242"/>
                      <a:pt x="17445" y="0"/>
                      <a:pt x="10728" y="0"/>
                    </a:cubicBezTo>
                    <a:close/>
                  </a:path>
                </a:pathLst>
              </a:custGeom>
              <a:solidFill>
                <a:srgbClr val="0F93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30"/>
              <p:cNvSpPr/>
              <p:nvPr/>
            </p:nvSpPr>
            <p:spPr>
              <a:xfrm flipH="1">
                <a:off x="6778863" y="2822357"/>
                <a:ext cx="464184" cy="209552"/>
              </a:xfrm>
              <a:custGeom>
                <a:avLst/>
                <a:gdLst/>
                <a:ahLst/>
                <a:cxnLst/>
                <a:rect l="l" t="t" r="r" b="b"/>
                <a:pathLst>
                  <a:path w="7901" h="3567" extrusionOk="0">
                    <a:moveTo>
                      <a:pt x="1" y="1"/>
                    </a:moveTo>
                    <a:cubicBezTo>
                      <a:pt x="2" y="2"/>
                      <a:pt x="4050" y="3566"/>
                      <a:pt x="5675" y="3566"/>
                    </a:cubicBezTo>
                    <a:cubicBezTo>
                      <a:pt x="5694" y="3566"/>
                      <a:pt x="5712" y="3566"/>
                      <a:pt x="5729" y="3565"/>
                    </a:cubicBezTo>
                    <a:cubicBezTo>
                      <a:pt x="7316" y="3483"/>
                      <a:pt x="7900" y="1851"/>
                      <a:pt x="7900" y="1851"/>
                    </a:cubicBezTo>
                    <a:cubicBezTo>
                      <a:pt x="7900" y="1851"/>
                      <a:pt x="1762" y="206"/>
                      <a:pt x="203" y="17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0"/>
              <p:cNvSpPr/>
              <p:nvPr/>
            </p:nvSpPr>
            <p:spPr>
              <a:xfrm flipH="1">
                <a:off x="7514338" y="2818950"/>
                <a:ext cx="658646" cy="1461579"/>
              </a:xfrm>
              <a:custGeom>
                <a:avLst/>
                <a:gdLst/>
                <a:ahLst/>
                <a:cxnLst/>
                <a:rect l="l" t="t" r="r" b="b"/>
                <a:pathLst>
                  <a:path w="11211" h="24879" extrusionOk="0">
                    <a:moveTo>
                      <a:pt x="11210" y="1"/>
                    </a:moveTo>
                    <a:lnTo>
                      <a:pt x="7585" y="666"/>
                    </a:lnTo>
                    <a:lnTo>
                      <a:pt x="1014" y="280"/>
                    </a:lnTo>
                    <a:cubicBezTo>
                      <a:pt x="1014" y="280"/>
                      <a:pt x="703" y="1025"/>
                      <a:pt x="352" y="7858"/>
                    </a:cubicBezTo>
                    <a:cubicBezTo>
                      <a:pt x="0" y="14689"/>
                      <a:pt x="6793" y="24879"/>
                      <a:pt x="6793" y="24879"/>
                    </a:cubicBezTo>
                    <a:cubicBezTo>
                      <a:pt x="6793" y="24879"/>
                      <a:pt x="9558" y="24442"/>
                      <a:pt x="9121" y="24111"/>
                    </a:cubicBezTo>
                    <a:cubicBezTo>
                      <a:pt x="8688" y="23780"/>
                      <a:pt x="6732" y="19537"/>
                      <a:pt x="6056" y="15157"/>
                    </a:cubicBezTo>
                    <a:cubicBezTo>
                      <a:pt x="5380" y="10774"/>
                      <a:pt x="6581" y="7640"/>
                      <a:pt x="6581" y="7640"/>
                    </a:cubicBezTo>
                    <a:cubicBezTo>
                      <a:pt x="8804" y="5271"/>
                      <a:pt x="11210" y="1"/>
                      <a:pt x="11210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0"/>
              <p:cNvSpPr/>
              <p:nvPr/>
            </p:nvSpPr>
            <p:spPr>
              <a:xfrm flipH="1">
                <a:off x="6668393" y="1859759"/>
                <a:ext cx="1512989" cy="1086946"/>
              </a:xfrm>
              <a:custGeom>
                <a:avLst/>
                <a:gdLst/>
                <a:ahLst/>
                <a:cxnLst/>
                <a:rect l="l" t="t" r="r" b="b"/>
                <a:pathLst>
                  <a:path w="25753" h="18502" extrusionOk="0">
                    <a:moveTo>
                      <a:pt x="10508" y="1"/>
                    </a:moveTo>
                    <a:cubicBezTo>
                      <a:pt x="6343" y="1523"/>
                      <a:pt x="1773" y="6026"/>
                      <a:pt x="888" y="10459"/>
                    </a:cubicBezTo>
                    <a:cubicBezTo>
                      <a:pt x="1" y="14894"/>
                      <a:pt x="308" y="17382"/>
                      <a:pt x="1469" y="17621"/>
                    </a:cubicBezTo>
                    <a:cubicBezTo>
                      <a:pt x="1537" y="17636"/>
                      <a:pt x="1639" y="17642"/>
                      <a:pt x="1770" y="17642"/>
                    </a:cubicBezTo>
                    <a:cubicBezTo>
                      <a:pt x="3651" y="17642"/>
                      <a:pt x="11584" y="16279"/>
                      <a:pt x="14763" y="16279"/>
                    </a:cubicBezTo>
                    <a:cubicBezTo>
                      <a:pt x="15100" y="16279"/>
                      <a:pt x="15384" y="16294"/>
                      <a:pt x="15601" y="16328"/>
                    </a:cubicBezTo>
                    <a:cubicBezTo>
                      <a:pt x="17530" y="16628"/>
                      <a:pt x="21522" y="18501"/>
                      <a:pt x="23579" y="18501"/>
                    </a:cubicBezTo>
                    <a:cubicBezTo>
                      <a:pt x="24092" y="18501"/>
                      <a:pt x="24484" y="18385"/>
                      <a:pt x="24695" y="18099"/>
                    </a:cubicBezTo>
                    <a:cubicBezTo>
                      <a:pt x="25753" y="16669"/>
                      <a:pt x="23627" y="8039"/>
                      <a:pt x="21790" y="4455"/>
                    </a:cubicBezTo>
                    <a:cubicBezTo>
                      <a:pt x="19953" y="874"/>
                      <a:pt x="10508" y="1"/>
                      <a:pt x="10508" y="1"/>
                    </a:cubicBezTo>
                    <a:close/>
                  </a:path>
                </a:pathLst>
              </a:custGeom>
              <a:solidFill>
                <a:srgbClr val="FF9C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0"/>
              <p:cNvSpPr/>
              <p:nvPr/>
            </p:nvSpPr>
            <p:spPr>
              <a:xfrm flipH="1">
                <a:off x="7512700" y="2227232"/>
                <a:ext cx="177543" cy="727000"/>
              </a:xfrm>
              <a:custGeom>
                <a:avLst/>
                <a:gdLst/>
                <a:ahLst/>
                <a:cxnLst/>
                <a:rect l="l" t="t" r="r" b="b"/>
                <a:pathLst>
                  <a:path w="3022" h="12375" extrusionOk="0">
                    <a:moveTo>
                      <a:pt x="1146" y="0"/>
                    </a:moveTo>
                    <a:cubicBezTo>
                      <a:pt x="932" y="0"/>
                      <a:pt x="717" y="633"/>
                      <a:pt x="823" y="1272"/>
                    </a:cubicBezTo>
                    <a:cubicBezTo>
                      <a:pt x="963" y="2102"/>
                      <a:pt x="0" y="4014"/>
                      <a:pt x="331" y="4453"/>
                    </a:cubicBezTo>
                    <a:cubicBezTo>
                      <a:pt x="796" y="5068"/>
                      <a:pt x="441" y="5529"/>
                      <a:pt x="847" y="6174"/>
                    </a:cubicBezTo>
                    <a:cubicBezTo>
                      <a:pt x="1250" y="6820"/>
                      <a:pt x="1916" y="9427"/>
                      <a:pt x="577" y="9588"/>
                    </a:cubicBezTo>
                    <a:cubicBezTo>
                      <a:pt x="577" y="9588"/>
                      <a:pt x="451" y="11875"/>
                      <a:pt x="1417" y="12309"/>
                    </a:cubicBezTo>
                    <a:cubicBezTo>
                      <a:pt x="1519" y="12354"/>
                      <a:pt x="1618" y="12375"/>
                      <a:pt x="1713" y="12375"/>
                    </a:cubicBezTo>
                    <a:cubicBezTo>
                      <a:pt x="2512" y="12375"/>
                      <a:pt x="3022" y="10926"/>
                      <a:pt x="3022" y="10926"/>
                    </a:cubicBezTo>
                    <a:cubicBezTo>
                      <a:pt x="3022" y="10926"/>
                      <a:pt x="2356" y="8243"/>
                      <a:pt x="1913" y="6711"/>
                    </a:cubicBezTo>
                    <a:cubicBezTo>
                      <a:pt x="1059" y="3764"/>
                      <a:pt x="1513" y="398"/>
                      <a:pt x="1270" y="78"/>
                    </a:cubicBezTo>
                    <a:cubicBezTo>
                      <a:pt x="1231" y="25"/>
                      <a:pt x="1188" y="0"/>
                      <a:pt x="114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0"/>
              <p:cNvSpPr/>
              <p:nvPr/>
            </p:nvSpPr>
            <p:spPr>
              <a:xfrm flipH="1">
                <a:off x="7564033" y="1859759"/>
                <a:ext cx="761929" cy="1082011"/>
              </a:xfrm>
              <a:custGeom>
                <a:avLst/>
                <a:gdLst/>
                <a:ahLst/>
                <a:cxnLst/>
                <a:rect l="l" t="t" r="r" b="b"/>
                <a:pathLst>
                  <a:path w="12969" h="18418" extrusionOk="0">
                    <a:moveTo>
                      <a:pt x="12969" y="1"/>
                    </a:moveTo>
                    <a:cubicBezTo>
                      <a:pt x="12968" y="1"/>
                      <a:pt x="9118" y="1451"/>
                      <a:pt x="4561" y="5162"/>
                    </a:cubicBezTo>
                    <a:cubicBezTo>
                      <a:pt x="0" y="8869"/>
                      <a:pt x="1656" y="17007"/>
                      <a:pt x="3210" y="18256"/>
                    </a:cubicBezTo>
                    <a:cubicBezTo>
                      <a:pt x="3347" y="18367"/>
                      <a:pt x="3485" y="18418"/>
                      <a:pt x="3623" y="18418"/>
                    </a:cubicBezTo>
                    <a:cubicBezTo>
                      <a:pt x="5037" y="18418"/>
                      <a:pt x="6367" y="13057"/>
                      <a:pt x="6367" y="13057"/>
                    </a:cubicBezTo>
                    <a:lnTo>
                      <a:pt x="6367" y="13057"/>
                    </a:lnTo>
                    <a:cubicBezTo>
                      <a:pt x="6367" y="13057"/>
                      <a:pt x="6218" y="13089"/>
                      <a:pt x="6004" y="13089"/>
                    </a:cubicBezTo>
                    <a:cubicBezTo>
                      <a:pt x="5261" y="13089"/>
                      <a:pt x="3731" y="12703"/>
                      <a:pt x="4875" y="9251"/>
                    </a:cubicBezTo>
                    <a:cubicBezTo>
                      <a:pt x="6350" y="4803"/>
                      <a:pt x="12968" y="1"/>
                      <a:pt x="12969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0"/>
              <p:cNvSpPr/>
              <p:nvPr/>
            </p:nvSpPr>
            <p:spPr>
              <a:xfrm flipH="1">
                <a:off x="7024134" y="1915512"/>
                <a:ext cx="703238" cy="403713"/>
              </a:xfrm>
              <a:custGeom>
                <a:avLst/>
                <a:gdLst/>
                <a:ahLst/>
                <a:cxnLst/>
                <a:rect l="l" t="t" r="r" b="b"/>
                <a:pathLst>
                  <a:path w="11970" h="6872" extrusionOk="0">
                    <a:moveTo>
                      <a:pt x="1244" y="0"/>
                    </a:moveTo>
                    <a:lnTo>
                      <a:pt x="97" y="854"/>
                    </a:lnTo>
                    <a:cubicBezTo>
                      <a:pt x="1" y="1000"/>
                      <a:pt x="1371" y="3044"/>
                      <a:pt x="2557" y="3044"/>
                    </a:cubicBezTo>
                    <a:cubicBezTo>
                      <a:pt x="2638" y="3044"/>
                      <a:pt x="2718" y="3035"/>
                      <a:pt x="2797" y="3014"/>
                    </a:cubicBezTo>
                    <a:cubicBezTo>
                      <a:pt x="3013" y="2959"/>
                      <a:pt x="3156" y="2933"/>
                      <a:pt x="3246" y="2933"/>
                    </a:cubicBezTo>
                    <a:cubicBezTo>
                      <a:pt x="3670" y="2933"/>
                      <a:pt x="2934" y="3506"/>
                      <a:pt x="3196" y="4322"/>
                    </a:cubicBezTo>
                    <a:cubicBezTo>
                      <a:pt x="3402" y="4964"/>
                      <a:pt x="4201" y="5251"/>
                      <a:pt x="4945" y="5251"/>
                    </a:cubicBezTo>
                    <a:cubicBezTo>
                      <a:pt x="5348" y="5251"/>
                      <a:pt x="5735" y="5166"/>
                      <a:pt x="6002" y="5008"/>
                    </a:cubicBezTo>
                    <a:cubicBezTo>
                      <a:pt x="6105" y="4946"/>
                      <a:pt x="6194" y="4919"/>
                      <a:pt x="6274" y="4919"/>
                    </a:cubicBezTo>
                    <a:cubicBezTo>
                      <a:pt x="6778" y="4919"/>
                      <a:pt x="6921" y="6009"/>
                      <a:pt x="8111" y="6421"/>
                    </a:cubicBezTo>
                    <a:cubicBezTo>
                      <a:pt x="9362" y="6852"/>
                      <a:pt x="11514" y="6872"/>
                      <a:pt x="11907" y="6872"/>
                    </a:cubicBezTo>
                    <a:cubicBezTo>
                      <a:pt x="11948" y="6872"/>
                      <a:pt x="11969" y="6872"/>
                      <a:pt x="11969" y="6872"/>
                    </a:cubicBezTo>
                    <a:lnTo>
                      <a:pt x="1244" y="0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0"/>
              <p:cNvSpPr/>
              <p:nvPr/>
            </p:nvSpPr>
            <p:spPr>
              <a:xfrm flipH="1">
                <a:off x="6848077" y="2183465"/>
                <a:ext cx="96526" cy="73846"/>
              </a:xfrm>
              <a:custGeom>
                <a:avLst/>
                <a:gdLst/>
                <a:ahLst/>
                <a:cxnLst/>
                <a:rect l="l" t="t" r="r" b="b"/>
                <a:pathLst>
                  <a:path w="1643" h="1257" extrusionOk="0">
                    <a:moveTo>
                      <a:pt x="823" y="0"/>
                    </a:moveTo>
                    <a:lnTo>
                      <a:pt x="0" y="874"/>
                    </a:lnTo>
                    <a:cubicBezTo>
                      <a:pt x="0" y="874"/>
                      <a:pt x="361" y="1257"/>
                      <a:pt x="910" y="1257"/>
                    </a:cubicBezTo>
                    <a:cubicBezTo>
                      <a:pt x="1128" y="1257"/>
                      <a:pt x="1375" y="1196"/>
                      <a:pt x="1642" y="1028"/>
                    </a:cubicBezTo>
                    <a:lnTo>
                      <a:pt x="823" y="0"/>
                    </a:lnTo>
                    <a:close/>
                  </a:path>
                </a:pathLst>
              </a:custGeom>
              <a:solidFill>
                <a:srgbClr val="E5A62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0"/>
              <p:cNvSpPr/>
              <p:nvPr/>
            </p:nvSpPr>
            <p:spPr>
              <a:xfrm flipH="1">
                <a:off x="6727385" y="1146373"/>
                <a:ext cx="1109024" cy="732229"/>
              </a:xfrm>
              <a:custGeom>
                <a:avLst/>
                <a:gdLst/>
                <a:ahLst/>
                <a:cxnLst/>
                <a:rect l="l" t="t" r="r" b="b"/>
                <a:pathLst>
                  <a:path w="18877" h="12464" extrusionOk="0">
                    <a:moveTo>
                      <a:pt x="10211" y="0"/>
                    </a:moveTo>
                    <a:cubicBezTo>
                      <a:pt x="5546" y="0"/>
                      <a:pt x="327" y="2374"/>
                      <a:pt x="1792" y="7743"/>
                    </a:cubicBezTo>
                    <a:cubicBezTo>
                      <a:pt x="1792" y="7743"/>
                      <a:pt x="0" y="8289"/>
                      <a:pt x="325" y="10269"/>
                    </a:cubicBezTo>
                    <a:cubicBezTo>
                      <a:pt x="617" y="12054"/>
                      <a:pt x="1942" y="12464"/>
                      <a:pt x="3049" y="12464"/>
                    </a:cubicBezTo>
                    <a:cubicBezTo>
                      <a:pt x="3168" y="12464"/>
                      <a:pt x="3285" y="12459"/>
                      <a:pt x="3397" y="12451"/>
                    </a:cubicBezTo>
                    <a:cubicBezTo>
                      <a:pt x="4557" y="12365"/>
                      <a:pt x="16669" y="10283"/>
                      <a:pt x="17027" y="8306"/>
                    </a:cubicBezTo>
                    <a:cubicBezTo>
                      <a:pt x="17027" y="8306"/>
                      <a:pt x="18877" y="2694"/>
                      <a:pt x="14416" y="766"/>
                    </a:cubicBezTo>
                    <a:cubicBezTo>
                      <a:pt x="13254" y="263"/>
                      <a:pt x="11763" y="0"/>
                      <a:pt x="10211" y="0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0"/>
              <p:cNvSpPr/>
              <p:nvPr/>
            </p:nvSpPr>
            <p:spPr>
              <a:xfrm flipH="1">
                <a:off x="7242477" y="1146075"/>
                <a:ext cx="624336" cy="456997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7779" extrusionOk="0">
                    <a:moveTo>
                      <a:pt x="9021" y="0"/>
                    </a:moveTo>
                    <a:cubicBezTo>
                      <a:pt x="7740" y="0"/>
                      <a:pt x="5817" y="236"/>
                      <a:pt x="3724" y="1313"/>
                    </a:cubicBezTo>
                    <a:cubicBezTo>
                      <a:pt x="1" y="3231"/>
                      <a:pt x="2008" y="7778"/>
                      <a:pt x="2008" y="7778"/>
                    </a:cubicBezTo>
                    <a:lnTo>
                      <a:pt x="3817" y="7601"/>
                    </a:lnTo>
                    <a:cubicBezTo>
                      <a:pt x="3287" y="289"/>
                      <a:pt x="10626" y="143"/>
                      <a:pt x="10626" y="143"/>
                    </a:cubicBezTo>
                    <a:cubicBezTo>
                      <a:pt x="10626" y="143"/>
                      <a:pt x="10018" y="0"/>
                      <a:pt x="9021" y="0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0"/>
              <p:cNvSpPr/>
              <p:nvPr/>
            </p:nvSpPr>
            <p:spPr>
              <a:xfrm flipH="1">
                <a:off x="6742018" y="1586460"/>
                <a:ext cx="925548" cy="732699"/>
              </a:xfrm>
              <a:custGeom>
                <a:avLst/>
                <a:gdLst/>
                <a:ahLst/>
                <a:cxnLst/>
                <a:rect l="l" t="t" r="r" b="b"/>
                <a:pathLst>
                  <a:path w="15754" h="12472" extrusionOk="0">
                    <a:moveTo>
                      <a:pt x="2625" y="1"/>
                    </a:moveTo>
                    <a:cubicBezTo>
                      <a:pt x="2328" y="1"/>
                      <a:pt x="1543" y="359"/>
                      <a:pt x="1632" y="597"/>
                    </a:cubicBezTo>
                    <a:cubicBezTo>
                      <a:pt x="1735" y="870"/>
                      <a:pt x="2431" y="2242"/>
                      <a:pt x="2329" y="3495"/>
                    </a:cubicBezTo>
                    <a:cubicBezTo>
                      <a:pt x="2165" y="5543"/>
                      <a:pt x="0" y="4403"/>
                      <a:pt x="205" y="6635"/>
                    </a:cubicBezTo>
                    <a:cubicBezTo>
                      <a:pt x="320" y="7908"/>
                      <a:pt x="1169" y="8146"/>
                      <a:pt x="1913" y="8146"/>
                    </a:cubicBezTo>
                    <a:cubicBezTo>
                      <a:pt x="2136" y="8146"/>
                      <a:pt x="2349" y="8125"/>
                      <a:pt x="2530" y="8103"/>
                    </a:cubicBezTo>
                    <a:cubicBezTo>
                      <a:pt x="2710" y="8081"/>
                      <a:pt x="2859" y="8061"/>
                      <a:pt x="2955" y="8061"/>
                    </a:cubicBezTo>
                    <a:cubicBezTo>
                      <a:pt x="3008" y="8061"/>
                      <a:pt x="3045" y="8067"/>
                      <a:pt x="3063" y="8083"/>
                    </a:cubicBezTo>
                    <a:cubicBezTo>
                      <a:pt x="3250" y="8253"/>
                      <a:pt x="2039" y="9039"/>
                      <a:pt x="3113" y="10131"/>
                    </a:cubicBezTo>
                    <a:cubicBezTo>
                      <a:pt x="3524" y="10548"/>
                      <a:pt x="3981" y="10676"/>
                      <a:pt x="4411" y="10676"/>
                    </a:cubicBezTo>
                    <a:cubicBezTo>
                      <a:pt x="4753" y="10676"/>
                      <a:pt x="5079" y="10595"/>
                      <a:pt x="5352" y="10514"/>
                    </a:cubicBezTo>
                    <a:cubicBezTo>
                      <a:pt x="5625" y="10432"/>
                      <a:pt x="5847" y="10353"/>
                      <a:pt x="5983" y="10353"/>
                    </a:cubicBezTo>
                    <a:cubicBezTo>
                      <a:pt x="5988" y="10353"/>
                      <a:pt x="5993" y="10353"/>
                      <a:pt x="5998" y="10353"/>
                    </a:cubicBezTo>
                    <a:cubicBezTo>
                      <a:pt x="6413" y="10370"/>
                      <a:pt x="7494" y="12471"/>
                      <a:pt x="10177" y="12471"/>
                    </a:cubicBezTo>
                    <a:cubicBezTo>
                      <a:pt x="10255" y="12471"/>
                      <a:pt x="10335" y="12470"/>
                      <a:pt x="10416" y="12466"/>
                    </a:cubicBezTo>
                    <a:cubicBezTo>
                      <a:pt x="12587" y="12370"/>
                      <a:pt x="12378" y="11117"/>
                      <a:pt x="12771" y="10947"/>
                    </a:cubicBezTo>
                    <a:cubicBezTo>
                      <a:pt x="12801" y="10934"/>
                      <a:pt x="12837" y="10928"/>
                      <a:pt x="12879" y="10928"/>
                    </a:cubicBezTo>
                    <a:cubicBezTo>
                      <a:pt x="13023" y="10928"/>
                      <a:pt x="13230" y="10998"/>
                      <a:pt x="13463" y="11070"/>
                    </a:cubicBezTo>
                    <a:cubicBezTo>
                      <a:pt x="13697" y="11140"/>
                      <a:pt x="13958" y="11210"/>
                      <a:pt x="14212" y="11210"/>
                    </a:cubicBezTo>
                    <a:cubicBezTo>
                      <a:pt x="14567" y="11210"/>
                      <a:pt x="14908" y="11073"/>
                      <a:pt x="15143" y="10605"/>
                    </a:cubicBezTo>
                    <a:cubicBezTo>
                      <a:pt x="15754" y="9380"/>
                      <a:pt x="14539" y="9107"/>
                      <a:pt x="14532" y="8783"/>
                    </a:cubicBezTo>
                    <a:cubicBezTo>
                      <a:pt x="14528" y="8458"/>
                      <a:pt x="15716" y="1208"/>
                      <a:pt x="14153" y="815"/>
                    </a:cubicBezTo>
                    <a:cubicBezTo>
                      <a:pt x="13711" y="704"/>
                      <a:pt x="13348" y="666"/>
                      <a:pt x="13020" y="666"/>
                    </a:cubicBezTo>
                    <a:cubicBezTo>
                      <a:pt x="12321" y="666"/>
                      <a:pt x="11788" y="839"/>
                      <a:pt x="11010" y="839"/>
                    </a:cubicBezTo>
                    <a:cubicBezTo>
                      <a:pt x="9866" y="839"/>
                      <a:pt x="6247" y="1833"/>
                      <a:pt x="4578" y="1870"/>
                    </a:cubicBezTo>
                    <a:cubicBezTo>
                      <a:pt x="4559" y="1871"/>
                      <a:pt x="4539" y="1871"/>
                      <a:pt x="4520" y="1871"/>
                    </a:cubicBezTo>
                    <a:cubicBezTo>
                      <a:pt x="2911" y="1871"/>
                      <a:pt x="3028" y="331"/>
                      <a:pt x="2721" y="27"/>
                    </a:cubicBezTo>
                    <a:cubicBezTo>
                      <a:pt x="2703" y="9"/>
                      <a:pt x="2669" y="1"/>
                      <a:pt x="262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0"/>
              <p:cNvSpPr/>
              <p:nvPr/>
            </p:nvSpPr>
            <p:spPr>
              <a:xfrm flipH="1">
                <a:off x="7572683" y="1723991"/>
                <a:ext cx="135007" cy="97932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1667" extrusionOk="0">
                    <a:moveTo>
                      <a:pt x="946" y="0"/>
                    </a:moveTo>
                    <a:cubicBezTo>
                      <a:pt x="817" y="0"/>
                      <a:pt x="690" y="21"/>
                      <a:pt x="578" y="62"/>
                    </a:cubicBezTo>
                    <a:cubicBezTo>
                      <a:pt x="407" y="127"/>
                      <a:pt x="260" y="239"/>
                      <a:pt x="161" y="399"/>
                    </a:cubicBezTo>
                    <a:cubicBezTo>
                      <a:pt x="59" y="560"/>
                      <a:pt x="1" y="771"/>
                      <a:pt x="1" y="1031"/>
                    </a:cubicBezTo>
                    <a:lnTo>
                      <a:pt x="69" y="1031"/>
                    </a:lnTo>
                    <a:cubicBezTo>
                      <a:pt x="69" y="864"/>
                      <a:pt x="93" y="721"/>
                      <a:pt x="137" y="601"/>
                    </a:cubicBezTo>
                    <a:cubicBezTo>
                      <a:pt x="202" y="420"/>
                      <a:pt x="315" y="287"/>
                      <a:pt x="451" y="198"/>
                    </a:cubicBezTo>
                    <a:cubicBezTo>
                      <a:pt x="591" y="113"/>
                      <a:pt x="762" y="68"/>
                      <a:pt x="946" y="68"/>
                    </a:cubicBezTo>
                    <a:cubicBezTo>
                      <a:pt x="1144" y="68"/>
                      <a:pt x="1359" y="116"/>
                      <a:pt x="1570" y="215"/>
                    </a:cubicBezTo>
                    <a:cubicBezTo>
                      <a:pt x="1761" y="303"/>
                      <a:pt x="1946" y="428"/>
                      <a:pt x="2119" y="588"/>
                    </a:cubicBezTo>
                    <a:lnTo>
                      <a:pt x="2119" y="588"/>
                    </a:lnTo>
                    <a:cubicBezTo>
                      <a:pt x="2096" y="588"/>
                      <a:pt x="2070" y="587"/>
                      <a:pt x="2042" y="587"/>
                    </a:cubicBezTo>
                    <a:cubicBezTo>
                      <a:pt x="1960" y="587"/>
                      <a:pt x="1854" y="594"/>
                      <a:pt x="1745" y="608"/>
                    </a:cubicBezTo>
                    <a:cubicBezTo>
                      <a:pt x="1581" y="628"/>
                      <a:pt x="1403" y="669"/>
                      <a:pt x="1260" y="758"/>
                    </a:cubicBezTo>
                    <a:cubicBezTo>
                      <a:pt x="1192" y="803"/>
                      <a:pt x="1131" y="861"/>
                      <a:pt x="1086" y="932"/>
                    </a:cubicBezTo>
                    <a:cubicBezTo>
                      <a:pt x="1042" y="1004"/>
                      <a:pt x="1017" y="1089"/>
                      <a:pt x="1017" y="1188"/>
                    </a:cubicBezTo>
                    <a:lnTo>
                      <a:pt x="1017" y="1215"/>
                    </a:lnTo>
                    <a:cubicBezTo>
                      <a:pt x="1022" y="1304"/>
                      <a:pt x="1038" y="1376"/>
                      <a:pt x="1063" y="1434"/>
                    </a:cubicBezTo>
                    <a:cubicBezTo>
                      <a:pt x="1083" y="1478"/>
                      <a:pt x="1107" y="1516"/>
                      <a:pt x="1134" y="1546"/>
                    </a:cubicBezTo>
                    <a:cubicBezTo>
                      <a:pt x="1178" y="1591"/>
                      <a:pt x="1230" y="1622"/>
                      <a:pt x="1284" y="1642"/>
                    </a:cubicBezTo>
                    <a:cubicBezTo>
                      <a:pt x="1339" y="1659"/>
                      <a:pt x="1400" y="1666"/>
                      <a:pt x="1458" y="1666"/>
                    </a:cubicBezTo>
                    <a:cubicBezTo>
                      <a:pt x="1564" y="1666"/>
                      <a:pt x="1670" y="1642"/>
                      <a:pt x="1752" y="1619"/>
                    </a:cubicBezTo>
                    <a:cubicBezTo>
                      <a:pt x="1830" y="1595"/>
                      <a:pt x="1882" y="1570"/>
                      <a:pt x="1885" y="1570"/>
                    </a:cubicBezTo>
                    <a:lnTo>
                      <a:pt x="1854" y="1509"/>
                    </a:lnTo>
                    <a:cubicBezTo>
                      <a:pt x="1851" y="1509"/>
                      <a:pt x="1796" y="1533"/>
                      <a:pt x="1725" y="1557"/>
                    </a:cubicBezTo>
                    <a:cubicBezTo>
                      <a:pt x="1649" y="1578"/>
                      <a:pt x="1550" y="1598"/>
                      <a:pt x="1458" y="1598"/>
                    </a:cubicBezTo>
                    <a:cubicBezTo>
                      <a:pt x="1411" y="1598"/>
                      <a:pt x="1366" y="1595"/>
                      <a:pt x="1321" y="1581"/>
                    </a:cubicBezTo>
                    <a:cubicBezTo>
                      <a:pt x="1291" y="1574"/>
                      <a:pt x="1260" y="1560"/>
                      <a:pt x="1233" y="1543"/>
                    </a:cubicBezTo>
                    <a:cubicBezTo>
                      <a:pt x="1195" y="1516"/>
                      <a:pt x="1161" y="1478"/>
                      <a:pt x="1134" y="1427"/>
                    </a:cubicBezTo>
                    <a:cubicBezTo>
                      <a:pt x="1107" y="1373"/>
                      <a:pt x="1090" y="1304"/>
                      <a:pt x="1086" y="1215"/>
                    </a:cubicBezTo>
                    <a:lnTo>
                      <a:pt x="1086" y="1188"/>
                    </a:lnTo>
                    <a:cubicBezTo>
                      <a:pt x="1086" y="1130"/>
                      <a:pt x="1096" y="1079"/>
                      <a:pt x="1113" y="1031"/>
                    </a:cubicBezTo>
                    <a:cubicBezTo>
                      <a:pt x="1144" y="952"/>
                      <a:pt x="1195" y="888"/>
                      <a:pt x="1267" y="837"/>
                    </a:cubicBezTo>
                    <a:cubicBezTo>
                      <a:pt x="1373" y="762"/>
                      <a:pt x="1513" y="717"/>
                      <a:pt x="1652" y="689"/>
                    </a:cubicBezTo>
                    <a:cubicBezTo>
                      <a:pt x="1796" y="662"/>
                      <a:pt x="1936" y="656"/>
                      <a:pt x="2042" y="656"/>
                    </a:cubicBezTo>
                    <a:cubicBezTo>
                      <a:pt x="2090" y="656"/>
                      <a:pt x="2131" y="659"/>
                      <a:pt x="2161" y="659"/>
                    </a:cubicBezTo>
                    <a:cubicBezTo>
                      <a:pt x="2175" y="662"/>
                      <a:pt x="2185" y="662"/>
                      <a:pt x="2196" y="662"/>
                    </a:cubicBezTo>
                    <a:lnTo>
                      <a:pt x="2205" y="662"/>
                    </a:lnTo>
                    <a:lnTo>
                      <a:pt x="2298" y="673"/>
                    </a:lnTo>
                    <a:lnTo>
                      <a:pt x="2233" y="604"/>
                    </a:lnTo>
                    <a:cubicBezTo>
                      <a:pt x="2038" y="407"/>
                      <a:pt x="1820" y="256"/>
                      <a:pt x="1602" y="154"/>
                    </a:cubicBezTo>
                    <a:cubicBezTo>
                      <a:pt x="1380" y="51"/>
                      <a:pt x="1154" y="0"/>
                      <a:pt x="946" y="0"/>
                    </a:cubicBezTo>
                    <a:close/>
                  </a:path>
                </a:pathLst>
              </a:custGeom>
              <a:solidFill>
                <a:srgbClr val="A57D5E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0"/>
              <p:cNvSpPr/>
              <p:nvPr/>
            </p:nvSpPr>
            <p:spPr>
              <a:xfrm flipH="1">
                <a:off x="6830804" y="1380663"/>
                <a:ext cx="134361" cy="71848"/>
              </a:xfrm>
              <a:custGeom>
                <a:avLst/>
                <a:gdLst/>
                <a:ahLst/>
                <a:cxnLst/>
                <a:rect l="l" t="t" r="r" b="b"/>
                <a:pathLst>
                  <a:path w="2287" h="1223" extrusionOk="0">
                    <a:moveTo>
                      <a:pt x="776" y="0"/>
                    </a:moveTo>
                    <a:cubicBezTo>
                      <a:pt x="526" y="0"/>
                      <a:pt x="310" y="70"/>
                      <a:pt x="200" y="236"/>
                    </a:cubicBezTo>
                    <a:cubicBezTo>
                      <a:pt x="1" y="534"/>
                      <a:pt x="1114" y="1223"/>
                      <a:pt x="1747" y="1223"/>
                    </a:cubicBezTo>
                    <a:cubicBezTo>
                      <a:pt x="1947" y="1223"/>
                      <a:pt x="2099" y="1154"/>
                      <a:pt x="2146" y="983"/>
                    </a:cubicBezTo>
                    <a:cubicBezTo>
                      <a:pt x="2286" y="467"/>
                      <a:pt x="1419" y="0"/>
                      <a:pt x="776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 flipH="1">
                <a:off x="7168079" y="1363391"/>
                <a:ext cx="207740" cy="83069"/>
              </a:xfrm>
              <a:custGeom>
                <a:avLst/>
                <a:gdLst/>
                <a:ahLst/>
                <a:cxnLst/>
                <a:rect l="l" t="t" r="r" b="b"/>
                <a:pathLst>
                  <a:path w="3536" h="1414" extrusionOk="0">
                    <a:moveTo>
                      <a:pt x="2647" y="1"/>
                    </a:moveTo>
                    <a:cubicBezTo>
                      <a:pt x="1698" y="1"/>
                      <a:pt x="1" y="660"/>
                      <a:pt x="373" y="1356"/>
                    </a:cubicBezTo>
                    <a:cubicBezTo>
                      <a:pt x="395" y="1396"/>
                      <a:pt x="468" y="1414"/>
                      <a:pt x="578" y="1414"/>
                    </a:cubicBezTo>
                    <a:cubicBezTo>
                      <a:pt x="1288" y="1414"/>
                      <a:pt x="3535" y="651"/>
                      <a:pt x="3210" y="175"/>
                    </a:cubicBezTo>
                    <a:cubicBezTo>
                      <a:pt x="3126" y="54"/>
                      <a:pt x="2917" y="1"/>
                      <a:pt x="2647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 flipH="1">
                <a:off x="6887204" y="1533410"/>
                <a:ext cx="50584" cy="2561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36" extrusionOk="0">
                    <a:moveTo>
                      <a:pt x="1" y="1"/>
                    </a:moveTo>
                    <a:cubicBezTo>
                      <a:pt x="1" y="240"/>
                      <a:pt x="192" y="435"/>
                      <a:pt x="431" y="435"/>
                    </a:cubicBezTo>
                    <a:cubicBezTo>
                      <a:pt x="669" y="435"/>
                      <a:pt x="861" y="240"/>
                      <a:pt x="86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0"/>
              <p:cNvSpPr/>
              <p:nvPr/>
            </p:nvSpPr>
            <p:spPr>
              <a:xfrm flipH="1">
                <a:off x="7216079" y="1533410"/>
                <a:ext cx="69443" cy="34955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95" extrusionOk="0">
                    <a:moveTo>
                      <a:pt x="1" y="1"/>
                    </a:moveTo>
                    <a:cubicBezTo>
                      <a:pt x="1" y="329"/>
                      <a:pt x="263" y="595"/>
                      <a:pt x="590" y="595"/>
                    </a:cubicBezTo>
                    <a:cubicBezTo>
                      <a:pt x="915" y="595"/>
                      <a:pt x="1181" y="329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0"/>
              <p:cNvSpPr/>
              <p:nvPr/>
            </p:nvSpPr>
            <p:spPr>
              <a:xfrm flipH="1">
                <a:off x="7098170" y="1684159"/>
                <a:ext cx="92296" cy="41887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713" extrusionOk="0">
                    <a:moveTo>
                      <a:pt x="7" y="0"/>
                    </a:moveTo>
                    <a:cubicBezTo>
                      <a:pt x="6" y="0"/>
                      <a:pt x="4" y="1"/>
                      <a:pt x="4" y="3"/>
                    </a:cubicBezTo>
                    <a:cubicBezTo>
                      <a:pt x="1" y="6"/>
                      <a:pt x="1" y="9"/>
                      <a:pt x="4" y="12"/>
                    </a:cubicBezTo>
                    <a:cubicBezTo>
                      <a:pt x="4" y="12"/>
                      <a:pt x="7" y="16"/>
                      <a:pt x="14" y="23"/>
                    </a:cubicBezTo>
                    <a:cubicBezTo>
                      <a:pt x="89" y="118"/>
                      <a:pt x="513" y="712"/>
                      <a:pt x="1195" y="712"/>
                    </a:cubicBezTo>
                    <a:cubicBezTo>
                      <a:pt x="1311" y="712"/>
                      <a:pt x="1434" y="696"/>
                      <a:pt x="1567" y="658"/>
                    </a:cubicBezTo>
                    <a:cubicBezTo>
                      <a:pt x="1570" y="655"/>
                      <a:pt x="1570" y="651"/>
                      <a:pt x="1570" y="647"/>
                    </a:cubicBezTo>
                    <a:cubicBezTo>
                      <a:pt x="1570" y="644"/>
                      <a:pt x="1567" y="644"/>
                      <a:pt x="1564" y="644"/>
                    </a:cubicBezTo>
                    <a:cubicBezTo>
                      <a:pt x="1434" y="685"/>
                      <a:pt x="1311" y="702"/>
                      <a:pt x="1195" y="702"/>
                    </a:cubicBezTo>
                    <a:cubicBezTo>
                      <a:pt x="836" y="702"/>
                      <a:pt x="546" y="532"/>
                      <a:pt x="345" y="361"/>
                    </a:cubicBezTo>
                    <a:cubicBezTo>
                      <a:pt x="242" y="275"/>
                      <a:pt x="164" y="190"/>
                      <a:pt x="110" y="122"/>
                    </a:cubicBezTo>
                    <a:cubicBezTo>
                      <a:pt x="83" y="91"/>
                      <a:pt x="58" y="61"/>
                      <a:pt x="42" y="40"/>
                    </a:cubicBezTo>
                    <a:cubicBezTo>
                      <a:pt x="34" y="30"/>
                      <a:pt x="28" y="23"/>
                      <a:pt x="24" y="16"/>
                    </a:cubicBezTo>
                    <a:cubicBezTo>
                      <a:pt x="17" y="9"/>
                      <a:pt x="14" y="6"/>
                      <a:pt x="10" y="3"/>
                    </a:cubicBezTo>
                    <a:cubicBezTo>
                      <a:pt x="10" y="1"/>
                      <a:pt x="9" y="0"/>
                      <a:pt x="7" y="0"/>
                    </a:cubicBezTo>
                    <a:close/>
                  </a:path>
                </a:pathLst>
              </a:custGeom>
              <a:solidFill>
                <a:srgbClr val="B26E47"/>
              </a:solidFill>
              <a:ln w="19050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DD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 flipH="1">
                <a:off x="6760659" y="1437826"/>
                <a:ext cx="75435" cy="225414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3837" extrusionOk="0">
                    <a:moveTo>
                      <a:pt x="584" y="2294"/>
                    </a:moveTo>
                    <a:cubicBezTo>
                      <a:pt x="608" y="2294"/>
                      <a:pt x="608" y="2332"/>
                      <a:pt x="584" y="2332"/>
                    </a:cubicBezTo>
                    <a:cubicBezTo>
                      <a:pt x="556" y="2332"/>
                      <a:pt x="556" y="2294"/>
                      <a:pt x="584" y="2294"/>
                    </a:cubicBezTo>
                    <a:close/>
                    <a:moveTo>
                      <a:pt x="345" y="0"/>
                    </a:moveTo>
                    <a:lnTo>
                      <a:pt x="345" y="0"/>
                    </a:lnTo>
                    <a:cubicBezTo>
                      <a:pt x="362" y="194"/>
                      <a:pt x="372" y="386"/>
                      <a:pt x="379" y="574"/>
                    </a:cubicBezTo>
                    <a:cubicBezTo>
                      <a:pt x="433" y="659"/>
                      <a:pt x="471" y="751"/>
                      <a:pt x="498" y="850"/>
                    </a:cubicBezTo>
                    <a:cubicBezTo>
                      <a:pt x="577" y="1123"/>
                      <a:pt x="577" y="1413"/>
                      <a:pt x="560" y="1697"/>
                    </a:cubicBezTo>
                    <a:cubicBezTo>
                      <a:pt x="560" y="1707"/>
                      <a:pt x="550" y="1714"/>
                      <a:pt x="543" y="1714"/>
                    </a:cubicBezTo>
                    <a:cubicBezTo>
                      <a:pt x="533" y="1714"/>
                      <a:pt x="523" y="1707"/>
                      <a:pt x="523" y="1697"/>
                    </a:cubicBezTo>
                    <a:cubicBezTo>
                      <a:pt x="539" y="1427"/>
                      <a:pt x="539" y="1154"/>
                      <a:pt x="471" y="895"/>
                    </a:cubicBezTo>
                    <a:cubicBezTo>
                      <a:pt x="451" y="809"/>
                      <a:pt x="420" y="724"/>
                      <a:pt x="379" y="649"/>
                    </a:cubicBezTo>
                    <a:lnTo>
                      <a:pt x="379" y="649"/>
                    </a:lnTo>
                    <a:cubicBezTo>
                      <a:pt x="396" y="2137"/>
                      <a:pt x="0" y="3345"/>
                      <a:pt x="0" y="3345"/>
                    </a:cubicBezTo>
                    <a:cubicBezTo>
                      <a:pt x="208" y="3397"/>
                      <a:pt x="369" y="3570"/>
                      <a:pt x="488" y="3837"/>
                    </a:cubicBezTo>
                    <a:cubicBezTo>
                      <a:pt x="580" y="3762"/>
                      <a:pt x="659" y="3676"/>
                      <a:pt x="731" y="3588"/>
                    </a:cubicBezTo>
                    <a:cubicBezTo>
                      <a:pt x="1171" y="2932"/>
                      <a:pt x="1191" y="2055"/>
                      <a:pt x="1191" y="1905"/>
                    </a:cubicBezTo>
                    <a:cubicBezTo>
                      <a:pt x="1191" y="1676"/>
                      <a:pt x="1205" y="1431"/>
                      <a:pt x="1222" y="1195"/>
                    </a:cubicBezTo>
                    <a:cubicBezTo>
                      <a:pt x="1249" y="741"/>
                      <a:pt x="1284" y="174"/>
                      <a:pt x="1154" y="17"/>
                    </a:cubicBezTo>
                    <a:lnTo>
                      <a:pt x="1137" y="17"/>
                    </a:lnTo>
                    <a:cubicBezTo>
                      <a:pt x="990" y="17"/>
                      <a:pt x="703" y="10"/>
                      <a:pt x="345" y="0"/>
                    </a:cubicBezTo>
                    <a:close/>
                  </a:path>
                </a:pathLst>
              </a:custGeom>
              <a:solidFill>
                <a:srgbClr val="D1DB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 flipH="1">
                <a:off x="6812826" y="1434360"/>
                <a:ext cx="187530" cy="200035"/>
              </a:xfrm>
              <a:custGeom>
                <a:avLst/>
                <a:gdLst/>
                <a:ahLst/>
                <a:cxnLst/>
                <a:rect l="l" t="t" r="r" b="b"/>
                <a:pathLst>
                  <a:path w="3192" h="3405" extrusionOk="0">
                    <a:moveTo>
                      <a:pt x="2059" y="1684"/>
                    </a:moveTo>
                    <a:lnTo>
                      <a:pt x="2059" y="1694"/>
                    </a:lnTo>
                    <a:lnTo>
                      <a:pt x="1926" y="1694"/>
                    </a:lnTo>
                    <a:cubicBezTo>
                      <a:pt x="1922" y="1929"/>
                      <a:pt x="1731" y="2121"/>
                      <a:pt x="1496" y="2121"/>
                    </a:cubicBezTo>
                    <a:cubicBezTo>
                      <a:pt x="1260" y="2121"/>
                      <a:pt x="1069" y="1929"/>
                      <a:pt x="1066" y="1694"/>
                    </a:cubicBezTo>
                    <a:lnTo>
                      <a:pt x="239" y="1694"/>
                    </a:lnTo>
                    <a:lnTo>
                      <a:pt x="239" y="1684"/>
                    </a:lnTo>
                    <a:close/>
                    <a:moveTo>
                      <a:pt x="185" y="1"/>
                    </a:moveTo>
                    <a:cubicBezTo>
                      <a:pt x="92" y="141"/>
                      <a:pt x="1" y="885"/>
                      <a:pt x="110" y="2418"/>
                    </a:cubicBezTo>
                    <a:cubicBezTo>
                      <a:pt x="137" y="2804"/>
                      <a:pt x="215" y="3125"/>
                      <a:pt x="349" y="3387"/>
                    </a:cubicBezTo>
                    <a:cubicBezTo>
                      <a:pt x="795" y="3336"/>
                      <a:pt x="1192" y="3258"/>
                      <a:pt x="1666" y="3258"/>
                    </a:cubicBezTo>
                    <a:cubicBezTo>
                      <a:pt x="1991" y="3258"/>
                      <a:pt x="2356" y="3295"/>
                      <a:pt x="2796" y="3404"/>
                    </a:cubicBezTo>
                    <a:cubicBezTo>
                      <a:pt x="2796" y="3404"/>
                      <a:pt x="3192" y="2196"/>
                      <a:pt x="3175" y="708"/>
                    </a:cubicBezTo>
                    <a:cubicBezTo>
                      <a:pt x="3124" y="612"/>
                      <a:pt x="3056" y="530"/>
                      <a:pt x="2963" y="469"/>
                    </a:cubicBezTo>
                    <a:cubicBezTo>
                      <a:pt x="2946" y="458"/>
                      <a:pt x="2957" y="434"/>
                      <a:pt x="2974" y="434"/>
                    </a:cubicBezTo>
                    <a:cubicBezTo>
                      <a:pt x="2977" y="434"/>
                      <a:pt x="2980" y="434"/>
                      <a:pt x="2984" y="438"/>
                    </a:cubicBezTo>
                    <a:cubicBezTo>
                      <a:pt x="3062" y="489"/>
                      <a:pt x="3124" y="554"/>
                      <a:pt x="3175" y="633"/>
                    </a:cubicBezTo>
                    <a:cubicBezTo>
                      <a:pt x="3168" y="445"/>
                      <a:pt x="3158" y="253"/>
                      <a:pt x="3141" y="59"/>
                    </a:cubicBezTo>
                    <a:cubicBezTo>
                      <a:pt x="3018" y="59"/>
                      <a:pt x="2885" y="56"/>
                      <a:pt x="2749" y="53"/>
                    </a:cubicBezTo>
                    <a:cubicBezTo>
                      <a:pt x="2745" y="56"/>
                      <a:pt x="2745" y="62"/>
                      <a:pt x="2745" y="69"/>
                    </a:cubicBezTo>
                    <a:cubicBezTo>
                      <a:pt x="2697" y="240"/>
                      <a:pt x="2544" y="308"/>
                      <a:pt x="2345" y="308"/>
                    </a:cubicBezTo>
                    <a:cubicBezTo>
                      <a:pt x="2076" y="308"/>
                      <a:pt x="1721" y="185"/>
                      <a:pt x="1417" y="18"/>
                    </a:cubicBezTo>
                    <a:cubicBezTo>
                      <a:pt x="929" y="7"/>
                      <a:pt x="478" y="1"/>
                      <a:pt x="185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 flipH="1">
                <a:off x="6807362" y="1625704"/>
                <a:ext cx="172549" cy="58806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1001" extrusionOk="0">
                    <a:moveTo>
                      <a:pt x="1318" y="1"/>
                    </a:moveTo>
                    <a:cubicBezTo>
                      <a:pt x="844" y="1"/>
                      <a:pt x="447" y="79"/>
                      <a:pt x="1" y="130"/>
                    </a:cubicBezTo>
                    <a:cubicBezTo>
                      <a:pt x="304" y="724"/>
                      <a:pt x="891" y="1001"/>
                      <a:pt x="1813" y="1001"/>
                    </a:cubicBezTo>
                    <a:lnTo>
                      <a:pt x="1875" y="1001"/>
                    </a:lnTo>
                    <a:cubicBezTo>
                      <a:pt x="2336" y="998"/>
                      <a:pt x="2680" y="854"/>
                      <a:pt x="2936" y="639"/>
                    </a:cubicBezTo>
                    <a:cubicBezTo>
                      <a:pt x="2817" y="372"/>
                      <a:pt x="2656" y="199"/>
                      <a:pt x="2448" y="147"/>
                    </a:cubicBezTo>
                    <a:cubicBezTo>
                      <a:pt x="2008" y="38"/>
                      <a:pt x="1643" y="1"/>
                      <a:pt x="131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30"/>
              <p:cNvSpPr/>
              <p:nvPr/>
            </p:nvSpPr>
            <p:spPr>
              <a:xfrm flipH="1">
                <a:off x="6838854" y="1435417"/>
                <a:ext cx="78255" cy="17096"/>
              </a:xfrm>
              <a:custGeom>
                <a:avLst/>
                <a:gdLst/>
                <a:ahLst/>
                <a:cxnLst/>
                <a:rect l="l" t="t" r="r" b="b"/>
                <a:pathLst>
                  <a:path w="1332" h="291" extrusionOk="0">
                    <a:moveTo>
                      <a:pt x="0" y="0"/>
                    </a:moveTo>
                    <a:cubicBezTo>
                      <a:pt x="304" y="167"/>
                      <a:pt x="659" y="290"/>
                      <a:pt x="928" y="290"/>
                    </a:cubicBezTo>
                    <a:cubicBezTo>
                      <a:pt x="1127" y="290"/>
                      <a:pt x="1280" y="222"/>
                      <a:pt x="1328" y="51"/>
                    </a:cubicBezTo>
                    <a:cubicBezTo>
                      <a:pt x="1328" y="44"/>
                      <a:pt x="1328" y="38"/>
                      <a:pt x="1332" y="35"/>
                    </a:cubicBezTo>
                    <a:cubicBezTo>
                      <a:pt x="1242" y="30"/>
                      <a:pt x="1150" y="27"/>
                      <a:pt x="1058" y="27"/>
                    </a:cubicBezTo>
                    <a:cubicBezTo>
                      <a:pt x="710" y="17"/>
                      <a:pt x="345" y="10"/>
                      <a:pt x="0" y="0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30"/>
              <p:cNvSpPr/>
              <p:nvPr/>
            </p:nvSpPr>
            <p:spPr>
              <a:xfrm flipH="1">
                <a:off x="6887204" y="1533880"/>
                <a:ext cx="50584" cy="25144"/>
              </a:xfrm>
              <a:custGeom>
                <a:avLst/>
                <a:gdLst/>
                <a:ahLst/>
                <a:cxnLst/>
                <a:rect l="l" t="t" r="r" b="b"/>
                <a:pathLst>
                  <a:path w="861" h="428" extrusionOk="0">
                    <a:moveTo>
                      <a:pt x="1" y="0"/>
                    </a:moveTo>
                    <a:cubicBezTo>
                      <a:pt x="4" y="235"/>
                      <a:pt x="195" y="427"/>
                      <a:pt x="431" y="427"/>
                    </a:cubicBezTo>
                    <a:cubicBezTo>
                      <a:pt x="666" y="427"/>
                      <a:pt x="857" y="235"/>
                      <a:pt x="8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30"/>
              <p:cNvSpPr/>
              <p:nvPr/>
            </p:nvSpPr>
            <p:spPr>
              <a:xfrm flipH="1">
                <a:off x="6879390" y="1533234"/>
                <a:ext cx="106925" cy="705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1820" y="11"/>
                    </a:lnTo>
                    <a:lnTo>
                      <a:pt x="1820" y="1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30"/>
              <p:cNvSpPr/>
              <p:nvPr/>
            </p:nvSpPr>
            <p:spPr>
              <a:xfrm flipH="1">
                <a:off x="7079306" y="1415736"/>
                <a:ext cx="349386" cy="273000"/>
              </a:xfrm>
              <a:custGeom>
                <a:avLst/>
                <a:gdLst/>
                <a:ahLst/>
                <a:cxnLst/>
                <a:rect l="l" t="t" r="r" b="b"/>
                <a:pathLst>
                  <a:path w="5947" h="4647" extrusionOk="0">
                    <a:moveTo>
                      <a:pt x="4697" y="605"/>
                    </a:moveTo>
                    <a:cubicBezTo>
                      <a:pt x="4700" y="605"/>
                      <a:pt x="4704" y="605"/>
                      <a:pt x="4707" y="608"/>
                    </a:cubicBezTo>
                    <a:cubicBezTo>
                      <a:pt x="4871" y="718"/>
                      <a:pt x="4967" y="895"/>
                      <a:pt x="5022" y="1079"/>
                    </a:cubicBezTo>
                    <a:cubicBezTo>
                      <a:pt x="5096" y="1353"/>
                      <a:pt x="5100" y="1646"/>
                      <a:pt x="5083" y="1926"/>
                    </a:cubicBezTo>
                    <a:cubicBezTo>
                      <a:pt x="5083" y="1939"/>
                      <a:pt x="5072" y="1943"/>
                      <a:pt x="5062" y="1943"/>
                    </a:cubicBezTo>
                    <a:cubicBezTo>
                      <a:pt x="5052" y="1943"/>
                      <a:pt x="5045" y="1939"/>
                      <a:pt x="5045" y="1926"/>
                    </a:cubicBezTo>
                    <a:cubicBezTo>
                      <a:pt x="5059" y="1660"/>
                      <a:pt x="5059" y="1383"/>
                      <a:pt x="4994" y="1123"/>
                    </a:cubicBezTo>
                    <a:cubicBezTo>
                      <a:pt x="4943" y="936"/>
                      <a:pt x="4854" y="751"/>
                      <a:pt x="4686" y="642"/>
                    </a:cubicBezTo>
                    <a:cubicBezTo>
                      <a:pt x="4673" y="628"/>
                      <a:pt x="4683" y="605"/>
                      <a:pt x="4697" y="605"/>
                    </a:cubicBezTo>
                    <a:close/>
                    <a:moveTo>
                      <a:pt x="5103" y="2523"/>
                    </a:moveTo>
                    <a:cubicBezTo>
                      <a:pt x="5127" y="2523"/>
                      <a:pt x="5127" y="2561"/>
                      <a:pt x="5103" y="2561"/>
                    </a:cubicBezTo>
                    <a:cubicBezTo>
                      <a:pt x="5080" y="2561"/>
                      <a:pt x="5080" y="2523"/>
                      <a:pt x="5103" y="2523"/>
                    </a:cubicBezTo>
                    <a:close/>
                    <a:moveTo>
                      <a:pt x="3802" y="1997"/>
                    </a:moveTo>
                    <a:lnTo>
                      <a:pt x="3802" y="2015"/>
                    </a:lnTo>
                    <a:lnTo>
                      <a:pt x="3618" y="2015"/>
                    </a:lnTo>
                    <a:cubicBezTo>
                      <a:pt x="3615" y="2336"/>
                      <a:pt x="3352" y="2598"/>
                      <a:pt x="3027" y="2598"/>
                    </a:cubicBezTo>
                    <a:cubicBezTo>
                      <a:pt x="2704" y="2598"/>
                      <a:pt x="2441" y="2336"/>
                      <a:pt x="2438" y="2015"/>
                    </a:cubicBezTo>
                    <a:lnTo>
                      <a:pt x="1300" y="2015"/>
                    </a:lnTo>
                    <a:lnTo>
                      <a:pt x="1300" y="1997"/>
                    </a:lnTo>
                    <a:close/>
                    <a:moveTo>
                      <a:pt x="475" y="1"/>
                    </a:moveTo>
                    <a:cubicBezTo>
                      <a:pt x="290" y="1"/>
                      <a:pt x="0" y="154"/>
                      <a:pt x="0" y="574"/>
                    </a:cubicBezTo>
                    <a:lnTo>
                      <a:pt x="0" y="2229"/>
                    </a:lnTo>
                    <a:cubicBezTo>
                      <a:pt x="0" y="3431"/>
                      <a:pt x="338" y="4291"/>
                      <a:pt x="1754" y="4646"/>
                    </a:cubicBezTo>
                    <a:cubicBezTo>
                      <a:pt x="2827" y="4486"/>
                      <a:pt x="4124" y="4200"/>
                      <a:pt x="5192" y="3995"/>
                    </a:cubicBezTo>
                    <a:cubicBezTo>
                      <a:pt x="5946" y="2909"/>
                      <a:pt x="5833" y="1127"/>
                      <a:pt x="5797" y="513"/>
                    </a:cubicBezTo>
                    <a:cubicBezTo>
                      <a:pt x="5792" y="420"/>
                      <a:pt x="5786" y="356"/>
                      <a:pt x="5786" y="318"/>
                    </a:cubicBezTo>
                    <a:cubicBezTo>
                      <a:pt x="5786" y="165"/>
                      <a:pt x="5697" y="72"/>
                      <a:pt x="5575" y="21"/>
                    </a:cubicBezTo>
                    <a:cubicBezTo>
                      <a:pt x="5496" y="4"/>
                      <a:pt x="5411" y="1"/>
                      <a:pt x="5329" y="1"/>
                    </a:cubicBezTo>
                    <a:lnTo>
                      <a:pt x="3372" y="1"/>
                    </a:lnTo>
                    <a:cubicBezTo>
                      <a:pt x="2737" y="288"/>
                      <a:pt x="1871" y="523"/>
                      <a:pt x="1478" y="523"/>
                    </a:cubicBezTo>
                    <a:cubicBezTo>
                      <a:pt x="1365" y="523"/>
                      <a:pt x="1294" y="502"/>
                      <a:pt x="1273" y="465"/>
                    </a:cubicBezTo>
                    <a:cubicBezTo>
                      <a:pt x="1188" y="304"/>
                      <a:pt x="1212" y="148"/>
                      <a:pt x="1307" y="1"/>
                    </a:cubicBezTo>
                    <a:close/>
                  </a:path>
                </a:pathLst>
              </a:custGeom>
              <a:solidFill>
                <a:srgbClr val="D1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5" name="Google Shape;965;p30"/>
              <p:cNvSpPr/>
              <p:nvPr/>
            </p:nvSpPr>
            <p:spPr>
              <a:xfrm flipH="1">
                <a:off x="7230530" y="1415736"/>
                <a:ext cx="128369" cy="30725"/>
              </a:xfrm>
              <a:custGeom>
                <a:avLst/>
                <a:gdLst/>
                <a:ahLst/>
                <a:cxnLst/>
                <a:rect l="l" t="t" r="r" b="b"/>
                <a:pathLst>
                  <a:path w="2185" h="523" extrusionOk="0">
                    <a:moveTo>
                      <a:pt x="119" y="1"/>
                    </a:moveTo>
                    <a:cubicBezTo>
                      <a:pt x="24" y="148"/>
                      <a:pt x="0" y="304"/>
                      <a:pt x="85" y="465"/>
                    </a:cubicBezTo>
                    <a:cubicBezTo>
                      <a:pt x="106" y="502"/>
                      <a:pt x="177" y="523"/>
                      <a:pt x="290" y="523"/>
                    </a:cubicBezTo>
                    <a:cubicBezTo>
                      <a:pt x="683" y="523"/>
                      <a:pt x="1549" y="288"/>
                      <a:pt x="2184" y="1"/>
                    </a:cubicBezTo>
                    <a:close/>
                  </a:path>
                </a:pathLst>
              </a:custGeom>
              <a:solidFill>
                <a:srgbClr val="0303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6" name="Google Shape;966;p30"/>
              <p:cNvSpPr/>
              <p:nvPr/>
            </p:nvSpPr>
            <p:spPr>
              <a:xfrm flipH="1">
                <a:off x="7216079" y="1534056"/>
                <a:ext cx="69443" cy="34309"/>
              </a:xfrm>
              <a:custGeom>
                <a:avLst/>
                <a:gdLst/>
                <a:ahLst/>
                <a:cxnLst/>
                <a:rect l="l" t="t" r="r" b="b"/>
                <a:pathLst>
                  <a:path w="1182" h="584" extrusionOk="0">
                    <a:moveTo>
                      <a:pt x="1" y="1"/>
                    </a:moveTo>
                    <a:cubicBezTo>
                      <a:pt x="4" y="322"/>
                      <a:pt x="267" y="584"/>
                      <a:pt x="590" y="584"/>
                    </a:cubicBezTo>
                    <a:cubicBezTo>
                      <a:pt x="915" y="584"/>
                      <a:pt x="1178" y="322"/>
                      <a:pt x="1181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7" name="Google Shape;967;p30"/>
              <p:cNvSpPr/>
              <p:nvPr/>
            </p:nvSpPr>
            <p:spPr>
              <a:xfrm flipH="1">
                <a:off x="7205268" y="1533058"/>
                <a:ext cx="147051" cy="1057"/>
              </a:xfrm>
              <a:custGeom>
                <a:avLst/>
                <a:gdLst/>
                <a:ahLst/>
                <a:cxnLst/>
                <a:rect l="l" t="t" r="r" b="b"/>
                <a:pathLst>
                  <a:path w="2503" h="18" extrusionOk="0">
                    <a:moveTo>
                      <a:pt x="0" y="0"/>
                    </a:moveTo>
                    <a:lnTo>
                      <a:pt x="0" y="18"/>
                    </a:lnTo>
                    <a:lnTo>
                      <a:pt x="2502" y="18"/>
                    </a:lnTo>
                    <a:lnTo>
                      <a:pt x="2502" y="0"/>
                    </a:lnTo>
                    <a:close/>
                  </a:path>
                </a:pathLst>
              </a:custGeom>
              <a:solidFill>
                <a:srgbClr val="BF837F"/>
              </a:solidFill>
              <a:ln w="9525" cap="flat" cmpd="sng">
                <a:solidFill>
                  <a:srgbClr val="BF83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8" name="Google Shape;968;p30"/>
              <p:cNvSpPr/>
              <p:nvPr/>
            </p:nvSpPr>
            <p:spPr>
              <a:xfrm flipH="1">
                <a:off x="6740621" y="1412329"/>
                <a:ext cx="287405" cy="298672"/>
              </a:xfrm>
              <a:custGeom>
                <a:avLst/>
                <a:gdLst/>
                <a:ahLst/>
                <a:cxnLst/>
                <a:rect l="l" t="t" r="r" b="b"/>
                <a:pathLst>
                  <a:path w="4892" h="5084" extrusionOk="0">
                    <a:moveTo>
                      <a:pt x="529" y="338"/>
                    </a:moveTo>
                    <a:cubicBezTo>
                      <a:pt x="1041" y="338"/>
                      <a:pt x="2008" y="362"/>
                      <a:pt x="2861" y="382"/>
                    </a:cubicBezTo>
                    <a:cubicBezTo>
                      <a:pt x="3533" y="400"/>
                      <a:pt x="4113" y="417"/>
                      <a:pt x="4343" y="417"/>
                    </a:cubicBezTo>
                    <a:cubicBezTo>
                      <a:pt x="4384" y="417"/>
                      <a:pt x="4404" y="431"/>
                      <a:pt x="4417" y="444"/>
                    </a:cubicBezTo>
                    <a:cubicBezTo>
                      <a:pt x="4551" y="591"/>
                      <a:pt x="4516" y="1168"/>
                      <a:pt x="4489" y="1629"/>
                    </a:cubicBezTo>
                    <a:cubicBezTo>
                      <a:pt x="4472" y="1865"/>
                      <a:pt x="4458" y="2110"/>
                      <a:pt x="4458" y="2339"/>
                    </a:cubicBezTo>
                    <a:cubicBezTo>
                      <a:pt x="4458" y="2585"/>
                      <a:pt x="4407" y="4725"/>
                      <a:pt x="2602" y="4749"/>
                    </a:cubicBezTo>
                    <a:cubicBezTo>
                      <a:pt x="2583" y="4749"/>
                      <a:pt x="2564" y="4750"/>
                      <a:pt x="2546" y="4750"/>
                    </a:cubicBezTo>
                    <a:cubicBezTo>
                      <a:pt x="1194" y="4750"/>
                      <a:pt x="545" y="4158"/>
                      <a:pt x="451" y="2840"/>
                    </a:cubicBezTo>
                    <a:cubicBezTo>
                      <a:pt x="341" y="1257"/>
                      <a:pt x="437" y="482"/>
                      <a:pt x="529" y="338"/>
                    </a:cubicBezTo>
                    <a:close/>
                    <a:moveTo>
                      <a:pt x="499" y="1"/>
                    </a:moveTo>
                    <a:cubicBezTo>
                      <a:pt x="444" y="1"/>
                      <a:pt x="369" y="18"/>
                      <a:pt x="297" y="96"/>
                    </a:cubicBezTo>
                    <a:cubicBezTo>
                      <a:pt x="1" y="420"/>
                      <a:pt x="58" y="1970"/>
                      <a:pt x="124" y="2865"/>
                    </a:cubicBezTo>
                    <a:cubicBezTo>
                      <a:pt x="229" y="4356"/>
                      <a:pt x="1021" y="5083"/>
                      <a:pt x="2550" y="5083"/>
                    </a:cubicBezTo>
                    <a:lnTo>
                      <a:pt x="2608" y="5083"/>
                    </a:lnTo>
                    <a:cubicBezTo>
                      <a:pt x="4216" y="5066"/>
                      <a:pt x="4789" y="3592"/>
                      <a:pt x="4789" y="2339"/>
                    </a:cubicBezTo>
                    <a:cubicBezTo>
                      <a:pt x="4789" y="2120"/>
                      <a:pt x="4803" y="1882"/>
                      <a:pt x="4817" y="1649"/>
                    </a:cubicBezTo>
                    <a:cubicBezTo>
                      <a:pt x="4858" y="1014"/>
                      <a:pt x="4892" y="468"/>
                      <a:pt x="4657" y="215"/>
                    </a:cubicBezTo>
                    <a:cubicBezTo>
                      <a:pt x="4578" y="127"/>
                      <a:pt x="4469" y="79"/>
                      <a:pt x="4343" y="79"/>
                    </a:cubicBezTo>
                    <a:cubicBezTo>
                      <a:pt x="4117" y="79"/>
                      <a:pt x="3540" y="65"/>
                      <a:pt x="2868" y="48"/>
                    </a:cubicBezTo>
                    <a:cubicBezTo>
                      <a:pt x="1994" y="28"/>
                      <a:pt x="1004" y="1"/>
                      <a:pt x="499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9" name="Google Shape;969;p30"/>
              <p:cNvSpPr/>
              <p:nvPr/>
            </p:nvSpPr>
            <p:spPr>
              <a:xfrm flipH="1">
                <a:off x="7060036" y="1395292"/>
                <a:ext cx="400969" cy="324521"/>
              </a:xfrm>
              <a:custGeom>
                <a:avLst/>
                <a:gdLst/>
                <a:ahLst/>
                <a:cxnLst/>
                <a:rect l="l" t="t" r="r" b="b"/>
                <a:pathLst>
                  <a:path w="6825" h="5524" extrusionOk="0">
                    <a:moveTo>
                      <a:pt x="5725" y="304"/>
                    </a:moveTo>
                    <a:cubicBezTo>
                      <a:pt x="6005" y="304"/>
                      <a:pt x="6336" y="365"/>
                      <a:pt x="6336" y="666"/>
                    </a:cubicBezTo>
                    <a:cubicBezTo>
                      <a:pt x="6336" y="704"/>
                      <a:pt x="6342" y="768"/>
                      <a:pt x="6347" y="861"/>
                    </a:cubicBezTo>
                    <a:cubicBezTo>
                      <a:pt x="6388" y="1526"/>
                      <a:pt x="6514" y="3557"/>
                      <a:pt x="5537" y="4595"/>
                    </a:cubicBezTo>
                    <a:cubicBezTo>
                      <a:pt x="5148" y="5011"/>
                      <a:pt x="4612" y="5224"/>
                      <a:pt x="3950" y="5224"/>
                    </a:cubicBezTo>
                    <a:cubicBezTo>
                      <a:pt x="912" y="5224"/>
                      <a:pt x="300" y="4209"/>
                      <a:pt x="300" y="2574"/>
                    </a:cubicBezTo>
                    <a:lnTo>
                      <a:pt x="300" y="891"/>
                    </a:lnTo>
                    <a:cubicBezTo>
                      <a:pt x="300" y="461"/>
                      <a:pt x="594" y="304"/>
                      <a:pt x="782" y="304"/>
                    </a:cubicBezTo>
                    <a:close/>
                    <a:moveTo>
                      <a:pt x="782" y="1"/>
                    </a:moveTo>
                    <a:cubicBezTo>
                      <a:pt x="458" y="1"/>
                      <a:pt x="1" y="277"/>
                      <a:pt x="1" y="891"/>
                    </a:cubicBezTo>
                    <a:lnTo>
                      <a:pt x="1" y="2574"/>
                    </a:lnTo>
                    <a:cubicBezTo>
                      <a:pt x="1" y="4671"/>
                      <a:pt x="1144" y="5523"/>
                      <a:pt x="3950" y="5523"/>
                    </a:cubicBezTo>
                    <a:cubicBezTo>
                      <a:pt x="4701" y="5523"/>
                      <a:pt x="5309" y="5281"/>
                      <a:pt x="5759" y="4803"/>
                    </a:cubicBezTo>
                    <a:cubicBezTo>
                      <a:pt x="6824" y="3667"/>
                      <a:pt x="6691" y="1540"/>
                      <a:pt x="6646" y="840"/>
                    </a:cubicBezTo>
                    <a:cubicBezTo>
                      <a:pt x="6643" y="758"/>
                      <a:pt x="6640" y="700"/>
                      <a:pt x="6640" y="666"/>
                    </a:cubicBezTo>
                    <a:cubicBezTo>
                      <a:pt x="6640" y="250"/>
                      <a:pt x="6298" y="1"/>
                      <a:pt x="5725" y="1"/>
                    </a:cubicBez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0" name="Google Shape;970;p30"/>
              <p:cNvSpPr/>
              <p:nvPr/>
            </p:nvSpPr>
            <p:spPr>
              <a:xfrm flipH="1">
                <a:off x="6737801" y="1415149"/>
                <a:ext cx="282235" cy="288450"/>
              </a:xfrm>
              <a:custGeom>
                <a:avLst/>
                <a:gdLst/>
                <a:ahLst/>
                <a:cxnLst/>
                <a:rect l="l" t="t" r="r" b="b"/>
                <a:pathLst>
                  <a:path w="4804" h="4910" extrusionOk="0">
                    <a:moveTo>
                      <a:pt x="520" y="328"/>
                    </a:moveTo>
                    <a:cubicBezTo>
                      <a:pt x="1021" y="328"/>
                      <a:pt x="1970" y="352"/>
                      <a:pt x="2810" y="372"/>
                    </a:cubicBezTo>
                    <a:cubicBezTo>
                      <a:pt x="3469" y="389"/>
                      <a:pt x="4043" y="403"/>
                      <a:pt x="4268" y="403"/>
                    </a:cubicBezTo>
                    <a:cubicBezTo>
                      <a:pt x="4305" y="403"/>
                      <a:pt x="4326" y="413"/>
                      <a:pt x="4339" y="430"/>
                    </a:cubicBezTo>
                    <a:cubicBezTo>
                      <a:pt x="4473" y="570"/>
                      <a:pt x="4435" y="1127"/>
                      <a:pt x="4407" y="1574"/>
                    </a:cubicBezTo>
                    <a:cubicBezTo>
                      <a:pt x="4394" y="1803"/>
                      <a:pt x="4380" y="2039"/>
                      <a:pt x="4380" y="2260"/>
                    </a:cubicBezTo>
                    <a:cubicBezTo>
                      <a:pt x="4380" y="2496"/>
                      <a:pt x="4330" y="4564"/>
                      <a:pt x="2558" y="4585"/>
                    </a:cubicBezTo>
                    <a:cubicBezTo>
                      <a:pt x="2538" y="4585"/>
                      <a:pt x="2518" y="4585"/>
                      <a:pt x="2498" y="4585"/>
                    </a:cubicBezTo>
                    <a:cubicBezTo>
                      <a:pt x="1173" y="4585"/>
                      <a:pt x="535" y="4013"/>
                      <a:pt x="445" y="2745"/>
                    </a:cubicBezTo>
                    <a:cubicBezTo>
                      <a:pt x="336" y="1212"/>
                      <a:pt x="427" y="468"/>
                      <a:pt x="520" y="328"/>
                    </a:cubicBezTo>
                    <a:close/>
                    <a:moveTo>
                      <a:pt x="489" y="0"/>
                    </a:moveTo>
                    <a:cubicBezTo>
                      <a:pt x="438" y="0"/>
                      <a:pt x="363" y="17"/>
                      <a:pt x="295" y="93"/>
                    </a:cubicBezTo>
                    <a:cubicBezTo>
                      <a:pt x="1" y="407"/>
                      <a:pt x="59" y="1905"/>
                      <a:pt x="120" y="2769"/>
                    </a:cubicBezTo>
                    <a:cubicBezTo>
                      <a:pt x="223" y="4210"/>
                      <a:pt x="1004" y="4909"/>
                      <a:pt x="2507" y="4909"/>
                    </a:cubicBezTo>
                    <a:lnTo>
                      <a:pt x="2561" y="4909"/>
                    </a:lnTo>
                    <a:cubicBezTo>
                      <a:pt x="4141" y="4892"/>
                      <a:pt x="4705" y="3472"/>
                      <a:pt x="4705" y="2260"/>
                    </a:cubicBezTo>
                    <a:cubicBezTo>
                      <a:pt x="4705" y="2048"/>
                      <a:pt x="4719" y="1817"/>
                      <a:pt x="4732" y="1595"/>
                    </a:cubicBezTo>
                    <a:cubicBezTo>
                      <a:pt x="4770" y="980"/>
                      <a:pt x="4804" y="451"/>
                      <a:pt x="4575" y="208"/>
                    </a:cubicBezTo>
                    <a:cubicBezTo>
                      <a:pt x="4497" y="123"/>
                      <a:pt x="4387" y="79"/>
                      <a:pt x="4268" y="79"/>
                    </a:cubicBezTo>
                    <a:cubicBezTo>
                      <a:pt x="4046" y="79"/>
                      <a:pt x="3476" y="62"/>
                      <a:pt x="2817" y="48"/>
                    </a:cubicBezTo>
                    <a:cubicBezTo>
                      <a:pt x="1960" y="27"/>
                      <a:pt x="987" y="0"/>
                      <a:pt x="489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1" name="Google Shape;971;p30"/>
              <p:cNvSpPr/>
              <p:nvPr/>
            </p:nvSpPr>
            <p:spPr>
              <a:xfrm flipH="1">
                <a:off x="7052281" y="1398288"/>
                <a:ext cx="393684" cy="318705"/>
              </a:xfrm>
              <a:custGeom>
                <a:avLst/>
                <a:gdLst/>
                <a:ahLst/>
                <a:cxnLst/>
                <a:rect l="l" t="t" r="r" b="b"/>
                <a:pathLst>
                  <a:path w="6701" h="5425" extrusionOk="0">
                    <a:moveTo>
                      <a:pt x="5623" y="298"/>
                    </a:moveTo>
                    <a:cubicBezTo>
                      <a:pt x="5899" y="298"/>
                      <a:pt x="6223" y="359"/>
                      <a:pt x="6223" y="653"/>
                    </a:cubicBezTo>
                    <a:cubicBezTo>
                      <a:pt x="6223" y="690"/>
                      <a:pt x="6227" y="755"/>
                      <a:pt x="6234" y="843"/>
                    </a:cubicBezTo>
                    <a:cubicBezTo>
                      <a:pt x="6275" y="1499"/>
                      <a:pt x="6398" y="3493"/>
                      <a:pt x="5438" y="4513"/>
                    </a:cubicBezTo>
                    <a:cubicBezTo>
                      <a:pt x="5056" y="4919"/>
                      <a:pt x="4530" y="5127"/>
                      <a:pt x="3879" y="5127"/>
                    </a:cubicBezTo>
                    <a:cubicBezTo>
                      <a:pt x="895" y="5127"/>
                      <a:pt x="294" y="4131"/>
                      <a:pt x="294" y="2526"/>
                    </a:cubicBezTo>
                    <a:lnTo>
                      <a:pt x="294" y="871"/>
                    </a:lnTo>
                    <a:cubicBezTo>
                      <a:pt x="294" y="451"/>
                      <a:pt x="584" y="298"/>
                      <a:pt x="769" y="298"/>
                    </a:cubicBezTo>
                    <a:close/>
                    <a:moveTo>
                      <a:pt x="769" y="0"/>
                    </a:moveTo>
                    <a:cubicBezTo>
                      <a:pt x="447" y="0"/>
                      <a:pt x="0" y="270"/>
                      <a:pt x="0" y="871"/>
                    </a:cubicBezTo>
                    <a:lnTo>
                      <a:pt x="0" y="2526"/>
                    </a:lnTo>
                    <a:cubicBezTo>
                      <a:pt x="0" y="4585"/>
                      <a:pt x="1123" y="5425"/>
                      <a:pt x="3879" y="5425"/>
                    </a:cubicBezTo>
                    <a:cubicBezTo>
                      <a:pt x="4616" y="5425"/>
                      <a:pt x="5213" y="5186"/>
                      <a:pt x="5656" y="4715"/>
                    </a:cubicBezTo>
                    <a:cubicBezTo>
                      <a:pt x="6701" y="3602"/>
                      <a:pt x="6571" y="1510"/>
                      <a:pt x="6530" y="823"/>
                    </a:cubicBezTo>
                    <a:cubicBezTo>
                      <a:pt x="6524" y="744"/>
                      <a:pt x="6521" y="687"/>
                      <a:pt x="6521" y="653"/>
                    </a:cubicBezTo>
                    <a:cubicBezTo>
                      <a:pt x="6521" y="243"/>
                      <a:pt x="6186" y="0"/>
                      <a:pt x="5623" y="0"/>
                    </a:cubicBez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2" name="Google Shape;972;p30"/>
              <p:cNvSpPr/>
              <p:nvPr/>
            </p:nvSpPr>
            <p:spPr>
              <a:xfrm flipH="1">
                <a:off x="6957408" y="1521190"/>
                <a:ext cx="86480" cy="109564"/>
              </a:xfrm>
              <a:custGeom>
                <a:avLst/>
                <a:gdLst/>
                <a:ahLst/>
                <a:cxnLst/>
                <a:rect l="l" t="t" r="r" b="b"/>
                <a:pathLst>
                  <a:path w="1472" h="1865" extrusionOk="0">
                    <a:moveTo>
                      <a:pt x="14" y="1"/>
                    </a:moveTo>
                    <a:lnTo>
                      <a:pt x="14" y="1"/>
                    </a:lnTo>
                    <a:cubicBezTo>
                      <a:pt x="0" y="72"/>
                      <a:pt x="57" y="1213"/>
                      <a:pt x="115" y="1213"/>
                    </a:cubicBezTo>
                    <a:cubicBezTo>
                      <a:pt x="115" y="1213"/>
                      <a:pt x="116" y="1213"/>
                      <a:pt x="117" y="1213"/>
                    </a:cubicBezTo>
                    <a:cubicBezTo>
                      <a:pt x="132" y="1206"/>
                      <a:pt x="198" y="1165"/>
                      <a:pt x="290" y="1117"/>
                    </a:cubicBezTo>
                    <a:lnTo>
                      <a:pt x="290" y="1117"/>
                    </a:lnTo>
                    <a:lnTo>
                      <a:pt x="14" y="1"/>
                    </a:lnTo>
                    <a:close/>
                    <a:moveTo>
                      <a:pt x="844" y="950"/>
                    </a:moveTo>
                    <a:cubicBezTo>
                      <a:pt x="651" y="950"/>
                      <a:pt x="437" y="1042"/>
                      <a:pt x="290" y="1117"/>
                    </a:cubicBezTo>
                    <a:lnTo>
                      <a:pt x="290" y="1117"/>
                    </a:lnTo>
                    <a:lnTo>
                      <a:pt x="475" y="1865"/>
                    </a:lnTo>
                    <a:cubicBezTo>
                      <a:pt x="475" y="1865"/>
                      <a:pt x="1472" y="1571"/>
                      <a:pt x="1196" y="1131"/>
                    </a:cubicBezTo>
                    <a:cubicBezTo>
                      <a:pt x="1110" y="997"/>
                      <a:pt x="983" y="950"/>
                      <a:pt x="844" y="950"/>
                    </a:cubicBezTo>
                    <a:close/>
                  </a:path>
                </a:pathLst>
              </a:custGeom>
              <a:solidFill>
                <a:srgbClr val="FCB3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3" name="Google Shape;973;p30"/>
              <p:cNvSpPr/>
              <p:nvPr/>
            </p:nvSpPr>
            <p:spPr>
              <a:xfrm flipH="1">
                <a:off x="6970451" y="1521190"/>
                <a:ext cx="73026" cy="109740"/>
              </a:xfrm>
              <a:custGeom>
                <a:avLst/>
                <a:gdLst/>
                <a:ahLst/>
                <a:cxnLst/>
                <a:rect l="l" t="t" r="r" b="b"/>
                <a:pathLst>
                  <a:path w="1243" h="1868" extrusionOk="0">
                    <a:moveTo>
                      <a:pt x="1" y="1"/>
                    </a:moveTo>
                    <a:lnTo>
                      <a:pt x="1" y="45"/>
                    </a:lnTo>
                    <a:cubicBezTo>
                      <a:pt x="1" y="158"/>
                      <a:pt x="10" y="451"/>
                      <a:pt x="31" y="714"/>
                    </a:cubicBezTo>
                    <a:cubicBezTo>
                      <a:pt x="42" y="848"/>
                      <a:pt x="51" y="971"/>
                      <a:pt x="62" y="1063"/>
                    </a:cubicBezTo>
                    <a:cubicBezTo>
                      <a:pt x="69" y="1107"/>
                      <a:pt x="75" y="1148"/>
                      <a:pt x="83" y="1172"/>
                    </a:cubicBezTo>
                    <a:cubicBezTo>
                      <a:pt x="86" y="1186"/>
                      <a:pt x="89" y="1196"/>
                      <a:pt x="92" y="1203"/>
                    </a:cubicBezTo>
                    <a:cubicBezTo>
                      <a:pt x="92" y="1209"/>
                      <a:pt x="96" y="1209"/>
                      <a:pt x="96" y="1213"/>
                    </a:cubicBezTo>
                    <a:cubicBezTo>
                      <a:pt x="100" y="1217"/>
                      <a:pt x="103" y="1217"/>
                      <a:pt x="106" y="1217"/>
                    </a:cubicBezTo>
                    <a:lnTo>
                      <a:pt x="110" y="1217"/>
                    </a:lnTo>
                    <a:cubicBezTo>
                      <a:pt x="116" y="1217"/>
                      <a:pt x="127" y="1209"/>
                      <a:pt x="141" y="1199"/>
                    </a:cubicBezTo>
                    <a:cubicBezTo>
                      <a:pt x="192" y="1172"/>
                      <a:pt x="297" y="1110"/>
                      <a:pt x="423" y="1056"/>
                    </a:cubicBezTo>
                    <a:cubicBezTo>
                      <a:pt x="550" y="1001"/>
                      <a:pt x="700" y="954"/>
                      <a:pt x="837" y="954"/>
                    </a:cubicBezTo>
                    <a:cubicBezTo>
                      <a:pt x="973" y="954"/>
                      <a:pt x="1099" y="1001"/>
                      <a:pt x="1181" y="1135"/>
                    </a:cubicBezTo>
                    <a:cubicBezTo>
                      <a:pt x="1216" y="1189"/>
                      <a:pt x="1233" y="1237"/>
                      <a:pt x="1233" y="1288"/>
                    </a:cubicBezTo>
                    <a:cubicBezTo>
                      <a:pt x="1233" y="1373"/>
                      <a:pt x="1185" y="1452"/>
                      <a:pt x="1113" y="1524"/>
                    </a:cubicBezTo>
                    <a:cubicBezTo>
                      <a:pt x="1008" y="1626"/>
                      <a:pt x="844" y="1712"/>
                      <a:pt x="710" y="1770"/>
                    </a:cubicBezTo>
                    <a:cubicBezTo>
                      <a:pt x="642" y="1797"/>
                      <a:pt x="581" y="1820"/>
                      <a:pt x="540" y="1834"/>
                    </a:cubicBezTo>
                    <a:cubicBezTo>
                      <a:pt x="516" y="1844"/>
                      <a:pt x="499" y="1848"/>
                      <a:pt x="485" y="1852"/>
                    </a:cubicBezTo>
                    <a:cubicBezTo>
                      <a:pt x="475" y="1858"/>
                      <a:pt x="468" y="1858"/>
                      <a:pt x="468" y="1858"/>
                    </a:cubicBezTo>
                    <a:lnTo>
                      <a:pt x="472" y="1868"/>
                    </a:lnTo>
                    <a:cubicBezTo>
                      <a:pt x="472" y="1868"/>
                      <a:pt x="663" y="1814"/>
                      <a:pt x="853" y="1712"/>
                    </a:cubicBezTo>
                    <a:cubicBezTo>
                      <a:pt x="953" y="1660"/>
                      <a:pt x="1048" y="1602"/>
                      <a:pt x="1120" y="1530"/>
                    </a:cubicBezTo>
                    <a:cubicBezTo>
                      <a:pt x="1192" y="1458"/>
                      <a:pt x="1243" y="1376"/>
                      <a:pt x="1243" y="1288"/>
                    </a:cubicBezTo>
                    <a:cubicBezTo>
                      <a:pt x="1243" y="1237"/>
                      <a:pt x="1226" y="1182"/>
                      <a:pt x="1192" y="1127"/>
                    </a:cubicBezTo>
                    <a:cubicBezTo>
                      <a:pt x="1107" y="991"/>
                      <a:pt x="976" y="943"/>
                      <a:pt x="837" y="943"/>
                    </a:cubicBezTo>
                    <a:cubicBezTo>
                      <a:pt x="677" y="943"/>
                      <a:pt x="505" y="1008"/>
                      <a:pt x="366" y="1069"/>
                    </a:cubicBezTo>
                    <a:cubicBezTo>
                      <a:pt x="297" y="1104"/>
                      <a:pt x="236" y="1135"/>
                      <a:pt x="192" y="1162"/>
                    </a:cubicBezTo>
                    <a:cubicBezTo>
                      <a:pt x="168" y="1172"/>
                      <a:pt x="151" y="1182"/>
                      <a:pt x="137" y="1192"/>
                    </a:cubicBezTo>
                    <a:cubicBezTo>
                      <a:pt x="120" y="1199"/>
                      <a:pt x="110" y="1206"/>
                      <a:pt x="106" y="1206"/>
                    </a:cubicBezTo>
                    <a:cubicBezTo>
                      <a:pt x="103" y="1206"/>
                      <a:pt x="100" y="1199"/>
                      <a:pt x="100" y="1192"/>
                    </a:cubicBezTo>
                    <a:cubicBezTo>
                      <a:pt x="86" y="1159"/>
                      <a:pt x="75" y="1083"/>
                      <a:pt x="65" y="987"/>
                    </a:cubicBezTo>
                    <a:cubicBezTo>
                      <a:pt x="34" y="694"/>
                      <a:pt x="10" y="202"/>
                      <a:pt x="10" y="45"/>
                    </a:cubicBezTo>
                    <a:lnTo>
                      <a:pt x="10" y="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B26E47"/>
              </a:solidFill>
              <a:ln w="9525" cap="flat" cmpd="sng">
                <a:solidFill>
                  <a:srgbClr val="C6856D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4" name="Google Shape;974;p30"/>
              <p:cNvSpPr/>
              <p:nvPr/>
            </p:nvSpPr>
            <p:spPr>
              <a:xfrm flipH="1">
                <a:off x="7447724" y="1532881"/>
                <a:ext cx="130190" cy="110328"/>
              </a:xfrm>
              <a:custGeom>
                <a:avLst/>
                <a:gdLst/>
                <a:ahLst/>
                <a:cxnLst/>
                <a:rect l="l" t="t" r="r" b="b"/>
                <a:pathLst>
                  <a:path w="2216" h="1878" extrusionOk="0">
                    <a:moveTo>
                      <a:pt x="2062" y="0"/>
                    </a:moveTo>
                    <a:lnTo>
                      <a:pt x="1" y="1382"/>
                    </a:lnTo>
                    <a:lnTo>
                      <a:pt x="236" y="1878"/>
                    </a:lnTo>
                    <a:lnTo>
                      <a:pt x="2216" y="260"/>
                    </a:lnTo>
                    <a:lnTo>
                      <a:pt x="2062" y="0"/>
                    </a:lnTo>
                    <a:close/>
                  </a:path>
                </a:pathLst>
              </a:custGeom>
              <a:solidFill>
                <a:srgbClr val="D6B2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0"/>
              <p:cNvSpPr/>
              <p:nvPr/>
            </p:nvSpPr>
            <p:spPr>
              <a:xfrm flipH="1">
                <a:off x="7004702" y="1530473"/>
                <a:ext cx="66270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1128" h="38" extrusionOk="0">
                    <a:moveTo>
                      <a:pt x="1" y="0"/>
                    </a:moveTo>
                    <a:lnTo>
                      <a:pt x="1" y="38"/>
                    </a:lnTo>
                    <a:lnTo>
                      <a:pt x="1127" y="38"/>
                    </a:lnTo>
                    <a:lnTo>
                      <a:pt x="1127" y="0"/>
                    </a:lnTo>
                    <a:close/>
                  </a:path>
                </a:pathLst>
              </a:custGeom>
              <a:solidFill>
                <a:srgbClr val="FAE0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0"/>
              <p:cNvSpPr/>
              <p:nvPr/>
            </p:nvSpPr>
            <p:spPr>
              <a:xfrm flipH="1">
                <a:off x="6750027" y="1434712"/>
                <a:ext cx="9576" cy="15568"/>
              </a:xfrm>
              <a:custGeom>
                <a:avLst/>
                <a:gdLst/>
                <a:ahLst/>
                <a:cxnLst/>
                <a:rect l="l" t="t" r="r" b="b"/>
                <a:pathLst>
                  <a:path w="163" h="265" extrusionOk="0">
                    <a:moveTo>
                      <a:pt x="9" y="1"/>
                    </a:moveTo>
                    <a:cubicBezTo>
                      <a:pt x="4" y="1"/>
                      <a:pt x="0" y="6"/>
                      <a:pt x="6" y="9"/>
                    </a:cubicBezTo>
                    <a:cubicBezTo>
                      <a:pt x="84" y="70"/>
                      <a:pt x="135" y="159"/>
                      <a:pt x="152" y="261"/>
                    </a:cubicBezTo>
                    <a:cubicBezTo>
                      <a:pt x="152" y="264"/>
                      <a:pt x="154" y="265"/>
                      <a:pt x="156" y="265"/>
                    </a:cubicBezTo>
                    <a:cubicBezTo>
                      <a:pt x="159" y="265"/>
                      <a:pt x="163" y="262"/>
                      <a:pt x="163" y="258"/>
                    </a:cubicBezTo>
                    <a:cubicBezTo>
                      <a:pt x="146" y="155"/>
                      <a:pt x="94" y="67"/>
                      <a:pt x="12" y="1"/>
                    </a:cubicBezTo>
                    <a:cubicBezTo>
                      <a:pt x="11" y="1"/>
                      <a:pt x="10" y="1"/>
                      <a:pt x="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0"/>
              <p:cNvSpPr/>
              <p:nvPr/>
            </p:nvSpPr>
            <p:spPr>
              <a:xfrm flipH="1">
                <a:off x="6748617" y="1463675"/>
                <a:ext cx="705" cy="4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8" extrusionOk="0">
                    <a:moveTo>
                      <a:pt x="8" y="0"/>
                    </a:moveTo>
                    <a:cubicBezTo>
                      <a:pt x="1" y="0"/>
                      <a:pt x="1" y="7"/>
                      <a:pt x="8" y="7"/>
                    </a:cubicBezTo>
                    <a:cubicBezTo>
                      <a:pt x="12" y="7"/>
                      <a:pt x="12" y="0"/>
                      <a:pt x="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0"/>
              <p:cNvSpPr/>
              <p:nvPr/>
            </p:nvSpPr>
            <p:spPr>
              <a:xfrm flipH="1">
                <a:off x="7009425" y="1514750"/>
                <a:ext cx="50600" cy="6225"/>
              </a:xfrm>
              <a:custGeom>
                <a:avLst/>
                <a:gdLst/>
                <a:ahLst/>
                <a:cxnLst/>
                <a:rect l="l" t="t" r="r" b="b"/>
                <a:pathLst>
                  <a:path w="520" h="17" extrusionOk="0">
                    <a:moveTo>
                      <a:pt x="150" y="1"/>
                    </a:moveTo>
                    <a:cubicBezTo>
                      <a:pt x="103" y="1"/>
                      <a:pt x="55" y="1"/>
                      <a:pt x="7" y="2"/>
                    </a:cubicBezTo>
                    <a:cubicBezTo>
                      <a:pt x="0" y="2"/>
                      <a:pt x="0" y="13"/>
                      <a:pt x="7" y="13"/>
                    </a:cubicBezTo>
                    <a:cubicBezTo>
                      <a:pt x="76" y="11"/>
                      <a:pt x="145" y="11"/>
                      <a:pt x="215" y="11"/>
                    </a:cubicBezTo>
                    <a:cubicBezTo>
                      <a:pt x="313" y="11"/>
                      <a:pt x="412" y="12"/>
                      <a:pt x="513" y="16"/>
                    </a:cubicBezTo>
                    <a:cubicBezTo>
                      <a:pt x="519" y="16"/>
                      <a:pt x="519" y="6"/>
                      <a:pt x="513" y="6"/>
                    </a:cubicBezTo>
                    <a:cubicBezTo>
                      <a:pt x="390" y="3"/>
                      <a:pt x="270" y="1"/>
                      <a:pt x="150" y="1"/>
                    </a:cubicBezTo>
                    <a:close/>
                  </a:path>
                </a:pathLst>
              </a:custGeom>
              <a:solidFill>
                <a:srgbClr val="FAE07F"/>
              </a:solidFill>
              <a:ln w="28575" cap="flat" cmpd="sng">
                <a:solidFill>
                  <a:srgbClr val="FAE07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0"/>
              <p:cNvSpPr/>
              <p:nvPr/>
            </p:nvSpPr>
            <p:spPr>
              <a:xfrm flipH="1">
                <a:off x="7071265" y="1448636"/>
                <a:ext cx="881" cy="646"/>
              </a:xfrm>
              <a:custGeom>
                <a:avLst/>
                <a:gdLst/>
                <a:ahLst/>
                <a:cxnLst/>
                <a:rect l="l" t="t" r="r" b="b"/>
                <a:pathLst>
                  <a:path w="15" h="11" extrusionOk="0">
                    <a:moveTo>
                      <a:pt x="7" y="0"/>
                    </a:moveTo>
                    <a:cubicBezTo>
                      <a:pt x="0" y="0"/>
                      <a:pt x="0" y="10"/>
                      <a:pt x="7" y="10"/>
                    </a:cubicBezTo>
                    <a:cubicBezTo>
                      <a:pt x="14" y="10"/>
                      <a:pt x="14" y="0"/>
                      <a:pt x="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0"/>
              <p:cNvSpPr/>
              <p:nvPr/>
            </p:nvSpPr>
            <p:spPr>
              <a:xfrm flipH="1">
                <a:off x="6802196" y="1471489"/>
                <a:ext cx="11632" cy="67031"/>
              </a:xfrm>
              <a:custGeom>
                <a:avLst/>
                <a:gdLst/>
                <a:ahLst/>
                <a:cxnLst/>
                <a:rect l="l" t="t" r="r" b="b"/>
                <a:pathLst>
                  <a:path w="198" h="1141" extrusionOk="0">
                    <a:moveTo>
                      <a:pt x="0" y="1"/>
                    </a:moveTo>
                    <a:lnTo>
                      <a:pt x="0" y="76"/>
                    </a:lnTo>
                    <a:cubicBezTo>
                      <a:pt x="41" y="151"/>
                      <a:pt x="72" y="236"/>
                      <a:pt x="92" y="322"/>
                    </a:cubicBezTo>
                    <a:cubicBezTo>
                      <a:pt x="160" y="581"/>
                      <a:pt x="160" y="854"/>
                      <a:pt x="144" y="1124"/>
                    </a:cubicBezTo>
                    <a:cubicBezTo>
                      <a:pt x="144" y="1134"/>
                      <a:pt x="154" y="1141"/>
                      <a:pt x="164" y="1141"/>
                    </a:cubicBezTo>
                    <a:cubicBezTo>
                      <a:pt x="171" y="1141"/>
                      <a:pt x="181" y="1134"/>
                      <a:pt x="181" y="1124"/>
                    </a:cubicBezTo>
                    <a:cubicBezTo>
                      <a:pt x="198" y="840"/>
                      <a:pt x="198" y="550"/>
                      <a:pt x="119" y="277"/>
                    </a:cubicBezTo>
                    <a:cubicBezTo>
                      <a:pt x="92" y="178"/>
                      <a:pt x="54" y="86"/>
                      <a:pt x="0" y="1"/>
                    </a:cubicBezTo>
                    <a:close/>
                  </a:path>
                </a:pathLst>
              </a:custGeom>
              <a:solidFill>
                <a:srgbClr val="ECF0F1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0"/>
              <p:cNvSpPr/>
              <p:nvPr/>
            </p:nvSpPr>
            <p:spPr>
              <a:xfrm flipH="1">
                <a:off x="6800375" y="1572595"/>
                <a:ext cx="3055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52" h="38" extrusionOk="0">
                    <a:moveTo>
                      <a:pt x="28" y="0"/>
                    </a:moveTo>
                    <a:cubicBezTo>
                      <a:pt x="0" y="0"/>
                      <a:pt x="0" y="38"/>
                      <a:pt x="28" y="38"/>
                    </a:cubicBezTo>
                    <a:cubicBezTo>
                      <a:pt x="52" y="38"/>
                      <a:pt x="52" y="0"/>
                      <a:pt x="28" y="0"/>
                    </a:cubicBezTo>
                    <a:close/>
                  </a:path>
                </a:pathLst>
              </a:custGeom>
              <a:solidFill>
                <a:srgbClr val="ECF0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0"/>
              <p:cNvSpPr/>
              <p:nvPr/>
            </p:nvSpPr>
            <p:spPr>
              <a:xfrm flipH="1">
                <a:off x="7129015" y="1451221"/>
                <a:ext cx="25145" cy="78663"/>
              </a:xfrm>
              <a:custGeom>
                <a:avLst/>
                <a:gdLst/>
                <a:ahLst/>
                <a:cxnLst/>
                <a:rect l="l" t="t" r="r" b="b"/>
                <a:pathLst>
                  <a:path w="428" h="1339" extrusionOk="0">
                    <a:moveTo>
                      <a:pt x="24" y="1"/>
                    </a:moveTo>
                    <a:cubicBezTo>
                      <a:pt x="10" y="1"/>
                      <a:pt x="0" y="24"/>
                      <a:pt x="13" y="38"/>
                    </a:cubicBezTo>
                    <a:cubicBezTo>
                      <a:pt x="181" y="147"/>
                      <a:pt x="270" y="332"/>
                      <a:pt x="321" y="519"/>
                    </a:cubicBezTo>
                    <a:cubicBezTo>
                      <a:pt x="386" y="779"/>
                      <a:pt x="386" y="1056"/>
                      <a:pt x="372" y="1322"/>
                    </a:cubicBezTo>
                    <a:cubicBezTo>
                      <a:pt x="372" y="1335"/>
                      <a:pt x="379" y="1339"/>
                      <a:pt x="389" y="1339"/>
                    </a:cubicBezTo>
                    <a:cubicBezTo>
                      <a:pt x="399" y="1339"/>
                      <a:pt x="410" y="1335"/>
                      <a:pt x="410" y="1322"/>
                    </a:cubicBezTo>
                    <a:cubicBezTo>
                      <a:pt x="427" y="1042"/>
                      <a:pt x="423" y="749"/>
                      <a:pt x="349" y="475"/>
                    </a:cubicBezTo>
                    <a:cubicBezTo>
                      <a:pt x="294" y="291"/>
                      <a:pt x="198" y="114"/>
                      <a:pt x="34" y="4"/>
                    </a:cubicBezTo>
                    <a:cubicBezTo>
                      <a:pt x="31" y="1"/>
                      <a:pt x="27" y="1"/>
                      <a:pt x="24" y="1"/>
                    </a:cubicBezTo>
                    <a:close/>
                  </a:path>
                </a:pathLst>
              </a:custGeom>
              <a:solidFill>
                <a:srgbClr val="EBDED2"/>
              </a:solidFill>
              <a:ln w="9525" cap="flat" cmpd="sng">
                <a:solidFill>
                  <a:srgbClr val="F4E9D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0"/>
              <p:cNvSpPr/>
              <p:nvPr/>
            </p:nvSpPr>
            <p:spPr>
              <a:xfrm flipH="1">
                <a:off x="7127429" y="1563959"/>
                <a:ext cx="2879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9" h="39" extrusionOk="0">
                    <a:moveTo>
                      <a:pt x="24" y="0"/>
                    </a:moveTo>
                    <a:cubicBezTo>
                      <a:pt x="1" y="0"/>
                      <a:pt x="1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EBDED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0"/>
              <p:cNvSpPr/>
              <p:nvPr/>
            </p:nvSpPr>
            <p:spPr>
              <a:xfrm flipH="1">
                <a:off x="7577852" y="1566133"/>
                <a:ext cx="160916" cy="47997"/>
              </a:xfrm>
              <a:custGeom>
                <a:avLst/>
                <a:gdLst/>
                <a:ahLst/>
                <a:cxnLst/>
                <a:rect l="l" t="t" r="r" b="b"/>
                <a:pathLst>
                  <a:path w="2739" h="817" extrusionOk="0">
                    <a:moveTo>
                      <a:pt x="509" y="1"/>
                    </a:moveTo>
                    <a:cubicBezTo>
                      <a:pt x="347" y="1"/>
                      <a:pt x="177" y="12"/>
                      <a:pt x="1" y="38"/>
                    </a:cubicBezTo>
                    <a:lnTo>
                      <a:pt x="130" y="598"/>
                    </a:lnTo>
                    <a:cubicBezTo>
                      <a:pt x="130" y="598"/>
                      <a:pt x="596" y="409"/>
                      <a:pt x="1237" y="409"/>
                    </a:cubicBezTo>
                    <a:cubicBezTo>
                      <a:pt x="1685" y="409"/>
                      <a:pt x="2219" y="502"/>
                      <a:pt x="2739" y="816"/>
                    </a:cubicBezTo>
                    <a:cubicBezTo>
                      <a:pt x="2739" y="816"/>
                      <a:pt x="1881" y="1"/>
                      <a:pt x="509" y="1"/>
                    </a:cubicBezTo>
                    <a:close/>
                  </a:path>
                </a:pathLst>
              </a:custGeom>
              <a:solidFill>
                <a:srgbClr val="BF837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0"/>
              <p:cNvSpPr/>
              <p:nvPr/>
            </p:nvSpPr>
            <p:spPr>
              <a:xfrm flipH="1">
                <a:off x="7577844" y="2579666"/>
                <a:ext cx="542732" cy="678122"/>
              </a:xfrm>
              <a:custGeom>
                <a:avLst/>
                <a:gdLst/>
                <a:ahLst/>
                <a:cxnLst/>
                <a:rect l="l" t="t" r="r" b="b"/>
                <a:pathLst>
                  <a:path w="9238" h="11543" extrusionOk="0">
                    <a:moveTo>
                      <a:pt x="5479" y="1"/>
                    </a:moveTo>
                    <a:cubicBezTo>
                      <a:pt x="3874" y="1"/>
                      <a:pt x="1753" y="995"/>
                      <a:pt x="467" y="3527"/>
                    </a:cubicBezTo>
                    <a:cubicBezTo>
                      <a:pt x="0" y="4446"/>
                      <a:pt x="1045" y="9699"/>
                      <a:pt x="5513" y="11542"/>
                    </a:cubicBezTo>
                    <a:cubicBezTo>
                      <a:pt x="5513" y="11542"/>
                      <a:pt x="8807" y="7761"/>
                      <a:pt x="9238" y="6050"/>
                    </a:cubicBezTo>
                    <a:cubicBezTo>
                      <a:pt x="9238" y="6050"/>
                      <a:pt x="8264" y="3497"/>
                      <a:pt x="7606" y="1175"/>
                    </a:cubicBezTo>
                    <a:cubicBezTo>
                      <a:pt x="7399" y="447"/>
                      <a:pt x="6555" y="1"/>
                      <a:pt x="5479" y="1"/>
                    </a:cubicBezTo>
                    <a:close/>
                  </a:path>
                </a:pathLst>
              </a:custGeom>
              <a:solidFill>
                <a:srgbClr val="FFB3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0"/>
              <p:cNvSpPr/>
              <p:nvPr/>
            </p:nvSpPr>
            <p:spPr>
              <a:xfrm flipH="1">
                <a:off x="7588429" y="2885218"/>
                <a:ext cx="86950" cy="66032"/>
              </a:xfrm>
              <a:custGeom>
                <a:avLst/>
                <a:gdLst/>
                <a:ahLst/>
                <a:cxnLst/>
                <a:rect l="l" t="t" r="r" b="b"/>
                <a:pathLst>
                  <a:path w="1480" h="1124" extrusionOk="0">
                    <a:moveTo>
                      <a:pt x="1458" y="1"/>
                    </a:moveTo>
                    <a:cubicBezTo>
                      <a:pt x="1455" y="1"/>
                      <a:pt x="1453" y="1"/>
                      <a:pt x="1451" y="3"/>
                    </a:cubicBezTo>
                    <a:cubicBezTo>
                      <a:pt x="881" y="228"/>
                      <a:pt x="382" y="610"/>
                      <a:pt x="10" y="1098"/>
                    </a:cubicBezTo>
                    <a:cubicBezTo>
                      <a:pt x="1" y="1110"/>
                      <a:pt x="15" y="1124"/>
                      <a:pt x="29" y="1124"/>
                    </a:cubicBezTo>
                    <a:cubicBezTo>
                      <a:pt x="35" y="1124"/>
                      <a:pt x="41" y="1121"/>
                      <a:pt x="45" y="1115"/>
                    </a:cubicBezTo>
                    <a:cubicBezTo>
                      <a:pt x="410" y="638"/>
                      <a:pt x="902" y="262"/>
                      <a:pt x="1461" y="37"/>
                    </a:cubicBezTo>
                    <a:cubicBezTo>
                      <a:pt x="1479" y="31"/>
                      <a:pt x="1473" y="1"/>
                      <a:pt x="1458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0"/>
              <p:cNvSpPr/>
              <p:nvPr/>
            </p:nvSpPr>
            <p:spPr>
              <a:xfrm flipH="1">
                <a:off x="7626614" y="2821182"/>
                <a:ext cx="168495" cy="80543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1371" extrusionOk="0">
                    <a:moveTo>
                      <a:pt x="2847" y="0"/>
                    </a:moveTo>
                    <a:cubicBezTo>
                      <a:pt x="2846" y="0"/>
                      <a:pt x="2845" y="0"/>
                      <a:pt x="2844" y="1"/>
                    </a:cubicBezTo>
                    <a:cubicBezTo>
                      <a:pt x="2021" y="99"/>
                      <a:pt x="1226" y="406"/>
                      <a:pt x="553" y="891"/>
                    </a:cubicBezTo>
                    <a:cubicBezTo>
                      <a:pt x="362" y="1028"/>
                      <a:pt x="181" y="1178"/>
                      <a:pt x="14" y="1338"/>
                    </a:cubicBezTo>
                    <a:cubicBezTo>
                      <a:pt x="1" y="1352"/>
                      <a:pt x="12" y="1371"/>
                      <a:pt x="26" y="1371"/>
                    </a:cubicBezTo>
                    <a:cubicBezTo>
                      <a:pt x="30" y="1371"/>
                      <a:pt x="34" y="1369"/>
                      <a:pt x="38" y="1365"/>
                    </a:cubicBezTo>
                    <a:cubicBezTo>
                      <a:pt x="632" y="799"/>
                      <a:pt x="1363" y="386"/>
                      <a:pt x="2154" y="171"/>
                    </a:cubicBezTo>
                    <a:cubicBezTo>
                      <a:pt x="2379" y="109"/>
                      <a:pt x="2612" y="65"/>
                      <a:pt x="2844" y="37"/>
                    </a:cubicBezTo>
                    <a:cubicBezTo>
                      <a:pt x="2866" y="34"/>
                      <a:pt x="2868" y="0"/>
                      <a:pt x="284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0"/>
              <p:cNvSpPr/>
              <p:nvPr/>
            </p:nvSpPr>
            <p:spPr>
              <a:xfrm flipH="1">
                <a:off x="7660041" y="2739345"/>
                <a:ext cx="189998" cy="33545"/>
              </a:xfrm>
              <a:custGeom>
                <a:avLst/>
                <a:gdLst/>
                <a:ahLst/>
                <a:cxnLst/>
                <a:rect l="l" t="t" r="r" b="b"/>
                <a:pathLst>
                  <a:path w="3234" h="571" extrusionOk="0">
                    <a:moveTo>
                      <a:pt x="2194" y="0"/>
                    </a:moveTo>
                    <a:cubicBezTo>
                      <a:pt x="1682" y="0"/>
                      <a:pt x="1169" y="84"/>
                      <a:pt x="683" y="250"/>
                    </a:cubicBezTo>
                    <a:cubicBezTo>
                      <a:pt x="454" y="328"/>
                      <a:pt x="232" y="423"/>
                      <a:pt x="20" y="537"/>
                    </a:cubicBezTo>
                    <a:cubicBezTo>
                      <a:pt x="0" y="545"/>
                      <a:pt x="11" y="570"/>
                      <a:pt x="27" y="570"/>
                    </a:cubicBezTo>
                    <a:cubicBezTo>
                      <a:pt x="31" y="570"/>
                      <a:pt x="34" y="569"/>
                      <a:pt x="37" y="567"/>
                    </a:cubicBezTo>
                    <a:cubicBezTo>
                      <a:pt x="705" y="218"/>
                      <a:pt x="1453" y="36"/>
                      <a:pt x="2203" y="36"/>
                    </a:cubicBezTo>
                    <a:cubicBezTo>
                      <a:pt x="2297" y="36"/>
                      <a:pt x="2391" y="39"/>
                      <a:pt x="2485" y="45"/>
                    </a:cubicBezTo>
                    <a:cubicBezTo>
                      <a:pt x="2728" y="62"/>
                      <a:pt x="2966" y="96"/>
                      <a:pt x="3205" y="151"/>
                    </a:cubicBezTo>
                    <a:cubicBezTo>
                      <a:pt x="3207" y="151"/>
                      <a:pt x="3209" y="151"/>
                      <a:pt x="3210" y="151"/>
                    </a:cubicBezTo>
                    <a:cubicBezTo>
                      <a:pt x="3227" y="151"/>
                      <a:pt x="3234" y="119"/>
                      <a:pt x="3212" y="113"/>
                    </a:cubicBezTo>
                    <a:cubicBezTo>
                      <a:pt x="2878" y="38"/>
                      <a:pt x="2536" y="0"/>
                      <a:pt x="219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0"/>
              <p:cNvSpPr/>
              <p:nvPr/>
            </p:nvSpPr>
            <p:spPr>
              <a:xfrm flipH="1">
                <a:off x="7679780" y="2668142"/>
                <a:ext cx="199398" cy="26260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447" extrusionOk="0">
                    <a:moveTo>
                      <a:pt x="1774" y="1"/>
                    </a:moveTo>
                    <a:cubicBezTo>
                      <a:pt x="1405" y="1"/>
                      <a:pt x="1037" y="38"/>
                      <a:pt x="677" y="140"/>
                    </a:cubicBezTo>
                    <a:cubicBezTo>
                      <a:pt x="448" y="202"/>
                      <a:pt x="226" y="294"/>
                      <a:pt x="21" y="410"/>
                    </a:cubicBezTo>
                    <a:cubicBezTo>
                      <a:pt x="1" y="419"/>
                      <a:pt x="13" y="446"/>
                      <a:pt x="30" y="446"/>
                    </a:cubicBezTo>
                    <a:cubicBezTo>
                      <a:pt x="33" y="446"/>
                      <a:pt x="36" y="446"/>
                      <a:pt x="38" y="444"/>
                    </a:cubicBezTo>
                    <a:cubicBezTo>
                      <a:pt x="573" y="139"/>
                      <a:pt x="1177" y="40"/>
                      <a:pt x="1782" y="40"/>
                    </a:cubicBezTo>
                    <a:cubicBezTo>
                      <a:pt x="2042" y="40"/>
                      <a:pt x="2302" y="58"/>
                      <a:pt x="2558" y="86"/>
                    </a:cubicBezTo>
                    <a:cubicBezTo>
                      <a:pt x="2827" y="117"/>
                      <a:pt x="3093" y="154"/>
                      <a:pt x="3360" y="195"/>
                    </a:cubicBezTo>
                    <a:cubicBezTo>
                      <a:pt x="3361" y="195"/>
                      <a:pt x="3362" y="195"/>
                      <a:pt x="3363" y="195"/>
                    </a:cubicBezTo>
                    <a:cubicBezTo>
                      <a:pt x="3384" y="195"/>
                      <a:pt x="3393" y="161"/>
                      <a:pt x="3370" y="158"/>
                    </a:cubicBezTo>
                    <a:cubicBezTo>
                      <a:pt x="2844" y="79"/>
                      <a:pt x="2307" y="1"/>
                      <a:pt x="1774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0"/>
              <p:cNvSpPr/>
              <p:nvPr/>
            </p:nvSpPr>
            <p:spPr>
              <a:xfrm flipH="1">
                <a:off x="7002287" y="3070394"/>
                <a:ext cx="342982" cy="1161614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19773" extrusionOk="0">
                    <a:moveTo>
                      <a:pt x="5051" y="0"/>
                    </a:moveTo>
                    <a:cubicBezTo>
                      <a:pt x="4371" y="0"/>
                      <a:pt x="3066" y="826"/>
                      <a:pt x="1915" y="2497"/>
                    </a:cubicBezTo>
                    <a:cubicBezTo>
                      <a:pt x="0" y="5278"/>
                      <a:pt x="583" y="14427"/>
                      <a:pt x="1297" y="16240"/>
                    </a:cubicBezTo>
                    <a:cubicBezTo>
                      <a:pt x="2160" y="18438"/>
                      <a:pt x="58" y="19585"/>
                      <a:pt x="58" y="19585"/>
                    </a:cubicBezTo>
                    <a:lnTo>
                      <a:pt x="348" y="19773"/>
                    </a:lnTo>
                    <a:lnTo>
                      <a:pt x="809" y="19308"/>
                    </a:lnTo>
                    <a:cubicBezTo>
                      <a:pt x="809" y="19308"/>
                      <a:pt x="2124" y="18097"/>
                      <a:pt x="1997" y="16984"/>
                    </a:cubicBezTo>
                    <a:cubicBezTo>
                      <a:pt x="1874" y="15872"/>
                      <a:pt x="1710" y="6501"/>
                      <a:pt x="2410" y="4108"/>
                    </a:cubicBezTo>
                    <a:cubicBezTo>
                      <a:pt x="3113" y="1711"/>
                      <a:pt x="5837" y="640"/>
                      <a:pt x="5424" y="145"/>
                    </a:cubicBezTo>
                    <a:cubicBezTo>
                      <a:pt x="5344" y="48"/>
                      <a:pt x="5216" y="0"/>
                      <a:pt x="5051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0"/>
              <p:cNvSpPr/>
              <p:nvPr/>
            </p:nvSpPr>
            <p:spPr>
              <a:xfrm flipH="1">
                <a:off x="7513699" y="4116768"/>
                <a:ext cx="119791" cy="120726"/>
              </a:xfrm>
              <a:custGeom>
                <a:avLst/>
                <a:gdLst/>
                <a:ahLst/>
                <a:cxnLst/>
                <a:rect l="l" t="t" r="r" b="b"/>
                <a:pathLst>
                  <a:path w="2039" h="2055" extrusionOk="0">
                    <a:moveTo>
                      <a:pt x="603" y="1"/>
                    </a:moveTo>
                    <a:cubicBezTo>
                      <a:pt x="565" y="1"/>
                      <a:pt x="529" y="11"/>
                      <a:pt x="496" y="33"/>
                    </a:cubicBezTo>
                    <a:cubicBezTo>
                      <a:pt x="0" y="364"/>
                      <a:pt x="1527" y="1768"/>
                      <a:pt x="1670" y="2054"/>
                    </a:cubicBezTo>
                    <a:lnTo>
                      <a:pt x="2039" y="2000"/>
                    </a:lnTo>
                    <a:cubicBezTo>
                      <a:pt x="2039" y="2000"/>
                      <a:pt x="1127" y="1"/>
                      <a:pt x="603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0"/>
              <p:cNvSpPr/>
              <p:nvPr/>
            </p:nvSpPr>
            <p:spPr>
              <a:xfrm flipH="1">
                <a:off x="7459535" y="4148845"/>
                <a:ext cx="48821" cy="83186"/>
              </a:xfrm>
              <a:custGeom>
                <a:avLst/>
                <a:gdLst/>
                <a:ahLst/>
                <a:cxnLst/>
                <a:rect l="l" t="t" r="r" b="b"/>
                <a:pathLst>
                  <a:path w="831" h="1416" extrusionOk="0">
                    <a:moveTo>
                      <a:pt x="312" y="1"/>
                    </a:moveTo>
                    <a:cubicBezTo>
                      <a:pt x="301" y="1"/>
                      <a:pt x="289" y="3"/>
                      <a:pt x="277" y="9"/>
                    </a:cubicBezTo>
                    <a:cubicBezTo>
                      <a:pt x="0" y="149"/>
                      <a:pt x="506" y="1416"/>
                      <a:pt x="506" y="1416"/>
                    </a:cubicBezTo>
                    <a:lnTo>
                      <a:pt x="830" y="1416"/>
                    </a:lnTo>
                    <a:cubicBezTo>
                      <a:pt x="830" y="1416"/>
                      <a:pt x="576" y="1"/>
                      <a:pt x="31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0"/>
              <p:cNvSpPr/>
              <p:nvPr/>
            </p:nvSpPr>
            <p:spPr>
              <a:xfrm flipH="1">
                <a:off x="7112976" y="4158186"/>
                <a:ext cx="63685" cy="89707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527" extrusionOk="0">
                    <a:moveTo>
                      <a:pt x="795" y="0"/>
                    </a:moveTo>
                    <a:cubicBezTo>
                      <a:pt x="791" y="0"/>
                      <a:pt x="787" y="0"/>
                      <a:pt x="782" y="1"/>
                    </a:cubicBezTo>
                    <a:cubicBezTo>
                      <a:pt x="458" y="48"/>
                      <a:pt x="1" y="1445"/>
                      <a:pt x="1" y="1445"/>
                    </a:cubicBezTo>
                    <a:lnTo>
                      <a:pt x="390" y="1526"/>
                    </a:lnTo>
                    <a:cubicBezTo>
                      <a:pt x="390" y="1526"/>
                      <a:pt x="1084" y="0"/>
                      <a:pt x="795" y="0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30"/>
              <p:cNvSpPr/>
              <p:nvPr/>
            </p:nvSpPr>
            <p:spPr>
              <a:xfrm flipH="1">
                <a:off x="7062452" y="4203481"/>
                <a:ext cx="70265" cy="4400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749" extrusionOk="0">
                    <a:moveTo>
                      <a:pt x="672" y="1"/>
                    </a:moveTo>
                    <a:cubicBezTo>
                      <a:pt x="303" y="1"/>
                      <a:pt x="1" y="660"/>
                      <a:pt x="1" y="660"/>
                    </a:cubicBezTo>
                    <a:lnTo>
                      <a:pt x="267" y="749"/>
                    </a:lnTo>
                    <a:cubicBezTo>
                      <a:pt x="267" y="749"/>
                      <a:pt x="1195" y="179"/>
                      <a:pt x="782" y="21"/>
                    </a:cubicBezTo>
                    <a:cubicBezTo>
                      <a:pt x="745" y="7"/>
                      <a:pt x="708" y="1"/>
                      <a:pt x="672" y="1"/>
                    </a:cubicBezTo>
                    <a:close/>
                  </a:path>
                </a:pathLst>
              </a:custGeom>
              <a:solidFill>
                <a:srgbClr val="80AFA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30"/>
              <p:cNvSpPr/>
              <p:nvPr/>
            </p:nvSpPr>
            <p:spPr>
              <a:xfrm flipH="1">
                <a:off x="7655107" y="2451300"/>
                <a:ext cx="142821" cy="26436"/>
              </a:xfrm>
              <a:custGeom>
                <a:avLst/>
                <a:gdLst/>
                <a:ahLst/>
                <a:cxnLst/>
                <a:rect l="l" t="t" r="r" b="b"/>
                <a:pathLst>
                  <a:path w="2431" h="450" extrusionOk="0">
                    <a:moveTo>
                      <a:pt x="990" y="1"/>
                    </a:moveTo>
                    <a:cubicBezTo>
                      <a:pt x="660" y="1"/>
                      <a:pt x="330" y="62"/>
                      <a:pt x="21" y="186"/>
                    </a:cubicBezTo>
                    <a:cubicBezTo>
                      <a:pt x="0" y="195"/>
                      <a:pt x="5" y="228"/>
                      <a:pt x="23" y="228"/>
                    </a:cubicBezTo>
                    <a:cubicBezTo>
                      <a:pt x="26" y="228"/>
                      <a:pt x="28" y="228"/>
                      <a:pt x="31" y="227"/>
                    </a:cubicBezTo>
                    <a:cubicBezTo>
                      <a:pt x="337" y="104"/>
                      <a:pt x="665" y="43"/>
                      <a:pt x="992" y="43"/>
                    </a:cubicBezTo>
                    <a:cubicBezTo>
                      <a:pt x="1482" y="43"/>
                      <a:pt x="1972" y="179"/>
                      <a:pt x="2390" y="445"/>
                    </a:cubicBezTo>
                    <a:cubicBezTo>
                      <a:pt x="2394" y="448"/>
                      <a:pt x="2398" y="450"/>
                      <a:pt x="2402" y="450"/>
                    </a:cubicBezTo>
                    <a:cubicBezTo>
                      <a:pt x="2420" y="450"/>
                      <a:pt x="2430" y="422"/>
                      <a:pt x="2410" y="411"/>
                    </a:cubicBezTo>
                    <a:cubicBezTo>
                      <a:pt x="1987" y="140"/>
                      <a:pt x="1489" y="1"/>
                      <a:pt x="990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30"/>
              <p:cNvSpPr/>
              <p:nvPr/>
            </p:nvSpPr>
            <p:spPr>
              <a:xfrm flipH="1">
                <a:off x="7650701" y="2501765"/>
                <a:ext cx="129602" cy="52697"/>
              </a:xfrm>
              <a:custGeom>
                <a:avLst/>
                <a:gdLst/>
                <a:ahLst/>
                <a:cxnLst/>
                <a:rect l="l" t="t" r="r" b="b"/>
                <a:pathLst>
                  <a:path w="2206" h="897" extrusionOk="0">
                    <a:moveTo>
                      <a:pt x="212" y="1"/>
                    </a:moveTo>
                    <a:cubicBezTo>
                      <a:pt x="151" y="1"/>
                      <a:pt x="90" y="4"/>
                      <a:pt x="28" y="10"/>
                    </a:cubicBezTo>
                    <a:cubicBezTo>
                      <a:pt x="2" y="13"/>
                      <a:pt x="1" y="51"/>
                      <a:pt x="25" y="51"/>
                    </a:cubicBezTo>
                    <a:cubicBezTo>
                      <a:pt x="26" y="51"/>
                      <a:pt x="27" y="51"/>
                      <a:pt x="28" y="51"/>
                    </a:cubicBezTo>
                    <a:cubicBezTo>
                      <a:pt x="90" y="45"/>
                      <a:pt x="150" y="42"/>
                      <a:pt x="210" y="42"/>
                    </a:cubicBezTo>
                    <a:cubicBezTo>
                      <a:pt x="943" y="42"/>
                      <a:pt x="1584" y="483"/>
                      <a:pt x="2165" y="894"/>
                    </a:cubicBezTo>
                    <a:cubicBezTo>
                      <a:pt x="2169" y="896"/>
                      <a:pt x="2172" y="897"/>
                      <a:pt x="2176" y="897"/>
                    </a:cubicBezTo>
                    <a:cubicBezTo>
                      <a:pt x="2194" y="897"/>
                      <a:pt x="2206" y="871"/>
                      <a:pt x="2185" y="856"/>
                    </a:cubicBezTo>
                    <a:cubicBezTo>
                      <a:pt x="1602" y="443"/>
                      <a:pt x="951" y="1"/>
                      <a:pt x="212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30"/>
              <p:cNvSpPr/>
              <p:nvPr/>
            </p:nvSpPr>
            <p:spPr>
              <a:xfrm flipH="1">
                <a:off x="6813170" y="4213586"/>
                <a:ext cx="583035" cy="415169"/>
              </a:xfrm>
              <a:custGeom>
                <a:avLst/>
                <a:gdLst/>
                <a:ahLst/>
                <a:cxnLst/>
                <a:rect l="l" t="t" r="r" b="b"/>
                <a:pathLst>
                  <a:path w="9924" h="7067" extrusionOk="0">
                    <a:moveTo>
                      <a:pt x="812" y="0"/>
                    </a:moveTo>
                    <a:lnTo>
                      <a:pt x="0" y="7066"/>
                    </a:lnTo>
                    <a:lnTo>
                      <a:pt x="8230" y="7066"/>
                    </a:lnTo>
                    <a:cubicBezTo>
                      <a:pt x="8961" y="7066"/>
                      <a:pt x="9923" y="5987"/>
                      <a:pt x="8230" y="4557"/>
                    </a:cubicBezTo>
                    <a:cubicBezTo>
                      <a:pt x="7556" y="3987"/>
                      <a:pt x="6835" y="3830"/>
                      <a:pt x="6205" y="3830"/>
                    </a:cubicBezTo>
                    <a:cubicBezTo>
                      <a:pt x="5425" y="3830"/>
                      <a:pt x="4782" y="4072"/>
                      <a:pt x="4538" y="4072"/>
                    </a:cubicBezTo>
                    <a:cubicBezTo>
                      <a:pt x="4484" y="4072"/>
                      <a:pt x="4450" y="4060"/>
                      <a:pt x="4437" y="4032"/>
                    </a:cubicBezTo>
                    <a:cubicBezTo>
                      <a:pt x="4318" y="3769"/>
                      <a:pt x="5260" y="372"/>
                      <a:pt x="5260" y="372"/>
                    </a:cubicBezTo>
                    <a:cubicBezTo>
                      <a:pt x="5260" y="372"/>
                      <a:pt x="5185" y="348"/>
                      <a:pt x="3205" y="263"/>
                    </a:cubicBezTo>
                    <a:cubicBezTo>
                      <a:pt x="1225" y="181"/>
                      <a:pt x="812" y="0"/>
                      <a:pt x="812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30"/>
              <p:cNvSpPr/>
              <p:nvPr/>
            </p:nvSpPr>
            <p:spPr>
              <a:xfrm flipH="1">
                <a:off x="7148127" y="4203475"/>
                <a:ext cx="282823" cy="440256"/>
              </a:xfrm>
              <a:custGeom>
                <a:avLst/>
                <a:gdLst/>
                <a:ahLst/>
                <a:cxnLst/>
                <a:rect l="l" t="t" r="r" b="b"/>
                <a:pathLst>
                  <a:path w="4814" h="7715" extrusionOk="0">
                    <a:moveTo>
                      <a:pt x="355" y="1"/>
                    </a:moveTo>
                    <a:lnTo>
                      <a:pt x="0" y="7715"/>
                    </a:lnTo>
                    <a:lnTo>
                      <a:pt x="4813" y="7193"/>
                    </a:lnTo>
                    <a:cubicBezTo>
                      <a:pt x="4813" y="7193"/>
                      <a:pt x="2208" y="6145"/>
                      <a:pt x="2397" y="4888"/>
                    </a:cubicBezTo>
                    <a:cubicBezTo>
                      <a:pt x="2584" y="3633"/>
                      <a:pt x="2696" y="369"/>
                      <a:pt x="2696" y="369"/>
                    </a:cubicBez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30"/>
              <p:cNvSpPr/>
              <p:nvPr/>
            </p:nvSpPr>
            <p:spPr>
              <a:xfrm flipH="1">
                <a:off x="7124084" y="4450816"/>
                <a:ext cx="97877" cy="43532"/>
              </a:xfrm>
              <a:custGeom>
                <a:avLst/>
                <a:gdLst/>
                <a:ahLst/>
                <a:cxnLst/>
                <a:rect l="l" t="t" r="r" b="b"/>
                <a:pathLst>
                  <a:path w="1666" h="741" extrusionOk="0">
                    <a:moveTo>
                      <a:pt x="1281" y="1"/>
                    </a:moveTo>
                    <a:cubicBezTo>
                      <a:pt x="1017" y="1"/>
                      <a:pt x="664" y="44"/>
                      <a:pt x="378" y="230"/>
                    </a:cubicBezTo>
                    <a:cubicBezTo>
                      <a:pt x="0" y="475"/>
                      <a:pt x="171" y="740"/>
                      <a:pt x="422" y="740"/>
                    </a:cubicBezTo>
                    <a:cubicBezTo>
                      <a:pt x="525" y="740"/>
                      <a:pt x="640" y="696"/>
                      <a:pt x="737" y="588"/>
                    </a:cubicBezTo>
                    <a:cubicBezTo>
                      <a:pt x="1068" y="216"/>
                      <a:pt x="1666" y="32"/>
                      <a:pt x="1666" y="32"/>
                    </a:cubicBezTo>
                    <a:cubicBezTo>
                      <a:pt x="1666" y="32"/>
                      <a:pt x="1505" y="1"/>
                      <a:pt x="1281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30"/>
              <p:cNvSpPr/>
              <p:nvPr/>
            </p:nvSpPr>
            <p:spPr>
              <a:xfrm flipH="1">
                <a:off x="7313765" y="4212117"/>
                <a:ext cx="680736" cy="426272"/>
              </a:xfrm>
              <a:custGeom>
                <a:avLst/>
                <a:gdLst/>
                <a:ahLst/>
                <a:cxnLst/>
                <a:rect l="l" t="t" r="r" b="b"/>
                <a:pathLst>
                  <a:path w="11587" h="7256" extrusionOk="0">
                    <a:moveTo>
                      <a:pt x="4977" y="1"/>
                    </a:moveTo>
                    <a:cubicBezTo>
                      <a:pt x="4694" y="1"/>
                      <a:pt x="5653" y="2591"/>
                      <a:pt x="5565" y="3473"/>
                    </a:cubicBezTo>
                    <a:cubicBezTo>
                      <a:pt x="5538" y="3755"/>
                      <a:pt x="5349" y="3848"/>
                      <a:pt x="5043" y="3848"/>
                    </a:cubicBezTo>
                    <a:cubicBezTo>
                      <a:pt x="4465" y="3848"/>
                      <a:pt x="3468" y="3517"/>
                      <a:pt x="2358" y="3517"/>
                    </a:cubicBezTo>
                    <a:cubicBezTo>
                      <a:pt x="2205" y="3517"/>
                      <a:pt x="2049" y="3523"/>
                      <a:pt x="1892" y="3537"/>
                    </a:cubicBezTo>
                    <a:cubicBezTo>
                      <a:pt x="1" y="3712"/>
                      <a:pt x="673" y="7255"/>
                      <a:pt x="1285" y="7255"/>
                    </a:cubicBezTo>
                    <a:lnTo>
                      <a:pt x="10259" y="7255"/>
                    </a:lnTo>
                    <a:cubicBezTo>
                      <a:pt x="11587" y="7255"/>
                      <a:pt x="11382" y="1407"/>
                      <a:pt x="11399" y="397"/>
                    </a:cubicBezTo>
                    <a:cubicBezTo>
                      <a:pt x="11404" y="100"/>
                      <a:pt x="11216" y="16"/>
                      <a:pt x="10831" y="16"/>
                    </a:cubicBezTo>
                    <a:cubicBezTo>
                      <a:pt x="10341" y="16"/>
                      <a:pt x="9530" y="151"/>
                      <a:pt x="8385" y="151"/>
                    </a:cubicBezTo>
                    <a:cubicBezTo>
                      <a:pt x="6593" y="151"/>
                      <a:pt x="5392" y="66"/>
                      <a:pt x="4985" y="1"/>
                    </a:cubicBezTo>
                    <a:cubicBezTo>
                      <a:pt x="4982" y="1"/>
                      <a:pt x="4979" y="1"/>
                      <a:pt x="4977" y="1"/>
                    </a:cubicBezTo>
                    <a:close/>
                  </a:path>
                </a:pathLst>
              </a:custGeom>
              <a:solidFill>
                <a:srgbClr val="FF9E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30"/>
              <p:cNvSpPr/>
              <p:nvPr/>
            </p:nvSpPr>
            <p:spPr>
              <a:xfrm flipH="1">
                <a:off x="7513695" y="4171167"/>
                <a:ext cx="305676" cy="308894"/>
              </a:xfrm>
              <a:custGeom>
                <a:avLst/>
                <a:gdLst/>
                <a:ahLst/>
                <a:cxnLst/>
                <a:rect l="l" t="t" r="r" b="b"/>
                <a:pathLst>
                  <a:path w="5203" h="5258" extrusionOk="0">
                    <a:moveTo>
                      <a:pt x="1634" y="1"/>
                    </a:moveTo>
                    <a:cubicBezTo>
                      <a:pt x="1" y="1"/>
                      <a:pt x="1116" y="4476"/>
                      <a:pt x="1116" y="4476"/>
                    </a:cubicBezTo>
                    <a:cubicBezTo>
                      <a:pt x="2891" y="4595"/>
                      <a:pt x="4434" y="5258"/>
                      <a:pt x="4910" y="5258"/>
                    </a:cubicBezTo>
                    <a:cubicBezTo>
                      <a:pt x="5068" y="5258"/>
                      <a:pt x="5108" y="5185"/>
                      <a:pt x="5001" y="4995"/>
                    </a:cubicBezTo>
                    <a:cubicBezTo>
                      <a:pt x="4574" y="4234"/>
                      <a:pt x="5203" y="391"/>
                      <a:pt x="5203" y="391"/>
                    </a:cubicBezTo>
                    <a:cubicBezTo>
                      <a:pt x="5203" y="391"/>
                      <a:pt x="3359" y="73"/>
                      <a:pt x="1673" y="2"/>
                    </a:cubicBezTo>
                    <a:cubicBezTo>
                      <a:pt x="1660" y="1"/>
                      <a:pt x="1647" y="1"/>
                      <a:pt x="163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30"/>
              <p:cNvSpPr/>
              <p:nvPr/>
            </p:nvSpPr>
            <p:spPr>
              <a:xfrm flipH="1">
                <a:off x="7816078" y="4414975"/>
                <a:ext cx="213547" cy="236401"/>
              </a:xfrm>
              <a:custGeom>
                <a:avLst/>
                <a:gdLst/>
                <a:ahLst/>
                <a:cxnLst/>
                <a:rect l="l" t="t" r="r" b="b"/>
                <a:pathLst>
                  <a:path w="3635" h="4516" extrusionOk="0">
                    <a:moveTo>
                      <a:pt x="2699" y="0"/>
                    </a:moveTo>
                    <a:cubicBezTo>
                      <a:pt x="0" y="0"/>
                      <a:pt x="837" y="3256"/>
                      <a:pt x="1090" y="4052"/>
                    </a:cubicBezTo>
                    <a:cubicBezTo>
                      <a:pt x="1205" y="4410"/>
                      <a:pt x="1546" y="4516"/>
                      <a:pt x="1908" y="4516"/>
                    </a:cubicBezTo>
                    <a:cubicBezTo>
                      <a:pt x="2432" y="4516"/>
                      <a:pt x="3002" y="4295"/>
                      <a:pt x="3002" y="4295"/>
                    </a:cubicBezTo>
                    <a:cubicBezTo>
                      <a:pt x="3002" y="4295"/>
                      <a:pt x="2599" y="3298"/>
                      <a:pt x="2825" y="2069"/>
                    </a:cubicBezTo>
                    <a:cubicBezTo>
                      <a:pt x="3035" y="942"/>
                      <a:pt x="3468" y="199"/>
                      <a:pt x="3536" y="87"/>
                    </a:cubicBezTo>
                    <a:lnTo>
                      <a:pt x="3536" y="87"/>
                    </a:lnTo>
                    <a:cubicBezTo>
                      <a:pt x="3568" y="93"/>
                      <a:pt x="3601" y="100"/>
                      <a:pt x="3634" y="107"/>
                    </a:cubicBezTo>
                    <a:lnTo>
                      <a:pt x="3545" y="72"/>
                    </a:lnTo>
                    <a:cubicBezTo>
                      <a:pt x="3545" y="72"/>
                      <a:pt x="3542" y="77"/>
                      <a:pt x="3536" y="87"/>
                    </a:cubicBezTo>
                    <a:lnTo>
                      <a:pt x="3536" y="87"/>
                    </a:lnTo>
                    <a:cubicBezTo>
                      <a:pt x="3225" y="28"/>
                      <a:pt x="2947" y="0"/>
                      <a:pt x="2699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30"/>
              <p:cNvSpPr/>
              <p:nvPr/>
            </p:nvSpPr>
            <p:spPr>
              <a:xfrm flipH="1">
                <a:off x="7567278" y="4314634"/>
                <a:ext cx="146229" cy="8577"/>
              </a:xfrm>
              <a:custGeom>
                <a:avLst/>
                <a:gdLst/>
                <a:ahLst/>
                <a:cxnLst/>
                <a:rect l="l" t="t" r="r" b="b"/>
                <a:pathLst>
                  <a:path w="2489" h="146" extrusionOk="0">
                    <a:moveTo>
                      <a:pt x="854" y="0"/>
                    </a:moveTo>
                    <a:cubicBezTo>
                      <a:pt x="577" y="0"/>
                      <a:pt x="301" y="3"/>
                      <a:pt x="24" y="7"/>
                    </a:cubicBezTo>
                    <a:cubicBezTo>
                      <a:pt x="1" y="7"/>
                      <a:pt x="1" y="48"/>
                      <a:pt x="24" y="48"/>
                    </a:cubicBezTo>
                    <a:cubicBezTo>
                      <a:pt x="280" y="44"/>
                      <a:pt x="534" y="41"/>
                      <a:pt x="787" y="41"/>
                    </a:cubicBezTo>
                    <a:cubicBezTo>
                      <a:pt x="944" y="41"/>
                      <a:pt x="1100" y="42"/>
                      <a:pt x="1257" y="45"/>
                    </a:cubicBezTo>
                    <a:cubicBezTo>
                      <a:pt x="1461" y="45"/>
                      <a:pt x="1666" y="48"/>
                      <a:pt x="1868" y="55"/>
                    </a:cubicBezTo>
                    <a:cubicBezTo>
                      <a:pt x="1967" y="55"/>
                      <a:pt x="2066" y="59"/>
                      <a:pt x="2165" y="62"/>
                    </a:cubicBezTo>
                    <a:cubicBezTo>
                      <a:pt x="2257" y="65"/>
                      <a:pt x="2383" y="51"/>
                      <a:pt x="2445" y="137"/>
                    </a:cubicBezTo>
                    <a:cubicBezTo>
                      <a:pt x="2449" y="143"/>
                      <a:pt x="2454" y="145"/>
                      <a:pt x="2460" y="145"/>
                    </a:cubicBezTo>
                    <a:cubicBezTo>
                      <a:pt x="2474" y="145"/>
                      <a:pt x="2489" y="131"/>
                      <a:pt x="2479" y="116"/>
                    </a:cubicBezTo>
                    <a:cubicBezTo>
                      <a:pt x="2441" y="62"/>
                      <a:pt x="2386" y="42"/>
                      <a:pt x="2325" y="31"/>
                    </a:cubicBezTo>
                    <a:cubicBezTo>
                      <a:pt x="2230" y="14"/>
                      <a:pt x="2127" y="21"/>
                      <a:pt x="2032" y="18"/>
                    </a:cubicBezTo>
                    <a:cubicBezTo>
                      <a:pt x="1810" y="10"/>
                      <a:pt x="1588" y="7"/>
                      <a:pt x="1366" y="4"/>
                    </a:cubicBezTo>
                    <a:cubicBezTo>
                      <a:pt x="1195" y="1"/>
                      <a:pt x="1025" y="0"/>
                      <a:pt x="854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30"/>
              <p:cNvSpPr/>
              <p:nvPr/>
            </p:nvSpPr>
            <p:spPr>
              <a:xfrm flipH="1">
                <a:off x="7571978" y="4371972"/>
                <a:ext cx="139120" cy="21384"/>
              </a:xfrm>
              <a:custGeom>
                <a:avLst/>
                <a:gdLst/>
                <a:ahLst/>
                <a:cxnLst/>
                <a:rect l="l" t="t" r="r" b="b"/>
                <a:pathLst>
                  <a:path w="2368" h="364" extrusionOk="0">
                    <a:moveTo>
                      <a:pt x="28" y="0"/>
                    </a:moveTo>
                    <a:cubicBezTo>
                      <a:pt x="1" y="0"/>
                      <a:pt x="1" y="41"/>
                      <a:pt x="28" y="41"/>
                    </a:cubicBezTo>
                    <a:cubicBezTo>
                      <a:pt x="806" y="41"/>
                      <a:pt x="1581" y="151"/>
                      <a:pt x="2332" y="362"/>
                    </a:cubicBezTo>
                    <a:cubicBezTo>
                      <a:pt x="2334" y="363"/>
                      <a:pt x="2336" y="363"/>
                      <a:pt x="2338" y="363"/>
                    </a:cubicBezTo>
                    <a:cubicBezTo>
                      <a:pt x="2361" y="363"/>
                      <a:pt x="2368" y="331"/>
                      <a:pt x="2342" y="321"/>
                    </a:cubicBezTo>
                    <a:cubicBezTo>
                      <a:pt x="1592" y="110"/>
                      <a:pt x="809" y="0"/>
                      <a:pt x="28" y="0"/>
                    </a:cubicBezTo>
                    <a:close/>
                  </a:path>
                </a:pathLst>
              </a:custGeom>
              <a:solidFill>
                <a:srgbClr val="FF9E3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30"/>
              <p:cNvSpPr/>
              <p:nvPr/>
            </p:nvSpPr>
            <p:spPr>
              <a:xfrm flipH="1">
                <a:off x="7099287" y="4372560"/>
                <a:ext cx="78549" cy="11515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196" extrusionOk="0">
                    <a:moveTo>
                      <a:pt x="1304" y="1"/>
                    </a:moveTo>
                    <a:cubicBezTo>
                      <a:pt x="1303" y="1"/>
                      <a:pt x="1302" y="1"/>
                      <a:pt x="1301" y="1"/>
                    </a:cubicBezTo>
                    <a:cubicBezTo>
                      <a:pt x="878" y="69"/>
                      <a:pt x="451" y="121"/>
                      <a:pt x="27" y="154"/>
                    </a:cubicBezTo>
                    <a:cubicBezTo>
                      <a:pt x="2" y="158"/>
                      <a:pt x="0" y="195"/>
                      <a:pt x="24" y="195"/>
                    </a:cubicBezTo>
                    <a:cubicBezTo>
                      <a:pt x="25" y="195"/>
                      <a:pt x="26" y="195"/>
                      <a:pt x="27" y="195"/>
                    </a:cubicBezTo>
                    <a:cubicBezTo>
                      <a:pt x="457" y="162"/>
                      <a:pt x="884" y="110"/>
                      <a:pt x="1311" y="42"/>
                    </a:cubicBezTo>
                    <a:cubicBezTo>
                      <a:pt x="1337" y="36"/>
                      <a:pt x="1326" y="1"/>
                      <a:pt x="1304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30"/>
              <p:cNvSpPr/>
              <p:nvPr/>
            </p:nvSpPr>
            <p:spPr>
              <a:xfrm flipH="1">
                <a:off x="6888614" y="4480364"/>
                <a:ext cx="68679" cy="68558"/>
              </a:xfrm>
              <a:custGeom>
                <a:avLst/>
                <a:gdLst/>
                <a:ahLst/>
                <a:cxnLst/>
                <a:rect l="l" t="t" r="r" b="b"/>
                <a:pathLst>
                  <a:path w="1169" h="1167" extrusionOk="0">
                    <a:moveTo>
                      <a:pt x="33" y="1"/>
                    </a:moveTo>
                    <a:cubicBezTo>
                      <a:pt x="14" y="1"/>
                      <a:pt x="1" y="28"/>
                      <a:pt x="21" y="40"/>
                    </a:cubicBezTo>
                    <a:cubicBezTo>
                      <a:pt x="500" y="282"/>
                      <a:pt x="886" y="675"/>
                      <a:pt x="1124" y="1156"/>
                    </a:cubicBezTo>
                    <a:cubicBezTo>
                      <a:pt x="1128" y="1164"/>
                      <a:pt x="1134" y="1167"/>
                      <a:pt x="1140" y="1167"/>
                    </a:cubicBezTo>
                    <a:cubicBezTo>
                      <a:pt x="1153" y="1167"/>
                      <a:pt x="1168" y="1152"/>
                      <a:pt x="1159" y="1136"/>
                    </a:cubicBezTo>
                    <a:cubicBezTo>
                      <a:pt x="919" y="651"/>
                      <a:pt x="524" y="252"/>
                      <a:pt x="42" y="3"/>
                    </a:cubicBezTo>
                    <a:cubicBezTo>
                      <a:pt x="39" y="1"/>
                      <a:pt x="36" y="1"/>
                      <a:pt x="33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7" name="Google Shape;1007;p30"/>
              <p:cNvSpPr/>
              <p:nvPr/>
            </p:nvSpPr>
            <p:spPr>
              <a:xfrm flipH="1">
                <a:off x="7089476" y="4297773"/>
                <a:ext cx="57457" cy="14452"/>
              </a:xfrm>
              <a:custGeom>
                <a:avLst/>
                <a:gdLst/>
                <a:ahLst/>
                <a:cxnLst/>
                <a:rect l="l" t="t" r="r" b="b"/>
                <a:pathLst>
                  <a:path w="978" h="246" extrusionOk="0">
                    <a:moveTo>
                      <a:pt x="27" y="1"/>
                    </a:moveTo>
                    <a:cubicBezTo>
                      <a:pt x="0" y="1"/>
                      <a:pt x="0" y="42"/>
                      <a:pt x="27" y="42"/>
                    </a:cubicBezTo>
                    <a:cubicBezTo>
                      <a:pt x="341" y="42"/>
                      <a:pt x="648" y="110"/>
                      <a:pt x="935" y="243"/>
                    </a:cubicBezTo>
                    <a:cubicBezTo>
                      <a:pt x="938" y="245"/>
                      <a:pt x="941" y="245"/>
                      <a:pt x="944" y="245"/>
                    </a:cubicBezTo>
                    <a:cubicBezTo>
                      <a:pt x="964" y="245"/>
                      <a:pt x="977" y="218"/>
                      <a:pt x="955" y="209"/>
                    </a:cubicBezTo>
                    <a:cubicBezTo>
                      <a:pt x="662" y="72"/>
                      <a:pt x="348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8" name="Google Shape;1008;p30"/>
              <p:cNvSpPr/>
              <p:nvPr/>
            </p:nvSpPr>
            <p:spPr>
              <a:xfrm flipH="1">
                <a:off x="6787097" y="3158811"/>
                <a:ext cx="15216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259" h="4543" extrusionOk="0">
                    <a:moveTo>
                      <a:pt x="178" y="1"/>
                    </a:moveTo>
                    <a:cubicBezTo>
                      <a:pt x="169" y="1"/>
                      <a:pt x="159" y="7"/>
                      <a:pt x="159" y="19"/>
                    </a:cubicBezTo>
                    <a:cubicBezTo>
                      <a:pt x="230" y="1189"/>
                      <a:pt x="214" y="2368"/>
                      <a:pt x="107" y="3535"/>
                    </a:cubicBezTo>
                    <a:cubicBezTo>
                      <a:pt x="80" y="3866"/>
                      <a:pt x="43" y="4197"/>
                      <a:pt x="2" y="4525"/>
                    </a:cubicBezTo>
                    <a:cubicBezTo>
                      <a:pt x="0" y="4537"/>
                      <a:pt x="9" y="4542"/>
                      <a:pt x="18" y="4542"/>
                    </a:cubicBezTo>
                    <a:cubicBezTo>
                      <a:pt x="28" y="4542"/>
                      <a:pt x="38" y="4537"/>
                      <a:pt x="39" y="4525"/>
                    </a:cubicBezTo>
                    <a:cubicBezTo>
                      <a:pt x="189" y="3360"/>
                      <a:pt x="258" y="2186"/>
                      <a:pt x="238" y="1012"/>
                    </a:cubicBezTo>
                    <a:cubicBezTo>
                      <a:pt x="230" y="681"/>
                      <a:pt x="217" y="350"/>
                      <a:pt x="200" y="19"/>
                    </a:cubicBezTo>
                    <a:cubicBezTo>
                      <a:pt x="198" y="7"/>
                      <a:pt x="188" y="1"/>
                      <a:pt x="178" y="1"/>
                    </a:cubicBezTo>
                    <a:close/>
                  </a:path>
                </a:pathLst>
              </a:custGeom>
              <a:solidFill>
                <a:srgbClr val="C7DDDC"/>
              </a:solidFill>
              <a:ln w="19050" cap="flat" cmpd="sng">
                <a:solidFill>
                  <a:srgbClr val="C7DDDC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0"/>
              <p:cNvSpPr/>
              <p:nvPr/>
            </p:nvSpPr>
            <p:spPr>
              <a:xfrm flipH="1">
                <a:off x="6797202" y="3551958"/>
                <a:ext cx="2820" cy="2291"/>
              </a:xfrm>
              <a:custGeom>
                <a:avLst/>
                <a:gdLst/>
                <a:ahLst/>
                <a:cxnLst/>
                <a:rect l="l" t="t" r="r" b="b"/>
                <a:pathLst>
                  <a:path w="48" h="39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8" y="38"/>
                      <a:pt x="48" y="0"/>
                      <a:pt x="24" y="0"/>
                    </a:cubicBezTo>
                    <a:close/>
                  </a:path>
                </a:pathLst>
              </a:custGeom>
              <a:solidFill>
                <a:srgbClr val="B8CB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0"/>
              <p:cNvSpPr/>
              <p:nvPr/>
            </p:nvSpPr>
            <p:spPr>
              <a:xfrm flipH="1">
                <a:off x="6895369" y="1240724"/>
                <a:ext cx="106866" cy="100987"/>
              </a:xfrm>
              <a:custGeom>
                <a:avLst/>
                <a:gdLst/>
                <a:ahLst/>
                <a:cxnLst/>
                <a:rect l="l" t="t" r="r" b="b"/>
                <a:pathLst>
                  <a:path w="1819" h="1719" extrusionOk="0">
                    <a:moveTo>
                      <a:pt x="31" y="1"/>
                    </a:moveTo>
                    <a:cubicBezTo>
                      <a:pt x="12" y="1"/>
                      <a:pt x="1" y="28"/>
                      <a:pt x="19" y="37"/>
                    </a:cubicBezTo>
                    <a:cubicBezTo>
                      <a:pt x="742" y="406"/>
                      <a:pt x="1552" y="863"/>
                      <a:pt x="1777" y="1706"/>
                    </a:cubicBezTo>
                    <a:cubicBezTo>
                      <a:pt x="1780" y="1714"/>
                      <a:pt x="1787" y="1718"/>
                      <a:pt x="1795" y="1718"/>
                    </a:cubicBezTo>
                    <a:cubicBezTo>
                      <a:pt x="1807" y="1718"/>
                      <a:pt x="1818" y="1710"/>
                      <a:pt x="1815" y="1696"/>
                    </a:cubicBezTo>
                    <a:cubicBezTo>
                      <a:pt x="1585" y="842"/>
                      <a:pt x="770" y="379"/>
                      <a:pt x="39" y="3"/>
                    </a:cubicBezTo>
                    <a:cubicBezTo>
                      <a:pt x="36" y="1"/>
                      <a:pt x="33" y="1"/>
                      <a:pt x="31" y="1"/>
                    </a:cubicBezTo>
                    <a:close/>
                  </a:path>
                </a:pathLst>
              </a:custGeom>
              <a:solidFill>
                <a:srgbClr val="E2B59F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0"/>
              <p:cNvSpPr/>
              <p:nvPr/>
            </p:nvSpPr>
            <p:spPr>
              <a:xfrm flipH="1">
                <a:off x="7040011" y="1205592"/>
                <a:ext cx="2879" cy="2232"/>
              </a:xfrm>
              <a:custGeom>
                <a:avLst/>
                <a:gdLst/>
                <a:ahLst/>
                <a:cxnLst/>
                <a:rect l="l" t="t" r="r" b="b"/>
                <a:pathLst>
                  <a:path w="49" h="38" extrusionOk="0">
                    <a:moveTo>
                      <a:pt x="24" y="0"/>
                    </a:moveTo>
                    <a:cubicBezTo>
                      <a:pt x="0" y="0"/>
                      <a:pt x="0" y="38"/>
                      <a:pt x="24" y="38"/>
                    </a:cubicBezTo>
                    <a:cubicBezTo>
                      <a:pt x="49" y="38"/>
                      <a:pt x="49" y="0"/>
                      <a:pt x="24" y="0"/>
                    </a:cubicBezTo>
                    <a:close/>
                  </a:path>
                </a:pathLst>
              </a:custGeom>
              <a:solidFill>
                <a:srgbClr val="E2B59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0"/>
              <p:cNvSpPr/>
              <p:nvPr/>
            </p:nvSpPr>
            <p:spPr>
              <a:xfrm flipH="1">
                <a:off x="6738803" y="2874056"/>
                <a:ext cx="154571" cy="26613"/>
              </a:xfrm>
              <a:custGeom>
                <a:avLst/>
                <a:gdLst/>
                <a:ahLst/>
                <a:cxnLst/>
                <a:rect l="l" t="t" r="r" b="b"/>
                <a:pathLst>
                  <a:path w="2631" h="453" extrusionOk="0">
                    <a:moveTo>
                      <a:pt x="27" y="1"/>
                    </a:moveTo>
                    <a:cubicBezTo>
                      <a:pt x="8" y="1"/>
                      <a:pt x="1" y="33"/>
                      <a:pt x="23" y="43"/>
                    </a:cubicBezTo>
                    <a:cubicBezTo>
                      <a:pt x="518" y="213"/>
                      <a:pt x="1030" y="336"/>
                      <a:pt x="1549" y="401"/>
                    </a:cubicBezTo>
                    <a:cubicBezTo>
                      <a:pt x="1702" y="423"/>
                      <a:pt x="1868" y="452"/>
                      <a:pt x="2030" y="452"/>
                    </a:cubicBezTo>
                    <a:cubicBezTo>
                      <a:pt x="2117" y="452"/>
                      <a:pt x="2204" y="444"/>
                      <a:pt x="2286" y="421"/>
                    </a:cubicBezTo>
                    <a:cubicBezTo>
                      <a:pt x="2456" y="374"/>
                      <a:pt x="2614" y="243"/>
                      <a:pt x="2631" y="56"/>
                    </a:cubicBezTo>
                    <a:cubicBezTo>
                      <a:pt x="2631" y="42"/>
                      <a:pt x="2621" y="35"/>
                      <a:pt x="2610" y="35"/>
                    </a:cubicBezTo>
                    <a:cubicBezTo>
                      <a:pt x="2600" y="35"/>
                      <a:pt x="2590" y="42"/>
                      <a:pt x="2590" y="56"/>
                    </a:cubicBezTo>
                    <a:cubicBezTo>
                      <a:pt x="2566" y="292"/>
                      <a:pt x="2320" y="397"/>
                      <a:pt x="2112" y="404"/>
                    </a:cubicBezTo>
                    <a:cubicBezTo>
                      <a:pt x="2080" y="406"/>
                      <a:pt x="2047" y="407"/>
                      <a:pt x="2015" y="407"/>
                    </a:cubicBezTo>
                    <a:cubicBezTo>
                      <a:pt x="1809" y="407"/>
                      <a:pt x="1599" y="372"/>
                      <a:pt x="1399" y="339"/>
                    </a:cubicBezTo>
                    <a:cubicBezTo>
                      <a:pt x="934" y="271"/>
                      <a:pt x="477" y="155"/>
                      <a:pt x="33" y="2"/>
                    </a:cubicBezTo>
                    <a:cubicBezTo>
                      <a:pt x="31" y="1"/>
                      <a:pt x="29" y="1"/>
                      <a:pt x="27" y="1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0"/>
              <p:cNvSpPr/>
              <p:nvPr/>
            </p:nvSpPr>
            <p:spPr>
              <a:xfrm flipH="1">
                <a:off x="6782044" y="2370873"/>
                <a:ext cx="82544" cy="299319"/>
              </a:xfrm>
              <a:custGeom>
                <a:avLst/>
                <a:gdLst/>
                <a:ahLst/>
                <a:cxnLst/>
                <a:rect l="l" t="t" r="r" b="b"/>
                <a:pathLst>
                  <a:path w="1405" h="5095" extrusionOk="0">
                    <a:moveTo>
                      <a:pt x="26" y="0"/>
                    </a:moveTo>
                    <a:cubicBezTo>
                      <a:pt x="14" y="0"/>
                      <a:pt x="1" y="11"/>
                      <a:pt x="7" y="26"/>
                    </a:cubicBezTo>
                    <a:cubicBezTo>
                      <a:pt x="424" y="1319"/>
                      <a:pt x="792" y="2630"/>
                      <a:pt x="1106" y="3951"/>
                    </a:cubicBezTo>
                    <a:cubicBezTo>
                      <a:pt x="1195" y="4327"/>
                      <a:pt x="1281" y="4702"/>
                      <a:pt x="1362" y="5081"/>
                    </a:cubicBezTo>
                    <a:cubicBezTo>
                      <a:pt x="1364" y="5090"/>
                      <a:pt x="1371" y="5095"/>
                      <a:pt x="1378" y="5095"/>
                    </a:cubicBezTo>
                    <a:cubicBezTo>
                      <a:pt x="1390" y="5095"/>
                      <a:pt x="1404" y="5084"/>
                      <a:pt x="1400" y="5068"/>
                    </a:cubicBezTo>
                    <a:cubicBezTo>
                      <a:pt x="1117" y="3740"/>
                      <a:pt x="778" y="2422"/>
                      <a:pt x="389" y="1118"/>
                    </a:cubicBezTo>
                    <a:cubicBezTo>
                      <a:pt x="280" y="749"/>
                      <a:pt x="164" y="381"/>
                      <a:pt x="45" y="15"/>
                    </a:cubicBezTo>
                    <a:cubicBezTo>
                      <a:pt x="42" y="5"/>
                      <a:pt x="34" y="0"/>
                      <a:pt x="26" y="0"/>
                    </a:cubicBezTo>
                    <a:close/>
                  </a:path>
                </a:pathLst>
              </a:custGeom>
              <a:solidFill>
                <a:srgbClr val="DB833A"/>
              </a:solidFill>
              <a:ln w="9525" cap="flat" cmpd="sng">
                <a:solidFill>
                  <a:srgbClr val="D1663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0"/>
              <p:cNvSpPr/>
              <p:nvPr/>
            </p:nvSpPr>
            <p:spPr>
              <a:xfrm flipH="1">
                <a:off x="6823815" y="1784502"/>
                <a:ext cx="23970" cy="257079"/>
              </a:xfrm>
              <a:custGeom>
                <a:avLst/>
                <a:gdLst/>
                <a:ahLst/>
                <a:cxnLst/>
                <a:rect l="l" t="t" r="r" b="b"/>
                <a:pathLst>
                  <a:path w="408" h="4376" extrusionOk="0">
                    <a:moveTo>
                      <a:pt x="259" y="0"/>
                    </a:moveTo>
                    <a:cubicBezTo>
                      <a:pt x="249" y="0"/>
                      <a:pt x="240" y="6"/>
                      <a:pt x="240" y="18"/>
                    </a:cubicBezTo>
                    <a:cubicBezTo>
                      <a:pt x="322" y="1148"/>
                      <a:pt x="407" y="2295"/>
                      <a:pt x="226" y="3418"/>
                    </a:cubicBezTo>
                    <a:cubicBezTo>
                      <a:pt x="175" y="3735"/>
                      <a:pt x="103" y="4047"/>
                      <a:pt x="5" y="4354"/>
                    </a:cubicBezTo>
                    <a:cubicBezTo>
                      <a:pt x="1" y="4368"/>
                      <a:pt x="12" y="4376"/>
                      <a:pt x="23" y="4376"/>
                    </a:cubicBezTo>
                    <a:cubicBezTo>
                      <a:pt x="31" y="4376"/>
                      <a:pt x="39" y="4372"/>
                      <a:pt x="42" y="4364"/>
                    </a:cubicBezTo>
                    <a:cubicBezTo>
                      <a:pt x="387" y="3275"/>
                      <a:pt x="404" y="2117"/>
                      <a:pt x="342" y="987"/>
                    </a:cubicBezTo>
                    <a:cubicBezTo>
                      <a:pt x="325" y="663"/>
                      <a:pt x="301" y="343"/>
                      <a:pt x="278" y="18"/>
                    </a:cubicBezTo>
                    <a:cubicBezTo>
                      <a:pt x="278" y="6"/>
                      <a:pt x="268" y="0"/>
                      <a:pt x="259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0"/>
              <p:cNvSpPr/>
              <p:nvPr/>
            </p:nvSpPr>
            <p:spPr>
              <a:xfrm flipH="1">
                <a:off x="6786333" y="2156029"/>
                <a:ext cx="48939" cy="48290"/>
              </a:xfrm>
              <a:custGeom>
                <a:avLst/>
                <a:gdLst/>
                <a:ahLst/>
                <a:cxnLst/>
                <a:rect l="l" t="t" r="r" b="b"/>
                <a:pathLst>
                  <a:path w="833" h="822" extrusionOk="0">
                    <a:moveTo>
                      <a:pt x="622" y="0"/>
                    </a:moveTo>
                    <a:cubicBezTo>
                      <a:pt x="611" y="0"/>
                      <a:pt x="597" y="13"/>
                      <a:pt x="604" y="30"/>
                    </a:cubicBezTo>
                    <a:cubicBezTo>
                      <a:pt x="689" y="221"/>
                      <a:pt x="795" y="508"/>
                      <a:pt x="614" y="679"/>
                    </a:cubicBezTo>
                    <a:cubicBezTo>
                      <a:pt x="529" y="760"/>
                      <a:pt x="412" y="784"/>
                      <a:pt x="294" y="784"/>
                    </a:cubicBezTo>
                    <a:cubicBezTo>
                      <a:pt x="204" y="784"/>
                      <a:pt x="113" y="770"/>
                      <a:pt x="34" y="757"/>
                    </a:cubicBezTo>
                    <a:cubicBezTo>
                      <a:pt x="33" y="757"/>
                      <a:pt x="32" y="757"/>
                      <a:pt x="31" y="757"/>
                    </a:cubicBezTo>
                    <a:cubicBezTo>
                      <a:pt x="9" y="757"/>
                      <a:pt x="1" y="791"/>
                      <a:pt x="24" y="795"/>
                    </a:cubicBezTo>
                    <a:cubicBezTo>
                      <a:pt x="105" y="808"/>
                      <a:pt x="197" y="822"/>
                      <a:pt x="288" y="822"/>
                    </a:cubicBezTo>
                    <a:cubicBezTo>
                      <a:pt x="424" y="822"/>
                      <a:pt x="558" y="792"/>
                      <a:pt x="652" y="692"/>
                    </a:cubicBezTo>
                    <a:cubicBezTo>
                      <a:pt x="832" y="504"/>
                      <a:pt x="727" y="217"/>
                      <a:pt x="635" y="9"/>
                    </a:cubicBezTo>
                    <a:cubicBezTo>
                      <a:pt x="633" y="3"/>
                      <a:pt x="628" y="0"/>
                      <a:pt x="622" y="0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0"/>
              <p:cNvSpPr/>
              <p:nvPr/>
            </p:nvSpPr>
            <p:spPr>
              <a:xfrm flipH="1">
                <a:off x="6951531" y="2224119"/>
                <a:ext cx="186120" cy="57573"/>
              </a:xfrm>
              <a:custGeom>
                <a:avLst/>
                <a:gdLst/>
                <a:ahLst/>
                <a:cxnLst/>
                <a:rect l="l" t="t" r="r" b="b"/>
                <a:pathLst>
                  <a:path w="3168" h="980" extrusionOk="0">
                    <a:moveTo>
                      <a:pt x="3146" y="1"/>
                    </a:moveTo>
                    <a:cubicBezTo>
                      <a:pt x="3139" y="1"/>
                      <a:pt x="3132" y="5"/>
                      <a:pt x="3129" y="14"/>
                    </a:cubicBezTo>
                    <a:cubicBezTo>
                      <a:pt x="3003" y="404"/>
                      <a:pt x="2696" y="717"/>
                      <a:pt x="2313" y="861"/>
                    </a:cubicBezTo>
                    <a:cubicBezTo>
                      <a:pt x="2160" y="918"/>
                      <a:pt x="2004" y="941"/>
                      <a:pt x="1846" y="941"/>
                    </a:cubicBezTo>
                    <a:cubicBezTo>
                      <a:pt x="1788" y="941"/>
                      <a:pt x="1730" y="938"/>
                      <a:pt x="1672" y="933"/>
                    </a:cubicBezTo>
                    <a:cubicBezTo>
                      <a:pt x="1405" y="912"/>
                      <a:pt x="1142" y="865"/>
                      <a:pt x="887" y="813"/>
                    </a:cubicBezTo>
                    <a:cubicBezTo>
                      <a:pt x="597" y="755"/>
                      <a:pt x="313" y="684"/>
                      <a:pt x="33" y="599"/>
                    </a:cubicBezTo>
                    <a:cubicBezTo>
                      <a:pt x="31" y="598"/>
                      <a:pt x="29" y="598"/>
                      <a:pt x="27" y="598"/>
                    </a:cubicBezTo>
                    <a:cubicBezTo>
                      <a:pt x="8" y="598"/>
                      <a:pt x="1" y="629"/>
                      <a:pt x="23" y="635"/>
                    </a:cubicBezTo>
                    <a:cubicBezTo>
                      <a:pt x="545" y="793"/>
                      <a:pt x="1088" y="912"/>
                      <a:pt x="1631" y="967"/>
                    </a:cubicBezTo>
                    <a:cubicBezTo>
                      <a:pt x="1703" y="975"/>
                      <a:pt x="1776" y="979"/>
                      <a:pt x="1848" y="979"/>
                    </a:cubicBezTo>
                    <a:cubicBezTo>
                      <a:pt x="2004" y="979"/>
                      <a:pt x="2157" y="959"/>
                      <a:pt x="2307" y="906"/>
                    </a:cubicBezTo>
                    <a:cubicBezTo>
                      <a:pt x="2494" y="837"/>
                      <a:pt x="2665" y="728"/>
                      <a:pt x="2809" y="591"/>
                    </a:cubicBezTo>
                    <a:cubicBezTo>
                      <a:pt x="2973" y="435"/>
                      <a:pt x="3096" y="240"/>
                      <a:pt x="3164" y="25"/>
                    </a:cubicBezTo>
                    <a:cubicBezTo>
                      <a:pt x="3167" y="10"/>
                      <a:pt x="3157" y="1"/>
                      <a:pt x="3146" y="1"/>
                    </a:cubicBezTo>
                    <a:close/>
                  </a:path>
                </a:pathLst>
              </a:custGeom>
              <a:solidFill>
                <a:srgbClr val="2B5263"/>
              </a:solidFill>
              <a:ln w="19050" cap="flat" cmpd="sng">
                <a:solidFill>
                  <a:srgbClr val="43434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0"/>
              <p:cNvSpPr/>
              <p:nvPr/>
            </p:nvSpPr>
            <p:spPr>
              <a:xfrm flipH="1">
                <a:off x="6621659" y="2835458"/>
                <a:ext cx="94705" cy="74551"/>
              </a:xfrm>
              <a:custGeom>
                <a:avLst/>
                <a:gdLst/>
                <a:ahLst/>
                <a:cxnLst/>
                <a:rect l="l" t="t" r="r" b="b"/>
                <a:pathLst>
                  <a:path w="1612" h="1269" extrusionOk="0">
                    <a:moveTo>
                      <a:pt x="314" y="0"/>
                    </a:moveTo>
                    <a:cubicBezTo>
                      <a:pt x="301" y="0"/>
                      <a:pt x="288" y="8"/>
                      <a:pt x="283" y="20"/>
                    </a:cubicBezTo>
                    <a:lnTo>
                      <a:pt x="4" y="720"/>
                    </a:lnTo>
                    <a:cubicBezTo>
                      <a:pt x="0" y="737"/>
                      <a:pt x="7" y="754"/>
                      <a:pt x="24" y="761"/>
                    </a:cubicBezTo>
                    <a:lnTo>
                      <a:pt x="1283" y="1266"/>
                    </a:lnTo>
                    <a:cubicBezTo>
                      <a:pt x="1287" y="1267"/>
                      <a:pt x="1291" y="1268"/>
                      <a:pt x="1295" y="1268"/>
                    </a:cubicBezTo>
                    <a:cubicBezTo>
                      <a:pt x="1309" y="1268"/>
                      <a:pt x="1322" y="1259"/>
                      <a:pt x="1328" y="1245"/>
                    </a:cubicBezTo>
                    <a:lnTo>
                      <a:pt x="1604" y="549"/>
                    </a:lnTo>
                    <a:cubicBezTo>
                      <a:pt x="1611" y="532"/>
                      <a:pt x="1604" y="511"/>
                      <a:pt x="1587" y="505"/>
                    </a:cubicBezTo>
                    <a:lnTo>
                      <a:pt x="328" y="3"/>
                    </a:lnTo>
                    <a:cubicBezTo>
                      <a:pt x="324" y="1"/>
                      <a:pt x="319" y="0"/>
                      <a:pt x="314" y="0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0"/>
              <p:cNvSpPr/>
              <p:nvPr/>
            </p:nvSpPr>
            <p:spPr>
              <a:xfrm flipH="1">
                <a:off x="6652973" y="2869004"/>
                <a:ext cx="70206" cy="60275"/>
              </a:xfrm>
              <a:custGeom>
                <a:avLst/>
                <a:gdLst/>
                <a:ahLst/>
                <a:cxnLst/>
                <a:rect l="l" t="t" r="r" b="b"/>
                <a:pathLst>
                  <a:path w="1195" h="1026" extrusionOk="0">
                    <a:moveTo>
                      <a:pt x="282" y="1"/>
                    </a:moveTo>
                    <a:cubicBezTo>
                      <a:pt x="268" y="1"/>
                      <a:pt x="255" y="8"/>
                      <a:pt x="249" y="19"/>
                    </a:cubicBezTo>
                    <a:lnTo>
                      <a:pt x="7" y="633"/>
                    </a:lnTo>
                    <a:cubicBezTo>
                      <a:pt x="0" y="647"/>
                      <a:pt x="7" y="664"/>
                      <a:pt x="24" y="671"/>
                    </a:cubicBezTo>
                    <a:lnTo>
                      <a:pt x="905" y="1022"/>
                    </a:lnTo>
                    <a:cubicBezTo>
                      <a:pt x="908" y="1024"/>
                      <a:pt x="912" y="1025"/>
                      <a:pt x="916" y="1025"/>
                    </a:cubicBezTo>
                    <a:cubicBezTo>
                      <a:pt x="928" y="1025"/>
                      <a:pt x="940" y="1018"/>
                      <a:pt x="942" y="1005"/>
                    </a:cubicBezTo>
                    <a:lnTo>
                      <a:pt x="1188" y="395"/>
                    </a:lnTo>
                    <a:cubicBezTo>
                      <a:pt x="1195" y="378"/>
                      <a:pt x="1188" y="361"/>
                      <a:pt x="1171" y="357"/>
                    </a:cubicBezTo>
                    <a:lnTo>
                      <a:pt x="290" y="2"/>
                    </a:lnTo>
                    <a:cubicBezTo>
                      <a:pt x="287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0"/>
              <p:cNvSpPr/>
              <p:nvPr/>
            </p:nvSpPr>
            <p:spPr>
              <a:xfrm flipH="1">
                <a:off x="6657379" y="2901315"/>
                <a:ext cx="70265" cy="60216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025" extrusionOk="0">
                    <a:moveTo>
                      <a:pt x="282" y="1"/>
                    </a:moveTo>
                    <a:cubicBezTo>
                      <a:pt x="269" y="1"/>
                      <a:pt x="256" y="7"/>
                      <a:pt x="250" y="19"/>
                    </a:cubicBezTo>
                    <a:lnTo>
                      <a:pt x="8" y="633"/>
                    </a:lnTo>
                    <a:cubicBezTo>
                      <a:pt x="1" y="647"/>
                      <a:pt x="8" y="664"/>
                      <a:pt x="24" y="671"/>
                    </a:cubicBezTo>
                    <a:lnTo>
                      <a:pt x="905" y="1022"/>
                    </a:lnTo>
                    <a:cubicBezTo>
                      <a:pt x="909" y="1024"/>
                      <a:pt x="913" y="1025"/>
                      <a:pt x="917" y="1025"/>
                    </a:cubicBezTo>
                    <a:cubicBezTo>
                      <a:pt x="928" y="1025"/>
                      <a:pt x="940" y="1018"/>
                      <a:pt x="943" y="1005"/>
                    </a:cubicBezTo>
                    <a:lnTo>
                      <a:pt x="1189" y="394"/>
                    </a:lnTo>
                    <a:cubicBezTo>
                      <a:pt x="1196" y="377"/>
                      <a:pt x="1189" y="360"/>
                      <a:pt x="1171" y="357"/>
                    </a:cubicBezTo>
                    <a:lnTo>
                      <a:pt x="291" y="1"/>
                    </a:lnTo>
                    <a:cubicBezTo>
                      <a:pt x="288" y="1"/>
                      <a:pt x="285" y="1"/>
                      <a:pt x="282" y="1"/>
                    </a:cubicBezTo>
                    <a:close/>
                  </a:path>
                </a:pathLst>
              </a:custGeom>
              <a:solidFill>
                <a:srgbClr val="48686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0"/>
              <p:cNvSpPr/>
              <p:nvPr/>
            </p:nvSpPr>
            <p:spPr>
              <a:xfrm flipH="1">
                <a:off x="6576540" y="2795979"/>
                <a:ext cx="100580" cy="69440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182" extrusionOk="0">
                    <a:moveTo>
                      <a:pt x="516" y="1"/>
                    </a:moveTo>
                    <a:cubicBezTo>
                      <a:pt x="335" y="1"/>
                      <a:pt x="164" y="108"/>
                      <a:pt x="93" y="286"/>
                    </a:cubicBezTo>
                    <a:cubicBezTo>
                      <a:pt x="1" y="518"/>
                      <a:pt x="114" y="784"/>
                      <a:pt x="346" y="876"/>
                    </a:cubicBezTo>
                    <a:lnTo>
                      <a:pt x="1032" y="1150"/>
                    </a:lnTo>
                    <a:cubicBezTo>
                      <a:pt x="1086" y="1171"/>
                      <a:pt x="1141" y="1181"/>
                      <a:pt x="1196" y="1181"/>
                    </a:cubicBezTo>
                    <a:cubicBezTo>
                      <a:pt x="1376" y="1181"/>
                      <a:pt x="1549" y="1072"/>
                      <a:pt x="1619" y="896"/>
                    </a:cubicBezTo>
                    <a:cubicBezTo>
                      <a:pt x="1712" y="665"/>
                      <a:pt x="1598" y="398"/>
                      <a:pt x="1367" y="307"/>
                    </a:cubicBezTo>
                    <a:lnTo>
                      <a:pt x="684" y="33"/>
                    </a:lnTo>
                    <a:cubicBezTo>
                      <a:pt x="629" y="11"/>
                      <a:pt x="572" y="1"/>
                      <a:pt x="516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0"/>
              <p:cNvSpPr/>
              <p:nvPr/>
            </p:nvSpPr>
            <p:spPr>
              <a:xfrm flipH="1">
                <a:off x="6625302" y="2870825"/>
                <a:ext cx="79489" cy="57338"/>
              </a:xfrm>
              <a:custGeom>
                <a:avLst/>
                <a:gdLst/>
                <a:ahLst/>
                <a:cxnLst/>
                <a:rect l="l" t="t" r="r" b="b"/>
                <a:pathLst>
                  <a:path w="1353" h="976" extrusionOk="0">
                    <a:moveTo>
                      <a:pt x="454" y="0"/>
                    </a:moveTo>
                    <a:cubicBezTo>
                      <a:pt x="295" y="0"/>
                      <a:pt x="145" y="95"/>
                      <a:pt x="83" y="251"/>
                    </a:cubicBezTo>
                    <a:cubicBezTo>
                      <a:pt x="1" y="452"/>
                      <a:pt x="103" y="688"/>
                      <a:pt x="305" y="769"/>
                    </a:cubicBezTo>
                    <a:lnTo>
                      <a:pt x="755" y="947"/>
                    </a:lnTo>
                    <a:cubicBezTo>
                      <a:pt x="803" y="966"/>
                      <a:pt x="852" y="976"/>
                      <a:pt x="901" y="976"/>
                    </a:cubicBezTo>
                    <a:cubicBezTo>
                      <a:pt x="1059" y="976"/>
                      <a:pt x="1211" y="879"/>
                      <a:pt x="1271" y="725"/>
                    </a:cubicBezTo>
                    <a:cubicBezTo>
                      <a:pt x="1353" y="520"/>
                      <a:pt x="1253" y="289"/>
                      <a:pt x="1049" y="207"/>
                    </a:cubicBezTo>
                    <a:lnTo>
                      <a:pt x="602" y="29"/>
                    </a:lnTo>
                    <a:cubicBezTo>
                      <a:pt x="553" y="9"/>
                      <a:pt x="503" y="0"/>
                      <a:pt x="454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0"/>
              <p:cNvSpPr/>
              <p:nvPr/>
            </p:nvSpPr>
            <p:spPr>
              <a:xfrm flipH="1">
                <a:off x="6647333" y="2904488"/>
                <a:ext cx="70852" cy="53930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918" extrusionOk="0">
                    <a:moveTo>
                      <a:pt x="452" y="1"/>
                    </a:moveTo>
                    <a:cubicBezTo>
                      <a:pt x="294" y="1"/>
                      <a:pt x="145" y="95"/>
                      <a:pt x="82" y="251"/>
                    </a:cubicBezTo>
                    <a:cubicBezTo>
                      <a:pt x="0" y="456"/>
                      <a:pt x="103" y="688"/>
                      <a:pt x="304" y="770"/>
                    </a:cubicBezTo>
                    <a:lnTo>
                      <a:pt x="605" y="890"/>
                    </a:lnTo>
                    <a:cubicBezTo>
                      <a:pt x="653" y="909"/>
                      <a:pt x="703" y="918"/>
                      <a:pt x="751" y="918"/>
                    </a:cubicBezTo>
                    <a:cubicBezTo>
                      <a:pt x="910" y="918"/>
                      <a:pt x="1061" y="822"/>
                      <a:pt x="1123" y="668"/>
                    </a:cubicBezTo>
                    <a:cubicBezTo>
                      <a:pt x="1205" y="463"/>
                      <a:pt x="1103" y="231"/>
                      <a:pt x="898" y="149"/>
                    </a:cubicBezTo>
                    <a:lnTo>
                      <a:pt x="601" y="29"/>
                    </a:lnTo>
                    <a:cubicBezTo>
                      <a:pt x="552" y="10"/>
                      <a:pt x="502" y="1"/>
                      <a:pt x="452" y="1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0"/>
              <p:cNvSpPr/>
              <p:nvPr/>
            </p:nvSpPr>
            <p:spPr>
              <a:xfrm flipH="1">
                <a:off x="6601215" y="2838337"/>
                <a:ext cx="97114" cy="67971"/>
              </a:xfrm>
              <a:custGeom>
                <a:avLst/>
                <a:gdLst/>
                <a:ahLst/>
                <a:cxnLst/>
                <a:rect l="l" t="t" r="r" b="b"/>
                <a:pathLst>
                  <a:path w="1653" h="1157" extrusionOk="0">
                    <a:moveTo>
                      <a:pt x="516" y="0"/>
                    </a:moveTo>
                    <a:cubicBezTo>
                      <a:pt x="335" y="0"/>
                      <a:pt x="163" y="108"/>
                      <a:pt x="92" y="285"/>
                    </a:cubicBezTo>
                    <a:cubicBezTo>
                      <a:pt x="1" y="517"/>
                      <a:pt x="116" y="783"/>
                      <a:pt x="345" y="876"/>
                    </a:cubicBezTo>
                    <a:lnTo>
                      <a:pt x="970" y="1125"/>
                    </a:lnTo>
                    <a:cubicBezTo>
                      <a:pt x="1024" y="1146"/>
                      <a:pt x="1080" y="1157"/>
                      <a:pt x="1135" y="1157"/>
                    </a:cubicBezTo>
                    <a:cubicBezTo>
                      <a:pt x="1316" y="1157"/>
                      <a:pt x="1489" y="1047"/>
                      <a:pt x="1560" y="869"/>
                    </a:cubicBezTo>
                    <a:cubicBezTo>
                      <a:pt x="1652" y="640"/>
                      <a:pt x="1540" y="374"/>
                      <a:pt x="1307" y="282"/>
                    </a:cubicBezTo>
                    <a:lnTo>
                      <a:pt x="683" y="32"/>
                    </a:lnTo>
                    <a:cubicBezTo>
                      <a:pt x="628" y="10"/>
                      <a:pt x="572" y="0"/>
                      <a:pt x="516" y="0"/>
                    </a:cubicBezTo>
                    <a:close/>
                  </a:path>
                </a:pathLst>
              </a:custGeom>
              <a:solidFill>
                <a:srgbClr val="E396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"/>
                  <a:t>    </a:t>
                </a:r>
                <a:endParaRPr/>
              </a:p>
            </p:txBody>
          </p:sp>
        </p:grpSp>
        <p:sp>
          <p:nvSpPr>
            <p:cNvPr id="1024" name="Google Shape;1024;p30"/>
            <p:cNvSpPr/>
            <p:nvPr/>
          </p:nvSpPr>
          <p:spPr>
            <a:xfrm>
              <a:off x="6038032" y="2405184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0"/>
            <p:cNvSpPr/>
            <p:nvPr/>
          </p:nvSpPr>
          <p:spPr>
            <a:xfrm>
              <a:off x="6038032" y="2883830"/>
              <a:ext cx="304747" cy="273182"/>
            </a:xfrm>
            <a:custGeom>
              <a:avLst/>
              <a:gdLst/>
              <a:ahLst/>
              <a:cxnLst/>
              <a:rect l="l" t="t" r="r" b="b"/>
              <a:pathLst>
                <a:path w="7656" h="6863" extrusionOk="0">
                  <a:moveTo>
                    <a:pt x="6406" y="1"/>
                  </a:moveTo>
                  <a:cubicBezTo>
                    <a:pt x="5991" y="1"/>
                    <a:pt x="5565" y="203"/>
                    <a:pt x="5372" y="670"/>
                  </a:cubicBezTo>
                  <a:cubicBezTo>
                    <a:pt x="4972" y="1647"/>
                    <a:pt x="4536" y="2616"/>
                    <a:pt x="3945" y="3496"/>
                  </a:cubicBezTo>
                  <a:cubicBezTo>
                    <a:pt x="3713" y="3845"/>
                    <a:pt x="3351" y="4490"/>
                    <a:pt x="2965" y="4664"/>
                  </a:cubicBezTo>
                  <a:cubicBezTo>
                    <a:pt x="2869" y="4709"/>
                    <a:pt x="2910" y="4779"/>
                    <a:pt x="2884" y="4779"/>
                  </a:cubicBezTo>
                  <a:cubicBezTo>
                    <a:pt x="2867" y="4779"/>
                    <a:pt x="2820" y="4748"/>
                    <a:pt x="2682" y="4657"/>
                  </a:cubicBezTo>
                  <a:cubicBezTo>
                    <a:pt x="2456" y="4514"/>
                    <a:pt x="2252" y="4237"/>
                    <a:pt x="2084" y="4036"/>
                  </a:cubicBezTo>
                  <a:cubicBezTo>
                    <a:pt x="1884" y="3796"/>
                    <a:pt x="1648" y="3696"/>
                    <a:pt x="1417" y="3696"/>
                  </a:cubicBezTo>
                  <a:cubicBezTo>
                    <a:pt x="685" y="3696"/>
                    <a:pt x="0" y="4702"/>
                    <a:pt x="630" y="5459"/>
                  </a:cubicBezTo>
                  <a:cubicBezTo>
                    <a:pt x="1095" y="6016"/>
                    <a:pt x="1740" y="6644"/>
                    <a:pt x="2477" y="6818"/>
                  </a:cubicBezTo>
                  <a:cubicBezTo>
                    <a:pt x="2606" y="6848"/>
                    <a:pt x="2731" y="6863"/>
                    <a:pt x="2853" y="6863"/>
                  </a:cubicBezTo>
                  <a:cubicBezTo>
                    <a:pt x="3571" y="6863"/>
                    <a:pt x="4162" y="6367"/>
                    <a:pt x="4652" y="5855"/>
                  </a:cubicBezTo>
                  <a:cubicBezTo>
                    <a:pt x="5925" y="4538"/>
                    <a:pt x="6672" y="2869"/>
                    <a:pt x="7356" y="1206"/>
                  </a:cubicBezTo>
                  <a:cubicBezTo>
                    <a:pt x="7655" y="478"/>
                    <a:pt x="7043" y="1"/>
                    <a:pt x="6406" y="1"/>
                  </a:cubicBezTo>
                  <a:close/>
                </a:path>
              </a:pathLst>
            </a:custGeom>
            <a:solidFill>
              <a:srgbClr val="FF9F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6" name="Google Shape;1026;p30"/>
          <p:cNvSpPr txBox="1">
            <a:spLocks noGrp="1"/>
          </p:cNvSpPr>
          <p:nvPr>
            <p:ph type="title" idx="2"/>
          </p:nvPr>
        </p:nvSpPr>
        <p:spPr>
          <a:xfrm>
            <a:off x="532470" y="1528325"/>
            <a:ext cx="2667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ar-JO" dirty="0" smtClean="0"/>
              <a:t>3-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DDDA">
            <a:alpha val="71900"/>
          </a:srgbClr>
        </a:solidFill>
        <a:effectLst/>
      </p:bgPr>
    </p:bg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Google Shape;836;p28"/>
          <p:cNvSpPr txBox="1">
            <a:spLocks noGrp="1"/>
          </p:cNvSpPr>
          <p:nvPr>
            <p:ph type="ctrTitle"/>
          </p:nvPr>
        </p:nvSpPr>
        <p:spPr>
          <a:xfrm>
            <a:off x="3646943" y="1345424"/>
            <a:ext cx="5118600" cy="59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342900" lvl="0" indent="-342900" rtl="1">
              <a:spcBef>
                <a:spcPts val="0"/>
              </a:spcBef>
              <a:spcAft>
                <a:spcPts val="0"/>
              </a:spcAft>
              <a:buClr>
                <a:srgbClr val="0F9398"/>
              </a:buClr>
              <a:buFont typeface="Arial" panose="020B0604020202020204" pitchFamily="34" charset="0"/>
              <a:buChar char="•"/>
            </a:pPr>
            <a:r>
              <a:rPr lang="ar-JO" sz="2800" b="1" dirty="0" smtClean="0">
                <a:solidFill>
                  <a:srgbClr val="0F9398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خطوات حفظ ملف (مستند) :</a:t>
            </a:r>
            <a:endParaRPr sz="2800" b="1" dirty="0">
              <a:solidFill>
                <a:srgbClr val="0F9398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29" name="Google Shape;769;p27"/>
          <p:cNvSpPr txBox="1">
            <a:spLocks/>
          </p:cNvSpPr>
          <p:nvPr/>
        </p:nvSpPr>
        <p:spPr>
          <a:xfrm>
            <a:off x="403477" y="400460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/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تـــُمكنك عملية حفظ الملف من العودة إلى الملف لاحقاً وإجراء تعديلات وإضافات.</a:t>
            </a:r>
            <a:endParaRPr lang="ar-JO" dirty="0">
              <a:solidFill>
                <a:schemeClr val="tx1"/>
              </a:solidFill>
              <a:latin typeface="abo2sadam" panose="02000500040000020004" pitchFamily="2" charset="-78"/>
              <a:cs typeface="abo2sadam" panose="02000500040000020004" pitchFamily="2" charset="-78"/>
            </a:endParaRPr>
          </a:p>
        </p:txBody>
      </p:sp>
      <p:sp>
        <p:nvSpPr>
          <p:cNvPr id="30" name="Google Shape;769;p27"/>
          <p:cNvSpPr txBox="1">
            <a:spLocks/>
          </p:cNvSpPr>
          <p:nvPr/>
        </p:nvSpPr>
        <p:spPr>
          <a:xfrm>
            <a:off x="265254" y="2881389"/>
            <a:ext cx="8362066" cy="59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2400"/>
              <a:buFont typeface="Denk One"/>
              <a:buNone/>
              <a:defRPr sz="2400" b="0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3E"/>
              </a:buClr>
              <a:buSzPts val="4800"/>
              <a:buFont typeface="Denk One"/>
              <a:buNone/>
              <a:defRPr sz="4800" b="1" i="0" u="none" strike="noStrike" cap="none">
                <a:solidFill>
                  <a:srgbClr val="FF7C3E"/>
                </a:solidFill>
                <a:latin typeface="Denk One"/>
                <a:ea typeface="Denk One"/>
                <a:cs typeface="Denk One"/>
                <a:sym typeface="Denk One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1- من قائمة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ملف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en-US" dirty="0">
                <a:solidFill>
                  <a:srgbClr val="F4783C"/>
                </a:solidFill>
              </a:rPr>
              <a:t>File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اختر الأمر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حفظ </a:t>
            </a:r>
            <a:r>
              <a:rPr lang="en-US" dirty="0" smtClean="0">
                <a:solidFill>
                  <a:srgbClr val="F4783C"/>
                </a:solidFill>
              </a:rPr>
              <a:t>Save</a:t>
            </a:r>
            <a:r>
              <a:rPr lang="ar-JO" dirty="0" smtClean="0">
                <a:solidFill>
                  <a:srgbClr val="F4783C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فيظهر صندوق حوار بعنوان     </a:t>
            </a:r>
          </a:p>
          <a:p>
            <a:pPr rtl="1">
              <a:lnSpc>
                <a:spcPct val="150000"/>
              </a:lnSpc>
            </a:pPr>
            <a:r>
              <a:rPr lang="ar-JO" dirty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 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حفظ باسم </a:t>
            </a:r>
            <a:r>
              <a:rPr lang="en-US" dirty="0" smtClean="0">
                <a:solidFill>
                  <a:srgbClr val="F4783C"/>
                </a:solidFill>
              </a:rPr>
              <a:t>Save as </a:t>
            </a:r>
            <a:r>
              <a:rPr lang="ar-JO" dirty="0" smtClean="0">
                <a:solidFill>
                  <a:srgbClr val="F4783C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</a:rPr>
              <a:t>.</a:t>
            </a:r>
            <a:endParaRPr lang="ar-JO" dirty="0" smtClean="0">
              <a:solidFill>
                <a:srgbClr val="F4783C"/>
              </a:solidFill>
            </a:endParaRPr>
          </a:p>
          <a:p>
            <a:pPr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2- حدد مكان الحفظ في الجانب الايمن من صندوق الحوار .</a:t>
            </a:r>
          </a:p>
          <a:p>
            <a:pPr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3- اكتب الإسم الجديد للملف في مربع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اسم الملف </a:t>
            </a:r>
            <a:r>
              <a:rPr lang="en-US" dirty="0">
                <a:solidFill>
                  <a:srgbClr val="F4783C"/>
                </a:solidFill>
              </a:rPr>
              <a:t>File Name</a:t>
            </a:r>
            <a:r>
              <a:rPr lang="ar-JO" dirty="0">
                <a:solidFill>
                  <a:srgbClr val="F4783C"/>
                </a:solidFill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</a:p>
          <a:p>
            <a:pPr rtl="1">
              <a:lnSpc>
                <a:spcPct val="150000"/>
              </a:lnSpc>
            </a:pP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4- انقر زر 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حفظ </a:t>
            </a:r>
            <a:r>
              <a:rPr lang="en-US" dirty="0">
                <a:solidFill>
                  <a:srgbClr val="F4783C"/>
                </a:solidFill>
              </a:rPr>
              <a:t>Save</a:t>
            </a:r>
            <a:r>
              <a:rPr lang="ar-JO" dirty="0" smtClean="0">
                <a:solidFill>
                  <a:srgbClr val="F4783C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 </a:t>
            </a:r>
            <a:r>
              <a:rPr lang="ar-JO" dirty="0" smtClean="0">
                <a:solidFill>
                  <a:schemeClr val="tx1"/>
                </a:solidFill>
                <a:latin typeface="abo2sadam" panose="02000500040000020004" pitchFamily="2" charset="-78"/>
                <a:cs typeface="abo2sadam" panose="02000500040000020004" pitchFamily="2" charset="-78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37084" y="1345424"/>
            <a:ext cx="3004966" cy="755177"/>
            <a:chOff x="2502569" y="2390806"/>
            <a:chExt cx="3004966" cy="755177"/>
          </a:xfrm>
        </p:grpSpPr>
        <p:pic>
          <p:nvPicPr>
            <p:cNvPr id="32" name="صورة 128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943" t="391" b="83230"/>
            <a:stretch/>
          </p:blipFill>
          <p:spPr bwMode="auto">
            <a:xfrm>
              <a:off x="2502569" y="2390806"/>
              <a:ext cx="3004966" cy="490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692794" y="2454441"/>
              <a:ext cx="348438" cy="39085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JO"/>
            </a:p>
          </p:txBody>
        </p:sp>
        <p:pic>
          <p:nvPicPr>
            <p:cNvPr id="34" name="Picture 4" descr="Image result for mouse curso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8709" y="2688986"/>
              <a:ext cx="305046" cy="4569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nguage School Newsletter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1449</TotalTime>
  <Words>337</Words>
  <Application>Microsoft Office PowerPoint</Application>
  <PresentationFormat>عرض على الشاشة (9:16)‏</PresentationFormat>
  <Paragraphs>59</Paragraphs>
  <Slides>14</Slides>
  <Notes>14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3" baseType="lpstr">
      <vt:lpstr>Arial</vt:lpstr>
      <vt:lpstr>abo2sadam</vt:lpstr>
      <vt:lpstr>Denk One</vt:lpstr>
      <vt:lpstr>Barlow Semi Condensed Light</vt:lpstr>
      <vt:lpstr>Barlow Semi Condensed</vt:lpstr>
      <vt:lpstr>Fira Sans Extra Condensed</vt:lpstr>
      <vt:lpstr>Barlow</vt:lpstr>
      <vt:lpstr>Times New Roman</vt:lpstr>
      <vt:lpstr>Language School Newsletter By Slidesgo</vt:lpstr>
      <vt:lpstr>التعامل مع الملفات</vt:lpstr>
      <vt:lpstr>التعرف على مفهوم المستند</vt:lpstr>
      <vt:lpstr>التعرف على مفهوم المستند</vt:lpstr>
      <vt:lpstr>المستند :</vt:lpstr>
      <vt:lpstr>إنشاء مستند جديد</vt:lpstr>
      <vt:lpstr>عند تشغيل برنامج معالج النصوص Word يتم إنشاء مستندٍ جديدٍ تلقائياً، ولإنشاء مستندٍ جديدٍ آخرَ اتبعِ الخطوات الآتية :</vt:lpstr>
      <vt:lpstr>عندها :</vt:lpstr>
      <vt:lpstr>حفظ الملف</vt:lpstr>
      <vt:lpstr>خطوات حفظ ملف (مستند) :</vt:lpstr>
      <vt:lpstr>عرض تقديمي في PowerPoint</vt:lpstr>
      <vt:lpstr>عرض تقديمي في PowerPoint</vt:lpstr>
      <vt:lpstr>فتح ملف مُخزن مسبقاً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SCHOOL NEWSLETTER</dc:title>
  <dc:creator>USER</dc:creator>
  <cp:lastModifiedBy>Adin</cp:lastModifiedBy>
  <cp:revision>27</cp:revision>
  <dcterms:modified xsi:type="dcterms:W3CDTF">2022-02-01T09:40:51Z</dcterms:modified>
</cp:coreProperties>
</file>