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1" r:id="rId1"/>
  </p:sldMasterIdLst>
  <p:sldIdLst>
    <p:sldId id="267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9582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5898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1060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6541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03352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6191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74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3678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4943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J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95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24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568BAA-12A2-43E0-8B08-69EC46844CEF}" type="datetimeFigureOut">
              <a:rPr lang="ar-JO" smtClean="0"/>
              <a:t>16/08/1445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E4692E-580E-4A5F-84C1-AB18122E3D2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40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8806319849253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wcxi7TMPD8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BE95ED-3862-46B7-8E7F-4D0436275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22" y="317944"/>
            <a:ext cx="3919988" cy="36161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A85D9F-D26A-46D0-A104-5487A36D9718}"/>
              </a:ext>
            </a:extLst>
          </p:cNvPr>
          <p:cNvSpPr/>
          <p:nvPr/>
        </p:nvSpPr>
        <p:spPr>
          <a:xfrm>
            <a:off x="772917" y="3143579"/>
            <a:ext cx="348853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none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Join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C4479-DA53-4EBA-BF3E-B7BEA04E7F61}"/>
              </a:ext>
            </a:extLst>
          </p:cNvPr>
          <p:cNvSpPr/>
          <p:nvPr/>
        </p:nvSpPr>
        <p:spPr>
          <a:xfrm>
            <a:off x="-612576" y="625758"/>
            <a:ext cx="65767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Teacher</a:t>
            </a:r>
          </a:p>
          <a:p>
            <a:pPr algn="ctr"/>
            <a:r>
              <a:rPr lang="en-US" sz="7200" b="1" cap="none" spc="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FF99"/>
                </a:solidFill>
                <a:effectLst/>
              </a:rPr>
              <a:t> Fida Jasser</a:t>
            </a:r>
          </a:p>
        </p:txBody>
      </p:sp>
      <p:sp>
        <p:nvSpPr>
          <p:cNvPr id="5" name="TextBox 7">
            <a:hlinkClick r:id="rId3"/>
            <a:extLst>
              <a:ext uri="{FF2B5EF4-FFF2-40B4-BE49-F238E27FC236}">
                <a16:creationId xmlns:a16="http://schemas.microsoft.com/office/drawing/2014/main" id="{C572F218-D0FD-4F03-BA0F-436D68EA2E21}"/>
              </a:ext>
            </a:extLst>
          </p:cNvPr>
          <p:cNvSpPr txBox="1"/>
          <p:nvPr/>
        </p:nvSpPr>
        <p:spPr>
          <a:xfrm>
            <a:off x="503976" y="5359079"/>
            <a:ext cx="73245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https://www.facebook.com/groups/588063198492534/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BB3FB-609B-4F78-9A9E-EC4E22A88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4952">
            <a:off x="7492146" y="5598680"/>
            <a:ext cx="1343975" cy="1259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0832" y="4177097"/>
            <a:ext cx="75664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تابعوا كل ما يخص الصف الثاني على الصفحة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Bent Arrow 7"/>
          <p:cNvSpPr/>
          <p:nvPr/>
        </p:nvSpPr>
        <p:spPr>
          <a:xfrm rot="16200000" flipH="1">
            <a:off x="69888" y="4673058"/>
            <a:ext cx="1182681" cy="675397"/>
          </a:xfrm>
          <a:prstGeom prst="bentArrow">
            <a:avLst>
              <a:gd name="adj1" fmla="val 25000"/>
              <a:gd name="adj2" fmla="val 25000"/>
              <a:gd name="adj3" fmla="val 32576"/>
              <a:gd name="adj4" fmla="val 43750"/>
            </a:avLst>
          </a:prstGeom>
          <a:solidFill>
            <a:srgbClr val="FFFF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الأمن العام #الأمن_العام #الأردن">
            <a:hlinkClick r:id="" action="ppaction://media"/>
            <a:extLst>
              <a:ext uri="{FF2B5EF4-FFF2-40B4-BE49-F238E27FC236}">
                <a16:creationId xmlns:a16="http://schemas.microsoft.com/office/drawing/2014/main" id="{9AD9C48A-4088-4EAF-8849-C1208AC9CE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051" y="116632"/>
            <a:ext cx="879389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844" y="482039"/>
            <a:ext cx="8536311" cy="58939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رقم الأمن العام</a:t>
            </a:r>
          </a:p>
          <a:p>
            <a:pPr algn="ctr"/>
            <a:r>
              <a:rPr lang="ar-JO" sz="23900" b="1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911</a:t>
            </a:r>
            <a:endParaRPr lang="en-US" sz="23900" b="1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2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248472" cy="2984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469110" cy="4096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45094"/>
            <a:ext cx="4502393" cy="32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F1F98-F2C5-40D5-9732-42B4A955A1D6}"/>
              </a:ext>
            </a:extLst>
          </p:cNvPr>
          <p:cNvSpPr/>
          <p:nvPr/>
        </p:nvSpPr>
        <p:spPr>
          <a:xfrm>
            <a:off x="2657053" y="2967335"/>
            <a:ext cx="38298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الأمن العام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97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16D4D-DAC2-4592-9DD6-67ED457A6E98}"/>
              </a:ext>
            </a:extLst>
          </p:cNvPr>
          <p:cNvSpPr/>
          <p:nvPr/>
        </p:nvSpPr>
        <p:spPr>
          <a:xfrm>
            <a:off x="267410" y="1484784"/>
            <a:ext cx="8609180" cy="44678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JO" sz="48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أشخاص يقدمون المُساعدة للمواطنين جميعاً ،ويوجهونهم إلى إحترام القانون ، 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JO" sz="48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ويحافظون على أمننا ، وينظمون حركة السيارات على الطُرقات فهل عرفتم من هم؟؟؟ ...........</a:t>
            </a:r>
            <a:endParaRPr lang="en-US" sz="32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1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3"/>
            <a:ext cx="3963298" cy="345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609627" y="2939143"/>
            <a:ext cx="3058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شرطي مرور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40568" y="3967764"/>
            <a:ext cx="9505056" cy="2824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JO" sz="4800" b="1" dirty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ماذا تشاهد بالصورة؟......................</a:t>
            </a:r>
            <a:endParaRPr lang="en-US" sz="28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JO" sz="4800" b="1" dirty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ماذا يلبس؟..................................</a:t>
            </a:r>
            <a:endParaRPr lang="en-US" sz="2800" b="1" dirty="0">
              <a:ln w="190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JO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ماذا يفعل؟...................................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78848" y="4474651"/>
            <a:ext cx="3438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زي الأمن العام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722216" y="5733256"/>
            <a:ext cx="35541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ينظم حركة السير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6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8 -0.03796 C 0.16146 -0.03703 0.18368 -0.03518 0.20781 -0.0331 C 0.22413 -0.03009 0.24028 -0.02754 0.25642 -0.02453 C 0.26094 -0.02384 0.26476 -0.02176 0.26944 -0.02106 C 0.28281 -0.01921 0.29583 -0.01898 0.3092 -0.01597 C 0.32951 -0.01134 0.34757 -3.33333E-6 0.36753 0.00278 C 0.37587 0.0088 0.37917 0.00741 0.3875 0.01158 C 0.40243 0.01852 0.39062 0.01528 0.40399 0.01806 C 0.40868 0.02061 0.41371 0.02292 0.41823 0.025 C 0.42083 0.02616 0.42552 0.02848 0.42552 0.02871 C 0.43108 0.03635 0.43958 0.04098 0.4474 0.04746 C 0.45191 0.05116 0.46024 0.05949 0.46024 0.05973 C 0.46319 0.06806 0.46962 0.07709 0.47674 0.08334 C 0.48108 0.1007 0.47465 0.0801 0.48368 0.09514 C 0.48507 0.09723 0.4849 0.09977 0.48559 0.10209 C 0.48681 0.10533 0.48837 0.1088 0.48941 0.11227 C 0.4901 0.11436 0.49115 0.11922 0.49115 0.11945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53 -0.06968 C 0.15104 -0.07176 0.15434 -0.07662 0.16215 -0.08056 C 0.1743 -0.08658 0.18715 -0.09074 0.19982 -0.09375 C 0.22673 -0.07662 0.21562 -0.08056 0.23264 -0.07616 C 0.24409 -0.06852 0.25434 -0.05973 0.26701 -0.05649 C 0.275 -0.04954 0.28298 -0.04723 0.29166 -0.04329 C 0.29427 -0.04213 0.29722 -0.04051 0.29982 -0.03889 C 0.30156 -0.03774 0.30295 -0.03565 0.30468 -0.03473 C 0.31736 -0.02848 0.33055 -0.02362 0.34409 -0.02153 C 0.37934 0.00208 0.46059 -0.00255 0.4901 -0.00186 C 0.50191 0.00254 0.51458 0.00532 0.52604 0.01134 C 0.54826 0.02268 0.52048 0.01064 0.5375 0.01782 C 0.54705 0.02615 0.5375 0.01898 0.55069 0.0243 C 0.5717 0.03263 0.54913 0.02453 0.56371 0.0331 C 0.56892 0.03611 0.57621 0.03773 0.58177 0.03958 C 0.59288 0.0493 0.58437 0.04351 0.60798 0.04629 C 0.61284 0.04699 0.62274 0.04838 0.62274 0.04861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39 -0.02153 C 0.21233 -0.03773 0.24879 -0.04422 0.28629 -0.05 C 0.33577 -0.04931 0.38577 -0.04908 0.43524 -0.04769 C 0.44601 -0.04746 0.45781 -0.04259 0.46788 -0.03912 C 0.47518 -0.03681 0.48958 -0.03472 0.48958 -0.03449 C 0.50087 -0.0294 0.49254 -0.03287 0.51406 -0.02593 C 0.52083 -0.02361 0.52743 -0.0213 0.53368 -0.01713 C 0.53577 -0.01574 0.53802 -0.01389 0.54028 -0.01273 C 0.55886 -0.00417 0.57656 0.00162 0.59583 0.00463 C 0.61007 0.00926 0.62448 0.01111 0.63872 0.01551 C 0.64965 0.01342 0.66042 0.00903 0.67153 0.00903 C 0.69011 0.00903 0.72708 0.01111 0.72708 0.01134 " pathEditMode="relative" rAng="0" ptsTypes="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83051"/>
            <a:ext cx="8892480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3600" b="1" u="heavy" dirty="0">
                <a:latin typeface="Arial" panose="020B0604020202020204" pitchFamily="34" charset="0"/>
                <a:cs typeface="Arial" panose="020B0604020202020204" pitchFamily="34" charset="0"/>
              </a:rPr>
              <a:t>حُسنُ التَّصرُّف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3600" dirty="0">
                <a:latin typeface="Arial" panose="020B0604020202020204" pitchFamily="34" charset="0"/>
                <a:cs typeface="Arial" panose="020B0604020202020204" pitchFamily="34" charset="0"/>
              </a:rPr>
              <a:t>بينما كانَ تيمٌ يدرسُ في غرفتِهِ ذاتَ ليلةٍ , سَمِعَ أصواتًا في الخارجِ , فنَظَرَ من النافذةِ , فإذا بأشخاصٍ يحاولونَ سرقةَ منزلِ الجارِ . فَكَرَ تيمٌ بسرعةٍ , وأدركَ أنَّ التصرفَ الصحيحَ هو إخبارُ والدِهِ بِمَا شاهدَ , فأسرعَ إليهِ , و قصَّ عليهِ ما رآهُ 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JO" sz="3600" dirty="0">
                <a:latin typeface="Arial" panose="020B0604020202020204" pitchFamily="34" charset="0"/>
                <a:cs typeface="Arial" panose="020B0604020202020204" pitchFamily="34" charset="0"/>
              </a:rPr>
              <a:t>لم يترددْ الوالدُ في الاتصالِ برجالِ الأمنِ العامِ , حيثُ أعطاهم عنوانَ المنزلِ , وما هي إلّا دقائقُ معدودةٌ حتى سَمِعَ تيمٌ صوتَ صفاراتِ سياراتِ الأمنِ العامِ , و شاهدَ رجالَ الأمنِ و هم يحيطونَ بمنزلِ جارِهِم , و يلقونَ القبضَ على السارقين .وحينَ عَلِمَ الجارُ بِمَا فَعَلَهُ تيمٌ ووالدُهُ أسرعَ لزيارتِهِما وتقديمِ الشكرِ لَهُما 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47062"/>
            <a:ext cx="75400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الخدمات التي يقدمها الأمن العام:</a:t>
            </a:r>
          </a:p>
        </p:txBody>
      </p:sp>
      <p:sp>
        <p:nvSpPr>
          <p:cNvPr id="3" name="Rectangle 2"/>
          <p:cNvSpPr/>
          <p:nvPr/>
        </p:nvSpPr>
        <p:spPr>
          <a:xfrm>
            <a:off x="-468560" y="4445421"/>
            <a:ext cx="94685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 rtl="1"/>
            <a:r>
              <a:rPr lang="ar-JO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تنظيم حركة السير على الطرقات الخارجية.</a:t>
            </a:r>
            <a:endParaRPr lang="en-US" sz="48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3B4E3-B377-4706-90C1-D6F285F196C9}"/>
              </a:ext>
            </a:extLst>
          </p:cNvPr>
          <p:cNvSpPr txBox="1"/>
          <p:nvPr/>
        </p:nvSpPr>
        <p:spPr>
          <a:xfrm>
            <a:off x="-144016" y="1531671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1. تنظيم حركة السيارات ، ومنح رخص القيادة.  </a:t>
            </a:r>
            <a:endParaRPr kumimoji="0" lang="en-US" sz="4800" b="1" i="0" u="none" strike="noStrike" kern="120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35D54-6BB7-4196-8BF0-9AAC46A75A51}"/>
              </a:ext>
            </a:extLst>
          </p:cNvPr>
          <p:cNvSpPr txBox="1"/>
          <p:nvPr/>
        </p:nvSpPr>
        <p:spPr>
          <a:xfrm>
            <a:off x="1486998" y="3101331"/>
            <a:ext cx="76145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2. إلقاء القبض على المجرمين.</a:t>
            </a:r>
            <a:endParaRPr kumimoji="0" lang="en-US" sz="4800" b="1" i="0" u="none" strike="noStrike" kern="120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alibri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19B51-74D2-4B36-B3F6-BD554197E883}"/>
              </a:ext>
            </a:extLst>
          </p:cNvPr>
          <p:cNvSpPr txBox="1"/>
          <p:nvPr/>
        </p:nvSpPr>
        <p:spPr>
          <a:xfrm>
            <a:off x="1740216" y="5789511"/>
            <a:ext cx="7361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4. المحافظة على</a:t>
            </a:r>
            <a:r>
              <a:rPr kumimoji="0" lang="en-US" sz="4800" b="1" i="0" u="none" strike="noStrike" kern="120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JO" sz="4800" b="1" i="0" u="none" strike="noStrike" kern="120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البيئة .</a:t>
            </a:r>
            <a:endParaRPr kumimoji="0" lang="en-US" sz="4800" b="1" i="0" u="none" strike="noStrike" kern="120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694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61" y="260648"/>
            <a:ext cx="431924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266" y="1124744"/>
            <a:ext cx="469727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6600" b="1" cap="none" spc="0" dirty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شرطة السير</a:t>
            </a:r>
            <a:endParaRPr lang="en-US" sz="6600" b="1" cap="none" spc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23" y="3789040"/>
            <a:ext cx="4547968" cy="253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9919" y="4595765"/>
            <a:ext cx="45479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6600" b="1" cap="none" spc="0" dirty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سيارة النجدة</a:t>
            </a:r>
            <a:endParaRPr lang="en-US" sz="6600" b="1" cap="none" spc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38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77480"/>
            <a:ext cx="8817738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JO" sz="40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ضعْ إشارةَ( </a:t>
            </a:r>
            <a:r>
              <a:rPr lang="en-US" sz="40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40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أمامَ العبارةِ التي تمثلُ الخدماتِ التي </a:t>
            </a:r>
          </a:p>
          <a:p>
            <a:pPr algn="r" rtl="1"/>
            <a:r>
              <a:rPr lang="ar-JO" sz="40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يقدمُها جهازُ الأمنِ العامِ وإشارةَ(</a:t>
            </a:r>
            <a:r>
              <a:rPr lang="en-US" sz="40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</a:t>
            </a:r>
            <a:r>
              <a:rPr lang="ar-JO" sz="40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أمامَ العبارةِ التي </a:t>
            </a:r>
          </a:p>
          <a:p>
            <a:pPr algn="r" rtl="1"/>
            <a:r>
              <a:rPr lang="ar-JO" sz="40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لا تمثلُ أيًّا من هذه الخدماتِ :</a:t>
            </a:r>
            <a:endParaRPr lang="en-US" sz="4000" b="1" dirty="0">
              <a:ln w="31550" cmpd="sng">
                <a:solidFill>
                  <a:schemeClr val="tx1"/>
                </a:soli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/>
            <a:r>
              <a:rPr lang="ar-JO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JO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JO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	) تنظيمُ حركةِ السيرِ على الطرقاتِ 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/>
            <a:r>
              <a:rPr lang="ar-JO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(		) نَسْجُ الملابسِ لأفرادِ المجتمعِ كافةً 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/>
            <a:r>
              <a:rPr lang="ar-JO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(		) مراقبةُ الطرقِ 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/>
            <a:r>
              <a:rPr lang="ar-JO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(		) مَنْحُ رُخَصِ القيادةِ للمواطنين.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/>
            <a:r>
              <a:rPr lang="ar-JO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(		) فَحْصُ المركباتِ وترخيصِهَا 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/>
            <a:r>
              <a:rPr lang="ar-JO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(		) تدريبُ الفِرَقِ الرياضيةِ للمشاركةِ في المسابقاتِ المدرسيةِ.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11065" y="1772816"/>
            <a:ext cx="72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71244" y="3068960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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72800" y="3091593"/>
            <a:ext cx="62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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11063" y="4437112"/>
            <a:ext cx="729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07956" y="4725144"/>
            <a:ext cx="7296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</a:t>
            </a:r>
            <a:endParaRPr lang="ar-JO" sz="5400" dirty="0"/>
          </a:p>
        </p:txBody>
      </p:sp>
      <p:sp>
        <p:nvSpPr>
          <p:cNvPr id="9" name="Rectangle 8"/>
          <p:cNvSpPr/>
          <p:nvPr/>
        </p:nvSpPr>
        <p:spPr>
          <a:xfrm>
            <a:off x="10769491" y="5360840"/>
            <a:ext cx="7296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</a:t>
            </a:r>
            <a:endParaRPr lang="ar-JO" sz="5400" dirty="0"/>
          </a:p>
        </p:txBody>
      </p:sp>
    </p:spTree>
    <p:extLst>
      <p:ext uri="{BB962C8B-B14F-4D97-AF65-F5344CB8AC3E}">
        <p14:creationId xmlns:p14="http://schemas.microsoft.com/office/powerpoint/2010/main" val="14530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C -0.01077 0.00116 -0.02101 0.00371 -0.03195 0.00463 C -0.04514 0.00556 -0.05868 0.00625 -0.07188 0.00695 C -0.09722 0.01065 -0.12448 0.01019 -0.15018 0.0132 C -0.16788 0.01528 -0.18507 0.01713 -0.20261 0.01968 C -0.21129 0.02084 -0.22084 0.02084 -0.22986 0.022 C -0.23802 0.02454 -0.2474 0.02662 -0.25677 0.02825 C -0.2599 0.02871 -0.2665 0.02963 -0.2665 0.02987 C -0.27292 0.03311 -0.28143 0.03473 -0.29028 0.03612 C -0.29341 0.03658 -0.3158 0.03172 -0.3158 0.03195 C -0.31528 0.03056 -0.29966 0.03519 -0.29827 0.0345 C -0.29722 0.0338 -0.29497 0.03403 -0.29358 0.03357 C -0.29219 0.03334 -0.29167 0.03241 -0.29028 0.03218 C -0.2816 0.02963 -0.2882 0.03264 -0.28403 0.03056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3125 C -0.01163 -0.03495 -0.02257 -0.04212 -0.0342 -0.04652 C -0.05226 -0.05347 -0.07066 -0.05671 -0.08941 -0.05949 C -0.12865 -0.07777 -0.17448 -0.0537 -0.21476 -0.04861 C -0.22361 -0.04236 -0.23299 -0.04421 -0.24236 -0.03981 C -0.24879 -0.0405 -0.25556 -0.03981 -0.26181 -0.04212 C -0.27136 -0.04583 -0.27413 -0.0574 -0.28455 -0.057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4 0.00278 C 0.01146 0.0007 0.00435 0.00139 -0.00052 -0.0037 C -0.01631 -0.02037 0.01198 0.00023 -0.01041 -0.01458 C -0.01666 -0.02315 -0.0217 -0.02778 -0.03003 -0.03217 C -0.03802 -0.04282 -0.05364 -0.06458 -0.06458 -0.06921 C -0.07569 -0.08403 -0.08611 -0.09606 -0.09722 -0.11065 C -0.10173 -0.11666 -0.1052 -0.12315 -0.11041 -0.12801 C -0.11684 -0.14097 -0.12465 -0.15092 -0.13333 -0.16088 C -0.13697 -0.16504 -0.13854 -0.16944 -0.14322 -0.17176 C -0.16302 -0.18194 -0.18628 -0.18634 -0.20711 -0.18935 C -0.22656 -0.1956 -0.23611 -0.19282 -0.25954 -0.19143 C -0.26006 -0.18935 -0.26197 -0.18704 -0.26128 -0.18495 C -0.26059 -0.18241 -0.25746 -0.18264 -0.25625 -0.18055 C -0.25503 -0.17847 -0.25138 -0.1662 -0.25138 -0.16296 " pathEditMode="relative" rAng="0" ptsTypes="AAA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2731 C 0.01042 0.02569 0.00469 0.02523 -0.00052 0.02292 C -0.00399 0.0213 -0.00712 0.01875 -0.01042 0.01644 C -0.01215 0.01528 -0.01354 0.01296 -0.01528 0.01204 C -0.02431 0.00694 -0.0342 0.0044 -0.04323 -0.00116 C -0.05104 -0.00602 -0.0592 -0.01273 -0.06771 -0.01644 C -0.08177 -0.02269 -0.06632 -0.01319 -0.08247 -0.02292 C -0.09167 -0.02847 -0.10052 -0.03519 -0.11042 -0.03819 C -0.12153 -0.04838 -0.1342 -0.05093 -0.14653 -0.05787 C -0.15903 -0.06481 -0.14687 -0.06042 -0.15955 -0.06435 C -0.17656 -0.07917 -0.20521 -0.07639 -0.22344 -0.07755 C -0.23212 -0.08125 -0.24097 -0.08333 -0.24983 -0.08634 C -0.2724 -0.10648 -0.30295 -0.1044 -0.32847 -0.10579 C -0.33073 -0.10648 -0.33299 -0.10694 -0.33507 -0.10787 C -0.33837 -0.10926 -0.34479 -0.11227 -0.34479 -0.11204 C -0.35069 -0.11968 -0.35347 -0.1206 -0.36128 -0.12315 C -0.36649 -0.11829 -0.36424 -0.11875 -0.36771 -0.11875 " pathEditMode="relative" rAng="0" ptsTypes="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1296 C 0.01024 -0.01435 0.00573 -0.01504 0.00156 -0.01736 C -0.00382 -0.02037 -0.00781 -0.02708 -0.0132 -0.03055 C -0.0224 -0.03657 -0.03195 -0.04189 -0.04115 -0.04814 C -0.05365 -0.05648 -0.06719 -0.05995 -0.08038 -0.06551 C -0.09028 -0.0743 -0.08004 -0.0662 -0.09202 -0.07199 C -0.1092 -0.08009 -0.11007 -0.08263 -0.12795 -0.08518 C -0.17413 -0.09814 -0.22396 -0.07245 -0.26893 -0.09166 C -0.26997 -0.09398 -0.27049 -0.09699 -0.27222 -0.09814 C -0.27413 -0.09976 -0.27674 -0.0993 -0.27882 -0.10023 C -0.28056 -0.10115 -0.28195 -0.10347 -0.28368 -0.10463 C -0.28524 -0.10555 -0.28698 -0.10601 -0.28872 -0.10671 C -0.29445 -0.11458 -0.29254 -0.11064 -0.29514 -0.11782 " pathEditMode="relative" rAng="0" ptsTypes="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4.44444E-6 C 0.01493 0.00555 0.0033 0.01273 -0.0092 0.02222 C -0.01059 0.02338 -0.02014 0.02592 -0.02083 0.02638 C -0.02864 0.03078 -0.03559 0.03865 -0.04392 0.04074 C -0.06528 0.0456 -0.08177 0.05902 -0.10191 0.06713 C -0.1184 0.07384 -0.13368 0.08263 -0.14965 0.09143 C -0.1592 0.09699 -0.16979 0.09861 -0.17934 0.10347 C -0.1967 0.1125 -0.2125 0.12615 -0.23073 0.13194 C -0.24132 0.14074 -0.24965 0.1537 -0.26042 0.1625 C -0.27048 0.1875 -0.28785 0.203 -0.30677 0.21736 C -0.31094 0.22569 -0.31476 0.22685 -0.3217 0.23171 C -0.32795 0.23588 -0.33316 0.24189 -0.33976 0.24606 C -0.34392 0.2537 -0.35208 0.25694 -0.35625 0.26435 C -0.36267 0.27592 -0.35833 0.26875 -0.37118 0.28472 C -0.37274 0.28657 -0.37396 0.28958 -0.37604 0.29074 C -0.38177 0.29351 -0.38489 0.29444 -0.38941 0.29861 C -0.39114 0.30046 -0.39236 0.30324 -0.39427 0.30463 C -0.39566 0.30601 -0.39913 0.30694 -0.39913 0.30717 " pathEditMode="relative" rAng="0" ptsTypes="AAAAAAAAAAAA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560" y="495650"/>
            <a:ext cx="5250680" cy="25652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lgDashDot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JO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إنّني مواطن أردني منتمٍ إلى وطني وأحب أن أساعد رجال الامن العام .</a:t>
            </a:r>
            <a:endParaRPr kumimoji="0" lang="ar-J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2EE85-358D-4C8A-A4BB-7828A1A0D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762" y1="23810" x2="57738" y2="37372"/>
                        <a14:foregroundMark x1="30952" y1="20735" x2="48690" y2="38457"/>
                        <a14:foregroundMark x1="48690" y1="78059" x2="48214" y2="75407"/>
                        <a14:backgroundMark x1="47857" y1="72815" x2="47857" y2="7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93" y="1057512"/>
            <a:ext cx="2501857" cy="4941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139CC-98A6-4560-B2E8-10F65389AF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741" l="0" r="100000">
                        <a14:backgroundMark x1="14900" y1="2662" x2="7700" y2="24653"/>
                        <a14:backgroundMark x1="86100" y1="3009" x2="90400" y2="21181"/>
                        <a14:backgroundMark x1="97600" y1="40625" x2="98200" y2="73032"/>
                        <a14:backgroundMark x1="76100" y1="83912" x2="36800" y2="85301"/>
                        <a14:backgroundMark x1="1800" y1="74769" x2="3200" y2="3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811719" y="3441623"/>
            <a:ext cx="3760281" cy="29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5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74</TotalTime>
  <Words>266</Words>
  <Application>Microsoft Office PowerPoint</Application>
  <PresentationFormat>On-screen Show (4:3)</PresentationFormat>
  <Paragraphs>42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Andalus</vt:lpstr>
      <vt:lpstr>Arial</vt:lpstr>
      <vt:lpstr>Calibri</vt:lpstr>
      <vt:lpstr>Century Gothic</vt:lpstr>
      <vt:lpstr>Garamond</vt:lpstr>
      <vt:lpstr>Tahoma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12</cp:revision>
  <dcterms:created xsi:type="dcterms:W3CDTF">2019-02-20T20:20:11Z</dcterms:created>
  <dcterms:modified xsi:type="dcterms:W3CDTF">2024-02-25T10:46:24Z</dcterms:modified>
</cp:coreProperties>
</file>