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65" r:id="rId14"/>
    <p:sldId id="264" r:id="rId15"/>
    <p:sldId id="270" r:id="rId16"/>
    <p:sldId id="271" r:id="rId17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8254-BD79-4601-8318-7A6E6623C423}" type="datetimeFigureOut">
              <a:rPr lang="ar-JO" smtClean="0"/>
              <a:t>28/02/1441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718-224A-4C54-85C5-945100FF5659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8254-BD79-4601-8318-7A6E6623C423}" type="datetimeFigureOut">
              <a:rPr lang="ar-JO" smtClean="0"/>
              <a:t>28/02/1441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718-224A-4C54-85C5-945100FF5659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8254-BD79-4601-8318-7A6E6623C423}" type="datetimeFigureOut">
              <a:rPr lang="ar-JO" smtClean="0"/>
              <a:t>28/02/1441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718-224A-4C54-85C5-945100FF5659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8254-BD79-4601-8318-7A6E6623C423}" type="datetimeFigureOut">
              <a:rPr lang="ar-JO" smtClean="0"/>
              <a:t>28/02/1441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718-224A-4C54-85C5-945100FF5659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8254-BD79-4601-8318-7A6E6623C423}" type="datetimeFigureOut">
              <a:rPr lang="ar-JO" smtClean="0"/>
              <a:t>28/02/1441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718-224A-4C54-85C5-945100FF5659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8254-BD79-4601-8318-7A6E6623C423}" type="datetimeFigureOut">
              <a:rPr lang="ar-JO" smtClean="0"/>
              <a:t>28/02/1441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718-224A-4C54-85C5-945100FF5659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8254-BD79-4601-8318-7A6E6623C423}" type="datetimeFigureOut">
              <a:rPr lang="ar-JO" smtClean="0"/>
              <a:t>28/02/1441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718-224A-4C54-85C5-945100FF5659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8254-BD79-4601-8318-7A6E6623C423}" type="datetimeFigureOut">
              <a:rPr lang="ar-JO" smtClean="0"/>
              <a:t>28/02/1441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718-224A-4C54-85C5-945100FF5659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8254-BD79-4601-8318-7A6E6623C423}" type="datetimeFigureOut">
              <a:rPr lang="ar-JO" smtClean="0"/>
              <a:t>28/02/1441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718-224A-4C54-85C5-945100FF5659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8254-BD79-4601-8318-7A6E6623C423}" type="datetimeFigureOut">
              <a:rPr lang="ar-JO" smtClean="0"/>
              <a:t>28/02/1441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718-224A-4C54-85C5-945100FF5659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8254-BD79-4601-8318-7A6E6623C423}" type="datetimeFigureOut">
              <a:rPr lang="ar-JO" smtClean="0"/>
              <a:t>28/02/1441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718-224A-4C54-85C5-945100FF5659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38254-BD79-4601-8318-7A6E6623C423}" type="datetimeFigureOut">
              <a:rPr lang="ar-JO" smtClean="0"/>
              <a:t>28/02/1441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D0718-224A-4C54-85C5-945100FF5659}" type="slidenum">
              <a:rPr lang="ar-JO" smtClean="0"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550" t="11719" r="8309" b="30664"/>
          <a:stretch>
            <a:fillRect/>
          </a:stretch>
        </p:blipFill>
        <p:spPr bwMode="auto">
          <a:xfrm>
            <a:off x="285720" y="500042"/>
            <a:ext cx="885828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00892" y="4714884"/>
            <a:ext cx="71438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52937" t="12695" r="8750" b="59961"/>
          <a:stretch>
            <a:fillRect/>
          </a:stretch>
        </p:blipFill>
        <p:spPr bwMode="auto">
          <a:xfrm>
            <a:off x="428596" y="1142984"/>
            <a:ext cx="828680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48865" t="39062" r="8309" b="30664"/>
          <a:stretch>
            <a:fillRect/>
          </a:stretch>
        </p:blipFill>
        <p:spPr bwMode="auto">
          <a:xfrm>
            <a:off x="785786" y="214290"/>
            <a:ext cx="772913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 descr="صورة ذات صل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429132"/>
            <a:ext cx="2443143" cy="2136081"/>
          </a:xfrm>
          <a:prstGeom prst="rect">
            <a:avLst/>
          </a:prstGeom>
          <a:noFill/>
        </p:spPr>
      </p:pic>
      <p:pic>
        <p:nvPicPr>
          <p:cNvPr id="23558" name="Picture 6" descr="نتيجة بحث الصور عن حمض بطارية السيار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143248"/>
            <a:ext cx="2219843" cy="2148459"/>
          </a:xfrm>
          <a:prstGeom prst="rect">
            <a:avLst/>
          </a:prstGeom>
          <a:noFill/>
        </p:spPr>
      </p:pic>
      <p:pic>
        <p:nvPicPr>
          <p:cNvPr id="23560" name="Picture 8" descr="نتيجة بحث الصور عن عصائ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071810"/>
            <a:ext cx="2571800" cy="2143140"/>
          </a:xfrm>
          <a:prstGeom prst="rect">
            <a:avLst/>
          </a:prstGeom>
          <a:noFill/>
        </p:spPr>
      </p:pic>
      <p:pic>
        <p:nvPicPr>
          <p:cNvPr id="23562" name="Picture 10" descr="صورة ذات صلة"/>
          <p:cNvPicPr>
            <a:picLocks noChangeAspect="1" noChangeArrowheads="1"/>
          </p:cNvPicPr>
          <p:nvPr/>
        </p:nvPicPr>
        <p:blipFill>
          <a:blip r:embed="rId6"/>
          <a:srcRect l="10938" r="17187"/>
          <a:stretch>
            <a:fillRect/>
          </a:stretch>
        </p:blipFill>
        <p:spPr bwMode="auto">
          <a:xfrm>
            <a:off x="2786050" y="4000504"/>
            <a:ext cx="2396165" cy="2500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 l="28550" t="9765" r="8309" b="22851"/>
          <a:stretch>
            <a:fillRect/>
          </a:stretch>
        </p:blipFill>
        <p:spPr bwMode="auto">
          <a:xfrm>
            <a:off x="571472" y="642918"/>
            <a:ext cx="82153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 l="31296" t="15625" r="8308" b="54687"/>
          <a:stretch>
            <a:fillRect/>
          </a:stretch>
        </p:blipFill>
        <p:spPr bwMode="auto">
          <a:xfrm>
            <a:off x="0" y="357166"/>
            <a:ext cx="90011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 descr="نتيجة بحث الصور عن معجون اسنان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31"/>
          <a:stretch>
            <a:fillRect/>
          </a:stretch>
        </p:blipFill>
        <p:spPr bwMode="auto">
          <a:xfrm>
            <a:off x="6786578" y="3000372"/>
            <a:ext cx="2019296" cy="1971352"/>
          </a:xfrm>
          <a:prstGeom prst="rect">
            <a:avLst/>
          </a:prstGeom>
          <a:noFill/>
        </p:spPr>
      </p:pic>
      <p:pic>
        <p:nvPicPr>
          <p:cNvPr id="25605" name="Picture 5" descr="نتيجة بحث الصور عن ملمع الزجا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786058"/>
            <a:ext cx="2933651" cy="2928958"/>
          </a:xfrm>
          <a:prstGeom prst="rect">
            <a:avLst/>
          </a:prstGeom>
          <a:noFill/>
        </p:spPr>
      </p:pic>
      <p:pic>
        <p:nvPicPr>
          <p:cNvPr id="25607" name="Picture 7" descr="صورة ذات صلة"/>
          <p:cNvPicPr>
            <a:picLocks noChangeAspect="1" noChangeArrowheads="1"/>
          </p:cNvPicPr>
          <p:nvPr/>
        </p:nvPicPr>
        <p:blipFill>
          <a:blip r:embed="rId5" cstate="print"/>
          <a:srcRect l="5788" r="13175" b="25063"/>
          <a:stretch>
            <a:fillRect/>
          </a:stretch>
        </p:blipFill>
        <p:spPr bwMode="auto">
          <a:xfrm>
            <a:off x="6374404" y="4929174"/>
            <a:ext cx="2769596" cy="1928826"/>
          </a:xfrm>
          <a:prstGeom prst="rect">
            <a:avLst/>
          </a:prstGeom>
          <a:noFill/>
        </p:spPr>
      </p:pic>
      <p:sp>
        <p:nvSpPr>
          <p:cNvPr id="25609" name="AutoShape 9" descr="نتيجة بحث الصور عن الجير المطفأ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25611" name="AutoShape 11" descr="نتيجة بحث الصور عن الجير المطفأ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25613" name="AutoShape 13" descr="نتيجة بحث الصور عن الجير المطفأ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9" name="Picture 4" descr="صورة ذات صلة"/>
          <p:cNvPicPr>
            <a:picLocks noChangeAspect="1" noChangeArrowheads="1"/>
          </p:cNvPicPr>
          <p:nvPr/>
        </p:nvPicPr>
        <p:blipFill>
          <a:blip r:embed="rId6"/>
          <a:srcRect l="4348" r="4348" b="3805"/>
          <a:stretch>
            <a:fillRect/>
          </a:stretch>
        </p:blipFill>
        <p:spPr bwMode="auto">
          <a:xfrm>
            <a:off x="857224" y="2500330"/>
            <a:ext cx="3000396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نتيجة بحث الصور عن الجير المطفأ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 l="30747" t="12695" r="7759" b="45312"/>
          <a:stretch>
            <a:fillRect/>
          </a:stretch>
        </p:blipFill>
        <p:spPr bwMode="auto">
          <a:xfrm>
            <a:off x="0" y="785794"/>
            <a:ext cx="911748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38433" t="12695" r="8309" b="17969"/>
          <a:stretch>
            <a:fillRect/>
          </a:stretch>
        </p:blipFill>
        <p:spPr bwMode="auto">
          <a:xfrm>
            <a:off x="1142975" y="642918"/>
            <a:ext cx="761267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0" y="5715016"/>
            <a:ext cx="714380" cy="142876"/>
          </a:xfrm>
          <a:prstGeom prst="rect">
            <a:avLst/>
          </a:prstGeom>
          <a:solidFill>
            <a:srgbClr val="FFFF00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31845" t="10742" r="8791" b="50195"/>
          <a:stretch>
            <a:fillRect/>
          </a:stretch>
        </p:blipFill>
        <p:spPr bwMode="auto">
          <a:xfrm>
            <a:off x="357158" y="1000108"/>
            <a:ext cx="821537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099" t="24414" r="8309" b="24804"/>
          <a:stretch>
            <a:fillRect/>
          </a:stretch>
        </p:blipFill>
        <p:spPr bwMode="auto">
          <a:xfrm>
            <a:off x="60384" y="928670"/>
            <a:ext cx="908361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929454" y="4143380"/>
            <a:ext cx="71438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8550" t="9765" r="8309" b="12109"/>
          <a:stretch>
            <a:fillRect/>
          </a:stretch>
        </p:blipFill>
        <p:spPr bwMode="auto">
          <a:xfrm>
            <a:off x="714348" y="500042"/>
            <a:ext cx="821537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16" y="2928934"/>
            <a:ext cx="78581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8550" t="21484" r="8309" b="34570"/>
          <a:stretch>
            <a:fillRect/>
          </a:stretch>
        </p:blipFill>
        <p:spPr bwMode="auto">
          <a:xfrm>
            <a:off x="642910" y="1000108"/>
            <a:ext cx="821537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8001" t="29297" r="8309" b="28711"/>
          <a:stretch>
            <a:fillRect/>
          </a:stretch>
        </p:blipFill>
        <p:spPr bwMode="auto">
          <a:xfrm>
            <a:off x="0" y="1142984"/>
            <a:ext cx="88582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نتيجة بحث الصور عن شجرة زهرة كأس الما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 l="28550" t="11719" r="8309" b="20898"/>
          <a:stretch>
            <a:fillRect/>
          </a:stretch>
        </p:blipFill>
        <p:spPr bwMode="auto">
          <a:xfrm>
            <a:off x="0" y="285728"/>
            <a:ext cx="9144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8235" t="20508" r="40703" b="35547"/>
          <a:stretch>
            <a:fillRect/>
          </a:stretch>
        </p:blipFill>
        <p:spPr bwMode="auto">
          <a:xfrm>
            <a:off x="285720" y="357166"/>
            <a:ext cx="864879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0981" t="20508" r="40771" b="32617"/>
          <a:stretch>
            <a:fillRect/>
          </a:stretch>
        </p:blipFill>
        <p:spPr bwMode="auto">
          <a:xfrm>
            <a:off x="285720" y="714356"/>
            <a:ext cx="850112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dell1</dc:creator>
  <cp:lastModifiedBy>dell1</cp:lastModifiedBy>
  <cp:revision>5</cp:revision>
  <dcterms:created xsi:type="dcterms:W3CDTF">2019-10-27T21:09:43Z</dcterms:created>
  <dcterms:modified xsi:type="dcterms:W3CDTF">2019-10-27T21:53:26Z</dcterms:modified>
</cp:coreProperties>
</file>