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DA0500"/>
    <a:srgbClr val="FF342F"/>
    <a:srgbClr val="FF5E59"/>
    <a:srgbClr val="FF5D58"/>
    <a:srgbClr val="263238"/>
    <a:srgbClr val="E00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5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6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71BB-9DE3-474A-9E7B-56D013C0E468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38AF0-B5DC-4EFF-B996-47DD003E7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6141" y="1452679"/>
            <a:ext cx="5002306" cy="2850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804" y="2663310"/>
            <a:ext cx="480772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dirty="0" smtClean="0">
                <a:ln w="10160">
                  <a:noFill/>
                  <a:prstDash val="solid"/>
                </a:ln>
                <a:solidFill>
                  <a:srgbClr val="E007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نسخ النصوص</a:t>
            </a:r>
          </a:p>
          <a:p>
            <a:pPr algn="ctr"/>
            <a:r>
              <a:rPr lang="ar-JO" sz="8000" b="1" dirty="0" smtClean="0">
                <a:ln w="10160">
                  <a:noFill/>
                  <a:prstDash val="solid"/>
                </a:ln>
                <a:solidFill>
                  <a:srgbClr val="E007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 ونقلها</a:t>
            </a:r>
            <a:endParaRPr lang="en-US" sz="8000" b="1" cap="none" spc="0" dirty="0">
              <a:ln w="10160">
                <a:noFill/>
                <a:prstDash val="solid"/>
              </a:ln>
              <a:solidFill>
                <a:srgbClr val="E007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105" y="1816106"/>
            <a:ext cx="318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 smtClean="0">
                <a:solidFill>
                  <a:srgbClr val="263238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الدرس السادس :</a:t>
            </a:r>
            <a:endParaRPr lang="en-US" sz="3600" dirty="0">
              <a:solidFill>
                <a:srgbClr val="263238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6747" y="84897"/>
            <a:ext cx="2622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2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02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86392"/>
            <a:ext cx="9423400" cy="570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67169" y="2652940"/>
            <a:ext cx="1115578" cy="1115575"/>
            <a:chOff x="7127469" y="2883335"/>
            <a:chExt cx="720082" cy="720080"/>
          </a:xfrm>
        </p:grpSpPr>
        <p:sp>
          <p:nvSpPr>
            <p:cNvPr id="4" name="Oval 3"/>
            <p:cNvSpPr/>
            <p:nvPr/>
          </p:nvSpPr>
          <p:spPr>
            <a:xfrm>
              <a:off x="7127470" y="2883335"/>
              <a:ext cx="720080" cy="720080"/>
            </a:xfrm>
            <a:prstGeom prst="ellipse">
              <a:avLst/>
            </a:prstGeom>
            <a:solidFill>
              <a:srgbClr val="FF5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27469" y="2995047"/>
              <a:ext cx="720082" cy="496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89354" y="3903714"/>
            <a:ext cx="1115578" cy="1115575"/>
            <a:chOff x="7149654" y="4134109"/>
            <a:chExt cx="720082" cy="720080"/>
          </a:xfrm>
        </p:grpSpPr>
        <p:sp>
          <p:nvSpPr>
            <p:cNvPr id="5" name="Oval 4"/>
            <p:cNvSpPr/>
            <p:nvPr/>
          </p:nvSpPr>
          <p:spPr>
            <a:xfrm>
              <a:off x="7149656" y="4134109"/>
              <a:ext cx="720080" cy="720080"/>
            </a:xfrm>
            <a:prstGeom prst="ellipse">
              <a:avLst/>
            </a:prstGeom>
            <a:solidFill>
              <a:srgbClr val="FF5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9654" y="4230247"/>
              <a:ext cx="720082" cy="496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"/>
          <p:cNvSpPr txBox="1">
            <a:spLocks/>
          </p:cNvSpPr>
          <p:nvPr/>
        </p:nvSpPr>
        <p:spPr>
          <a:xfrm>
            <a:off x="3631020" y="2826008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نسخ النصوص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3631020" y="4092715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نقل النصوص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63645"/>
          <a:stretch/>
        </p:blipFill>
        <p:spPr>
          <a:xfrm>
            <a:off x="0" y="9315"/>
            <a:ext cx="3022600" cy="6858000"/>
          </a:xfrm>
          <a:prstGeom prst="rect">
            <a:avLst/>
          </a:prstGeom>
        </p:spPr>
      </p:pic>
      <p:pic>
        <p:nvPicPr>
          <p:cNvPr id="1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09" y="237334"/>
            <a:ext cx="4673123" cy="24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/>
          <a:stretch/>
        </p:blipFill>
        <p:spPr>
          <a:xfrm>
            <a:off x="726831" y="0"/>
            <a:ext cx="12192000" cy="6963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22176"/>
            <a:ext cx="7778496" cy="3465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48744" y="-665630"/>
            <a:ext cx="6172200" cy="133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7980" y="2401824"/>
            <a:ext cx="65532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قد يحتاج شخصٌ بعد الإنتهاء من كتابة بحث أو رسالة أو غيرها ، إلى إجراء تعديلاتٍ على النص، مثل </a:t>
            </a:r>
            <a:r>
              <a:rPr lang="ar-JO" sz="3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تكرار نص </a:t>
            </a:r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أو </a:t>
            </a:r>
            <a:r>
              <a:rPr lang="ar-JO" sz="3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نقل نص </a:t>
            </a:r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من مكان إلى آخر .</a:t>
            </a:r>
          </a:p>
          <a:p>
            <a:pPr algn="just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ويوفر برنامج معالج النصوص إمكانية إجراء هذه العمليات دون الحاجة إلى إعادة كتابة النص.</a:t>
            </a:r>
            <a:endParaRPr lang="ar-JO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245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"/>
          <a:stretch/>
        </p:blipFill>
        <p:spPr>
          <a:xfrm>
            <a:off x="2303586" y="0"/>
            <a:ext cx="987669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935578"/>
            <a:ext cx="4536830" cy="582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TextBox 3"/>
          <p:cNvSpPr txBox="1"/>
          <p:nvPr/>
        </p:nvSpPr>
        <p:spPr>
          <a:xfrm>
            <a:off x="480646" y="269631"/>
            <a:ext cx="112307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نسخ النص :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يعني بقاء النص الأصلي في مكانه مع وضع نسخة منه في مكان آخر في المستند نفسه، أو في مستندٍ آخر 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78" y="1223738"/>
            <a:ext cx="6365630" cy="3516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JO" sz="4400" dirty="0" smtClean="0">
                <a:solidFill>
                  <a:srgbClr val="DA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خطوات نسخ نص:</a:t>
            </a:r>
            <a:r>
              <a:rPr lang="ar-JO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(باستخدام زر الفأرة الأيمن)</a:t>
            </a:r>
          </a:p>
          <a:p>
            <a:pPr algn="just" rtl="1"/>
            <a:endParaRPr lang="ar-JO" sz="1050" dirty="0">
              <a:solidFill>
                <a:srgbClr val="FF342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1- حدد النص المطلوب.</a:t>
            </a:r>
          </a:p>
          <a:p>
            <a:pPr marL="539750" indent="-539750"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2- انقر زر الفأرة الأيمن فوق النص المحدد، ثم اختر الأمر نسخ </a:t>
            </a:r>
            <a:r>
              <a:rPr lang="en-US" sz="2800" dirty="0" smtClean="0"/>
              <a:t>(copy)</a:t>
            </a:r>
            <a:r>
              <a:rPr lang="ar-JO" sz="2800" dirty="0" smtClean="0"/>
              <a:t> </a:t>
            </a:r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من القائمة.</a:t>
            </a:r>
          </a:p>
          <a:p>
            <a:pPr marL="539750" indent="-539750"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3- ضع المؤشر في المكان المراد نسخ النص إليه.</a:t>
            </a:r>
          </a:p>
          <a:p>
            <a:pPr marL="539750" indent="-539750"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4- انقر زر الفأرة الأيمن ثم انقر على أداة اللصق </a:t>
            </a:r>
            <a:r>
              <a:rPr lang="en-US" sz="2800" dirty="0"/>
              <a:t>(Paste)</a:t>
            </a:r>
            <a:r>
              <a:rPr lang="ar-JO" sz="2800" dirty="0"/>
              <a:t> </a:t>
            </a:r>
            <a:r>
              <a:rPr lang="ar-JO" sz="2800" dirty="0" smtClean="0"/>
              <a:t>     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من خيارات اللصق في القائمة.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0" r="60595"/>
          <a:stretch/>
        </p:blipFill>
        <p:spPr>
          <a:xfrm>
            <a:off x="-1" y="6107723"/>
            <a:ext cx="6060831" cy="750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66" y="4193217"/>
            <a:ext cx="513725" cy="5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0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86392"/>
            <a:ext cx="6172200" cy="570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0"/>
            <a:ext cx="6172200" cy="133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986" y="491899"/>
            <a:ext cx="7221414" cy="3516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JO" sz="4400" dirty="0" smtClean="0">
                <a:solidFill>
                  <a:srgbClr val="DA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خطوات نسخ نص:</a:t>
            </a:r>
            <a:r>
              <a:rPr lang="ar-JO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(باستخدام أدوات مجموعة الحافظة)</a:t>
            </a:r>
          </a:p>
          <a:p>
            <a:pPr algn="just" rtl="1"/>
            <a:endParaRPr lang="ar-JO" sz="1050" dirty="0">
              <a:solidFill>
                <a:srgbClr val="FF342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1- حدد النص المطلوب.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2- انقر أداة               من مجموعة الحافظة.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3- ضع المؤشر في المكان المراد نسخ النص إليه.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4- انقر أداة        من مجموعة الحافظة.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48" y="4055315"/>
            <a:ext cx="3187716" cy="1985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0" y="1975105"/>
            <a:ext cx="1313908" cy="570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548" y="3226932"/>
            <a:ext cx="534440" cy="8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6392"/>
            <a:ext cx="6172200" cy="570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0"/>
            <a:ext cx="6172200" cy="133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070" y="386392"/>
            <a:ext cx="7221414" cy="3516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JO" sz="4400" dirty="0" smtClean="0">
                <a:solidFill>
                  <a:srgbClr val="DA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خطوات نسخ نص: </a:t>
            </a:r>
            <a:r>
              <a:rPr lang="ar-JO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(باستخدام لوحة المفاتيح)</a:t>
            </a:r>
          </a:p>
          <a:p>
            <a:pPr algn="just" rtl="1"/>
            <a:endParaRPr lang="ar-JO" sz="1050" dirty="0">
              <a:solidFill>
                <a:srgbClr val="FF342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1- حدد النص المطلوب.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2- انقر المفتاحين            +           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3- ضع المؤشر في المكان المراد نسخ النص إليه.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4- انقر المفتاحين            +                 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6"/>
          <a:stretch/>
        </p:blipFill>
        <p:spPr>
          <a:xfrm>
            <a:off x="8370277" y="0"/>
            <a:ext cx="382875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0" r="60595"/>
          <a:stretch/>
        </p:blipFill>
        <p:spPr>
          <a:xfrm>
            <a:off x="-1" y="6107723"/>
            <a:ext cx="9437078" cy="750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4254182"/>
            <a:ext cx="7479323" cy="2667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529" y="1988619"/>
            <a:ext cx="723810" cy="580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457" y="1988619"/>
            <a:ext cx="723810" cy="580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529" y="3225936"/>
            <a:ext cx="723810" cy="58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457" y="3236970"/>
            <a:ext cx="72381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737"/>
            <a:ext cx="12193057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0646" y="361147"/>
            <a:ext cx="6142892" cy="582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TextBox 3"/>
          <p:cNvSpPr txBox="1"/>
          <p:nvPr/>
        </p:nvSpPr>
        <p:spPr>
          <a:xfrm>
            <a:off x="480646" y="269631"/>
            <a:ext cx="112307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نقل النص :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تؤدي عملية نقل النص إلى حذفه من موقعه الأصلي، ثمّ وضعه في مكان آخر 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0" y="1379302"/>
            <a:ext cx="6896100" cy="3516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JO" sz="4400" dirty="0" smtClean="0">
                <a:solidFill>
                  <a:srgbClr val="DA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خطوات نقل نص: </a:t>
            </a:r>
            <a:r>
              <a:rPr lang="ar-JO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(باستخدام زر الفأرة الأيمن)</a:t>
            </a:r>
          </a:p>
          <a:p>
            <a:pPr algn="just" rtl="1"/>
            <a:endParaRPr lang="ar-JO" sz="1050" dirty="0">
              <a:solidFill>
                <a:srgbClr val="FF342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1- حدد النص المطلوب.</a:t>
            </a:r>
          </a:p>
          <a:p>
            <a:pPr marL="539750" indent="-539750"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2- انقر زر الفأرة الأيمن فوق النص المحدد، ثم اختر الأمر قص </a:t>
            </a:r>
            <a:r>
              <a:rPr lang="en-US" sz="2800" dirty="0" smtClean="0"/>
              <a:t>(cut)</a:t>
            </a:r>
            <a:r>
              <a:rPr lang="ar-JO" sz="2800" dirty="0" smtClean="0"/>
              <a:t> </a:t>
            </a:r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من القائمة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.</a:t>
            </a:r>
          </a:p>
          <a:p>
            <a:pPr marL="539750" indent="-539750"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3- ضع المؤشر في المكان المراد نقل النص إليه.</a:t>
            </a:r>
          </a:p>
          <a:p>
            <a:pPr marL="539750" indent="-539750" algn="just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4- انقر زر الفأرة الأيمن ثم انقرعلى أداة اللصق </a:t>
            </a:r>
            <a:r>
              <a:rPr lang="en-US" sz="2800" dirty="0"/>
              <a:t>(Paste)</a:t>
            </a:r>
            <a:r>
              <a:rPr lang="ar-JO" sz="2800" dirty="0"/>
              <a:t> </a:t>
            </a:r>
            <a:r>
              <a:rPr lang="ar-JO" sz="2800" dirty="0" smtClean="0"/>
              <a:t>     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من خيارات اللصق في القائمة.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1" y="4346961"/>
            <a:ext cx="51210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721100"/>
            <a:ext cx="6553200" cy="2366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986" y="491899"/>
            <a:ext cx="7221414" cy="3516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JO" sz="4400" dirty="0" smtClean="0">
                <a:solidFill>
                  <a:srgbClr val="DA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خطوات نقل نص:</a:t>
            </a:r>
            <a:r>
              <a:rPr lang="ar-JO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(باستخدام أدوات مجموعة الحافظة)</a:t>
            </a:r>
          </a:p>
          <a:p>
            <a:pPr algn="just" rtl="1"/>
            <a:endParaRPr lang="ar-JO" sz="1050" dirty="0">
              <a:solidFill>
                <a:srgbClr val="FF342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1- حدد النص المطلوب.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2- انقر أداة               من مجموعة الحافظة.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3- ضع المؤشر في المكان المراد نقل النص إليه.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4- انقر أداة        من مجموعة الحافظة.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48" y="4055315"/>
            <a:ext cx="3187716" cy="1985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948" y="3179863"/>
            <a:ext cx="534440" cy="828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264" y="2010180"/>
            <a:ext cx="1127124" cy="5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6392"/>
            <a:ext cx="6172200" cy="570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0"/>
            <a:ext cx="6172200" cy="133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59700" y="366218"/>
            <a:ext cx="7221414" cy="3516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JO" sz="4400" dirty="0" smtClean="0">
                <a:solidFill>
                  <a:srgbClr val="DA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خطوات نقل نص: </a:t>
            </a:r>
            <a:r>
              <a:rPr lang="ar-JO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(باستخدام لوحة المفاتيح)</a:t>
            </a:r>
          </a:p>
          <a:p>
            <a:pPr algn="just" rtl="1"/>
            <a:endParaRPr lang="ar-JO" sz="1050" dirty="0">
              <a:solidFill>
                <a:srgbClr val="FF342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1- حدد النص المطلوب.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2- انقر المفتاحين            +           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3- ضع المؤشر في المكان المراد نقل النص إليه.</a:t>
            </a:r>
          </a:p>
          <a:p>
            <a:pPr marL="539750" indent="-539750" algn="just" rtl="1">
              <a:lnSpc>
                <a:spcPct val="150000"/>
              </a:lnSpc>
            </a:pP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4- انقر المفتاحين            +                 .</a:t>
            </a:r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r="71474"/>
          <a:stretch/>
        </p:blipFill>
        <p:spPr>
          <a:xfrm>
            <a:off x="-30187" y="0"/>
            <a:ext cx="382875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0" r="60595"/>
          <a:stretch/>
        </p:blipFill>
        <p:spPr>
          <a:xfrm>
            <a:off x="2754922" y="6107723"/>
            <a:ext cx="9437078" cy="750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00" y="4160133"/>
            <a:ext cx="7479323" cy="2667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90" y="1926952"/>
            <a:ext cx="723810" cy="580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90" y="3164269"/>
            <a:ext cx="723810" cy="58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718" y="3175303"/>
            <a:ext cx="723810" cy="6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718" y="1917157"/>
            <a:ext cx="723810" cy="5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374</Words>
  <Application>Microsoft Office PowerPoint</Application>
  <PresentationFormat>مخصص</PresentationFormat>
  <Paragraphs>48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Adin</cp:lastModifiedBy>
  <cp:revision>15</cp:revision>
  <cp:lastPrinted>2021-03-21T09:27:58Z</cp:lastPrinted>
  <dcterms:created xsi:type="dcterms:W3CDTF">2021-03-20T13:59:22Z</dcterms:created>
  <dcterms:modified xsi:type="dcterms:W3CDTF">2022-02-01T09:43:26Z</dcterms:modified>
</cp:coreProperties>
</file>